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3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929066"/>
            <a:ext cx="8358246" cy="2214578"/>
          </a:xfrm>
        </p:spPr>
        <p:txBody>
          <a:bodyPr/>
          <a:lstStyle/>
          <a:p>
            <a:r>
              <a:rPr lang="uk-UA" dirty="0" err="1" smtClean="0"/>
              <a:t>Мандруємро</a:t>
            </a:r>
            <a:r>
              <a:rPr lang="uk-UA" dirty="0" smtClean="0"/>
              <a:t> Херсонщиною</a:t>
            </a:r>
            <a:r>
              <a:rPr lang="ru-RU" dirty="0" smtClean="0"/>
              <a:t> </a:t>
            </a:r>
          </a:p>
          <a:p>
            <a:r>
              <a:rPr lang="ru-RU" sz="1400" dirty="0" err="1" smtClean="0"/>
              <a:t>Під</a:t>
            </a:r>
            <a:r>
              <a:rPr lang="ru-RU" sz="1400" dirty="0" smtClean="0"/>
              <a:t> </a:t>
            </a:r>
            <a:r>
              <a:rPr lang="ru-RU" sz="1400" dirty="0" err="1" smtClean="0"/>
              <a:t>синім</a:t>
            </a:r>
            <a:r>
              <a:rPr lang="ru-RU" sz="1400" dirty="0" smtClean="0"/>
              <a:t> небом, над </a:t>
            </a:r>
            <a:r>
              <a:rPr lang="ru-RU" sz="1400" dirty="0" err="1" smtClean="0"/>
              <a:t>ясним</a:t>
            </a:r>
            <a:r>
              <a:rPr lang="ru-RU" sz="1400" dirty="0" smtClean="0"/>
              <a:t> </a:t>
            </a:r>
            <a:r>
              <a:rPr lang="ru-RU" sz="1400" dirty="0" err="1" smtClean="0"/>
              <a:t>колоссям</a:t>
            </a:r>
            <a:r>
              <a:rPr lang="ru-RU" sz="1400" dirty="0" smtClean="0"/>
              <a:t>,</a:t>
            </a:r>
            <a:br>
              <a:rPr lang="ru-RU" sz="1400" dirty="0" smtClean="0"/>
            </a:br>
            <a:r>
              <a:rPr lang="ru-RU" sz="1400" dirty="0" err="1" smtClean="0"/>
              <a:t>Серед</a:t>
            </a:r>
            <a:r>
              <a:rPr lang="ru-RU" sz="1400" dirty="0" smtClean="0"/>
              <a:t> </a:t>
            </a:r>
            <a:r>
              <a:rPr lang="ru-RU" sz="1400" dirty="0" err="1" smtClean="0"/>
              <a:t>степів</a:t>
            </a:r>
            <a:r>
              <a:rPr lang="ru-RU" sz="1400" dirty="0" smtClean="0"/>
              <a:t>, де </a:t>
            </a:r>
            <a:r>
              <a:rPr lang="ru-RU" sz="1400" dirty="0" err="1" smtClean="0"/>
              <a:t>грала</a:t>
            </a:r>
            <a:r>
              <a:rPr lang="ru-RU" sz="1400" dirty="0" smtClean="0"/>
              <a:t> </a:t>
            </a:r>
            <a:r>
              <a:rPr lang="ru-RU" sz="1400" dirty="0" err="1" smtClean="0"/>
              <a:t>ковила</a:t>
            </a:r>
            <a:r>
              <a:rPr lang="ru-RU" sz="1400" dirty="0" smtClean="0"/>
              <a:t>,</a:t>
            </a:r>
            <a:br>
              <a:rPr lang="ru-RU" sz="1400" dirty="0" smtClean="0"/>
            </a:br>
            <a:r>
              <a:rPr lang="ru-RU" sz="1400" dirty="0" smtClean="0"/>
              <a:t>Де </a:t>
            </a:r>
            <a:r>
              <a:rPr lang="ru-RU" sz="1400" dirty="0" err="1" smtClean="0"/>
              <a:t>щастя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горе </a:t>
            </a:r>
            <a:r>
              <a:rPr lang="ru-RU" sz="1400" dirty="0" err="1" smtClean="0"/>
              <a:t>водночас</a:t>
            </a:r>
            <a:r>
              <a:rPr lang="ru-RU" sz="1400" dirty="0" smtClean="0"/>
              <a:t> </a:t>
            </a:r>
            <a:r>
              <a:rPr lang="ru-RU" sz="1400" dirty="0" err="1" smtClean="0"/>
              <a:t>велося</a:t>
            </a:r>
            <a:r>
              <a:rPr lang="ru-RU" sz="1400" dirty="0" smtClean="0"/>
              <a:t>,</a:t>
            </a:r>
            <a:br>
              <a:rPr lang="ru-RU" sz="1400" dirty="0" smtClean="0"/>
            </a:br>
            <a:r>
              <a:rPr lang="ru-RU" sz="1400" dirty="0" smtClean="0"/>
              <a:t>Моя </a:t>
            </a:r>
            <a:r>
              <a:rPr lang="ru-RU" sz="1400" dirty="0" err="1" smtClean="0"/>
              <a:t>херсонська</a:t>
            </a:r>
            <a:r>
              <a:rPr lang="ru-RU" sz="1400" dirty="0" smtClean="0"/>
              <a:t> </a:t>
            </a:r>
            <a:r>
              <a:rPr lang="ru-RU" sz="1400" dirty="0" err="1" smtClean="0"/>
              <a:t>юність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розцвіла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Полів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розливи</a:t>
            </a:r>
            <a:r>
              <a:rPr lang="ru-RU" sz="1400" dirty="0" smtClean="0"/>
              <a:t> та </a:t>
            </a:r>
            <a:r>
              <a:rPr lang="ru-RU" sz="1400" dirty="0" err="1" smtClean="0"/>
              <a:t>вихрасті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клени</a:t>
            </a:r>
            <a:r>
              <a:rPr lang="ru-RU" sz="1400" dirty="0" smtClean="0"/>
              <a:t>,</a:t>
            </a:r>
            <a:br>
              <a:rPr lang="ru-RU" sz="1400" dirty="0" smtClean="0"/>
            </a:br>
            <a:r>
              <a:rPr lang="ru-RU" sz="1400" dirty="0" smtClean="0"/>
              <a:t>Та шлях до моря тоне в </a:t>
            </a:r>
            <a:r>
              <a:rPr lang="ru-RU" sz="1400" dirty="0" err="1" smtClean="0"/>
              <a:t>далині</a:t>
            </a:r>
            <a:r>
              <a:rPr lang="ru-RU" sz="1400" dirty="0" smtClean="0"/>
              <a:t>...</a:t>
            </a:r>
            <a:br>
              <a:rPr lang="ru-RU" sz="1400" dirty="0" smtClean="0"/>
            </a:br>
            <a:endParaRPr lang="ru-RU" sz="14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736"/>
            <a:ext cx="8305800" cy="1981200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solidFill>
                  <a:schemeClr val="accent2"/>
                </a:solidFill>
              </a:rPr>
              <a:t>Історичні місця Херсонщини</a:t>
            </a:r>
            <a:endParaRPr lang="ru-RU" sz="3200" b="1" i="1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Admin\Downloads\д в ш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14290"/>
            <a:ext cx="2638425" cy="1733550"/>
          </a:xfrm>
          <a:prstGeom prst="rect">
            <a:avLst/>
          </a:prstGeom>
          <a:noFill/>
        </p:spPr>
      </p:pic>
      <p:pic>
        <p:nvPicPr>
          <p:cNvPr id="1028" name="Picture 4" descr="C:\Users\Admin\Downloads\кс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57166"/>
            <a:ext cx="2676525" cy="17049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7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15074" y="1600200"/>
            <a:ext cx="2928926" cy="2971808"/>
          </a:xfrm>
        </p:spPr>
        <p:txBody>
          <a:bodyPr>
            <a:normAutofit fontScale="70000" lnSpcReduction="20000"/>
          </a:bodyPr>
          <a:lstStyle/>
          <a:p>
            <a:r>
              <a:rPr lang="uk-UA" sz="2400" dirty="0" smtClean="0"/>
              <a:t>І ось наша перша </a:t>
            </a:r>
            <a:r>
              <a:rPr lang="uk-UA" sz="2400" dirty="0" err="1" smtClean="0"/>
              <a:t>зупинка.Цю</a:t>
            </a:r>
            <a:r>
              <a:rPr lang="uk-UA" sz="2400" dirty="0" smtClean="0"/>
              <a:t> фортецю побудував Григорій </a:t>
            </a:r>
            <a:r>
              <a:rPr lang="uk-UA" sz="2400" dirty="0" err="1" smtClean="0"/>
              <a:t>Потьомкін.Але</a:t>
            </a:r>
            <a:r>
              <a:rPr lang="uk-UA" sz="2400" dirty="0" smtClean="0"/>
              <a:t> вона так і не була випробувана в бою.</a:t>
            </a:r>
          </a:p>
          <a:p>
            <a:r>
              <a:rPr lang="uk-UA" sz="2400" dirty="0" smtClean="0"/>
              <a:t>Розташована в місті Херсон вул. Перекопська.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6578" y="428604"/>
            <a:ext cx="2219356" cy="10668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Херсонська фортеця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Picture 5" descr="C:\Users\Admin\Downloads\втф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4212633" cy="314327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857628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2054" name="Picture 6" descr="C:\Users\Admin\Downloads\хф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071942"/>
            <a:ext cx="4000528" cy="242889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421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uk-UA" sz="1800" dirty="0" smtClean="0"/>
              <a:t>Наступна наша зупинка це багато кому відома </a:t>
            </a:r>
            <a:r>
              <a:rPr lang="uk-UA" sz="1800" dirty="0" err="1" smtClean="0"/>
              <a:t>Асканія</a:t>
            </a:r>
            <a:r>
              <a:rPr lang="uk-UA" sz="1800" dirty="0" smtClean="0"/>
              <a:t> </a:t>
            </a:r>
            <a:r>
              <a:rPr lang="uk-UA" sz="1800" dirty="0" err="1" smtClean="0"/>
              <a:t>нова.Була</a:t>
            </a:r>
            <a:r>
              <a:rPr lang="uk-UA" sz="1800" dirty="0" smtClean="0"/>
              <a:t> заснована  у 1898 </a:t>
            </a:r>
            <a:r>
              <a:rPr lang="uk-UA" sz="1800" dirty="0" err="1" smtClean="0"/>
              <a:t>році.Назвав</a:t>
            </a:r>
            <a:r>
              <a:rPr lang="uk-UA" sz="1800" dirty="0" smtClean="0"/>
              <a:t> та заснував заповідник </a:t>
            </a:r>
            <a:r>
              <a:rPr lang="ru-RU" sz="1800" b="1" dirty="0" smtClean="0"/>
              <a:t>Ф. Е. </a:t>
            </a:r>
            <a:r>
              <a:rPr lang="ru-RU" sz="1800" b="1" dirty="0" err="1" smtClean="0"/>
              <a:t>Фальц-Фейн</a:t>
            </a:r>
            <a:r>
              <a:rPr lang="ru-RU" sz="1800" b="1" dirty="0" smtClean="0"/>
              <a:t>.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err="1" smtClean="0">
                <a:solidFill>
                  <a:srgbClr val="FF0000"/>
                </a:solidFill>
              </a:rPr>
              <a:t>Асканія</a:t>
            </a:r>
            <a:r>
              <a:rPr lang="uk-UA" sz="2800" dirty="0" smtClean="0">
                <a:solidFill>
                  <a:srgbClr val="FF0000"/>
                </a:solidFill>
              </a:rPr>
              <a:t> нова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Admin\Downloads\фпі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57166"/>
            <a:ext cx="2800357" cy="5643602"/>
          </a:xfrm>
          <a:prstGeom prst="rect">
            <a:avLst/>
          </a:prstGeom>
          <a:noFill/>
        </p:spPr>
      </p:pic>
      <p:pic>
        <p:nvPicPr>
          <p:cNvPr id="3076" name="Picture 4" descr="C:\Users\Admin\Downloads\imag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286512" y="5214950"/>
            <a:ext cx="2643206" cy="1500198"/>
          </a:xfrm>
          <a:prstGeom prst="rect">
            <a:avLst/>
          </a:prstGeom>
          <a:noFill/>
        </p:spPr>
      </p:pic>
      <p:pic>
        <p:nvPicPr>
          <p:cNvPr id="1026" name="Picture 2" descr="C:\Users\Admin\Downloads\хттпс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14290"/>
            <a:ext cx="2928958" cy="578647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425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6578" y="1643050"/>
            <a:ext cx="2219356" cy="3733800"/>
          </a:xfrm>
        </p:spPr>
        <p:txBody>
          <a:bodyPr>
            <a:normAutofit fontScale="85000" lnSpcReduction="10000"/>
          </a:bodyPr>
          <a:lstStyle/>
          <a:p>
            <a:r>
              <a:rPr lang="uk-UA" sz="1800" dirty="0" smtClean="0"/>
              <a:t>А ось іще одна </a:t>
            </a:r>
            <a:r>
              <a:rPr lang="uk-UA" sz="1800" dirty="0" err="1" smtClean="0"/>
              <a:t>пам</a:t>
            </a:r>
            <a:r>
              <a:rPr lang="en-US" sz="1800" dirty="0" smtClean="0"/>
              <a:t>’</a:t>
            </a:r>
            <a:r>
              <a:rPr lang="uk-UA" sz="1800" dirty="0" smtClean="0"/>
              <a:t>ятка </a:t>
            </a:r>
            <a:r>
              <a:rPr lang="uk-UA" sz="1800" dirty="0" err="1" smtClean="0"/>
              <a:t>Херсонщини.Це</a:t>
            </a:r>
            <a:r>
              <a:rPr lang="uk-UA" sz="1800" dirty="0" smtClean="0"/>
              <a:t> шатро князя Трубецького </a:t>
            </a:r>
            <a:r>
              <a:rPr lang="uk-UA" sz="1800" dirty="0" err="1" smtClean="0"/>
              <a:t>.Засно-вано</a:t>
            </a:r>
            <a:r>
              <a:rPr lang="uk-UA" sz="1800" dirty="0" smtClean="0"/>
              <a:t> воно було прадідом Трубецького Василем </a:t>
            </a:r>
            <a:r>
              <a:rPr lang="uk-UA" sz="1800" dirty="0" err="1" smtClean="0"/>
              <a:t>Васильовичом</a:t>
            </a:r>
            <a:r>
              <a:rPr lang="uk-UA" sz="1800" dirty="0" smtClean="0"/>
              <a:t>  в </a:t>
            </a:r>
            <a:r>
              <a:rPr lang="uk-UA" sz="1800" dirty="0" err="1" smtClean="0"/>
              <a:t>селиці</a:t>
            </a:r>
            <a:r>
              <a:rPr lang="uk-UA" sz="1800" dirty="0" smtClean="0"/>
              <a:t> міського типу Козацьке. А перші виногради були висаджені у 1896  </a:t>
            </a:r>
            <a:r>
              <a:rPr lang="uk-UA" sz="1800" dirty="0" err="1" smtClean="0"/>
              <a:t>році.Зараз</a:t>
            </a:r>
            <a:r>
              <a:rPr lang="uk-UA" sz="1800" dirty="0" smtClean="0"/>
              <a:t> </a:t>
            </a:r>
            <a:r>
              <a:rPr lang="uk-UA" sz="1800" dirty="0" err="1" smtClean="0"/>
              <a:t>шато</a:t>
            </a:r>
            <a:r>
              <a:rPr lang="uk-UA" sz="1800" dirty="0" smtClean="0"/>
              <a:t> виконує роль готелю,і там досі роблять вино.</a:t>
            </a:r>
          </a:p>
          <a:p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6578" y="285728"/>
            <a:ext cx="2143140" cy="1285884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Шатро князя Трубецького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ownloads\не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256"/>
            <a:ext cx="2543175" cy="1800225"/>
          </a:xfrm>
          <a:prstGeom prst="rect">
            <a:avLst/>
          </a:prstGeom>
          <a:noFill/>
        </p:spPr>
      </p:pic>
      <p:pic>
        <p:nvPicPr>
          <p:cNvPr id="1027" name="Picture 3" descr="C:\Users\Admin\Downloads\з название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357694"/>
            <a:ext cx="2619375" cy="1743075"/>
          </a:xfrm>
          <a:prstGeom prst="rect">
            <a:avLst/>
          </a:prstGeom>
          <a:noFill/>
        </p:spPr>
      </p:pic>
      <p:pic>
        <p:nvPicPr>
          <p:cNvPr id="1028" name="Picture 4" descr="C:\Users\Admin\Downloads\б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6357982" cy="381445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3031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2147918" cy="3733800"/>
          </a:xfrm>
        </p:spPr>
        <p:txBody>
          <a:bodyPr>
            <a:normAutofit/>
          </a:bodyPr>
          <a:lstStyle/>
          <a:p>
            <a:r>
              <a:rPr lang="uk-UA" sz="1800" dirty="0" smtClean="0"/>
              <a:t>Ця зупинка доволі відома</a:t>
            </a:r>
            <a:r>
              <a:rPr lang="ru-RU" sz="1800" dirty="0" smtClean="0"/>
              <a:t>.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заснував</a:t>
            </a:r>
            <a:r>
              <a:rPr lang="ru-RU" sz="1800" dirty="0" smtClean="0"/>
              <a:t> Кость </a:t>
            </a:r>
            <a:r>
              <a:rPr lang="ru-RU" sz="1800" dirty="0" err="1" smtClean="0"/>
              <a:t>Гордієнко</a:t>
            </a:r>
            <a:r>
              <a:rPr lang="ru-RU" sz="1800" dirty="0" smtClean="0"/>
              <a:t> </a:t>
            </a:r>
            <a:r>
              <a:rPr lang="ru-RU" sz="1800" dirty="0" err="1" smtClean="0"/>
              <a:t>після</a:t>
            </a:r>
            <a:r>
              <a:rPr lang="ru-RU" sz="1800" dirty="0" smtClean="0"/>
              <a:t> </a:t>
            </a:r>
            <a:r>
              <a:rPr lang="ru-RU" sz="1800" dirty="0" err="1" smtClean="0"/>
              <a:t>зруйнування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Чортомлинської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січі.І</a:t>
            </a:r>
            <a:r>
              <a:rPr lang="ru-RU" sz="1800" dirty="0" smtClean="0"/>
              <a:t> </a:t>
            </a:r>
            <a:r>
              <a:rPr lang="ru-RU" sz="1800" dirty="0" err="1" smtClean="0"/>
              <a:t>саме</a:t>
            </a:r>
            <a:r>
              <a:rPr lang="ru-RU" sz="1800" dirty="0" smtClean="0"/>
              <a:t> на </a:t>
            </a:r>
            <a:r>
              <a:rPr lang="ru-RU" sz="1800" dirty="0" err="1" smtClean="0"/>
              <a:t>цій</a:t>
            </a:r>
            <a:r>
              <a:rPr lang="ru-RU" sz="1800" dirty="0" smtClean="0"/>
              <a:t> </a:t>
            </a:r>
            <a:r>
              <a:rPr lang="ru-RU" sz="1800" dirty="0" err="1" smtClean="0"/>
              <a:t>січі</a:t>
            </a:r>
            <a:r>
              <a:rPr lang="ru-RU" sz="1800" dirty="0" smtClean="0"/>
              <a:t>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</a:t>
            </a:r>
            <a:r>
              <a:rPr lang="ru-RU" sz="1800" dirty="0" err="1" smtClean="0"/>
              <a:t>похований</a:t>
            </a:r>
            <a:r>
              <a:rPr lang="ru-RU" sz="1800" dirty="0" smtClean="0"/>
              <a:t> Кость </a:t>
            </a:r>
            <a:r>
              <a:rPr lang="ru-RU" sz="1800" dirty="0" err="1" smtClean="0"/>
              <a:t>Гордієнко</a:t>
            </a:r>
            <a:r>
              <a:rPr lang="ru-RU" sz="1800" dirty="0" smtClean="0"/>
              <a:t>  </a:t>
            </a:r>
            <a:r>
              <a:rPr lang="ru-RU" sz="1800" dirty="0" err="1" smtClean="0"/>
              <a:t>зі</a:t>
            </a:r>
            <a:r>
              <a:rPr lang="ru-RU" sz="1800" dirty="0" smtClean="0"/>
              <a:t> </a:t>
            </a:r>
            <a:r>
              <a:rPr lang="ru-RU" sz="1800" dirty="0" err="1" smtClean="0"/>
              <a:t>своїми</a:t>
            </a:r>
            <a:r>
              <a:rPr lang="ru-RU" sz="1800" dirty="0" smtClean="0"/>
              <a:t> </a:t>
            </a:r>
            <a:r>
              <a:rPr lang="ru-RU" sz="1800" dirty="0" err="1" smtClean="0"/>
              <a:t>козаками</a:t>
            </a:r>
            <a:r>
              <a:rPr lang="ru-RU" sz="1800" dirty="0" smtClean="0"/>
              <a:t>.</a:t>
            </a:r>
            <a:endParaRPr lang="uk-UA" sz="18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FF0000"/>
                </a:solidFill>
              </a:rPr>
              <a:t>Олежківська</a:t>
            </a:r>
            <a:r>
              <a:rPr lang="uk-UA" dirty="0" smtClean="0">
                <a:solidFill>
                  <a:srgbClr val="FF0000"/>
                </a:solidFill>
              </a:rPr>
              <a:t>   (</a:t>
            </a:r>
            <a:r>
              <a:rPr lang="uk-UA" dirty="0" err="1" smtClean="0">
                <a:solidFill>
                  <a:srgbClr val="FF0000"/>
                </a:solidFill>
              </a:rPr>
              <a:t>Кам‘янська</a:t>
            </a:r>
            <a:r>
              <a:rPr lang="uk-UA" dirty="0" smtClean="0">
                <a:solidFill>
                  <a:srgbClr val="FF0000"/>
                </a:solidFill>
              </a:rPr>
              <a:t>)січ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dmin\Downloads\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5072098" cy="3143272"/>
          </a:xfrm>
          <a:prstGeom prst="rect">
            <a:avLst/>
          </a:prstGeom>
          <a:noFill/>
        </p:spPr>
      </p:pic>
      <p:pic>
        <p:nvPicPr>
          <p:cNvPr id="2051" name="Picture 3" descr="C:\Users\Admin\Downloads\з з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929066"/>
            <a:ext cx="2124075" cy="2000264"/>
          </a:xfrm>
          <a:prstGeom prst="rect">
            <a:avLst/>
          </a:prstGeom>
          <a:noFill/>
        </p:spPr>
      </p:pic>
      <p:pic>
        <p:nvPicPr>
          <p:cNvPr id="3074" name="Picture 2" descr="C:\Users\Admin\Downloads\сыч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4000504"/>
            <a:ext cx="2821801" cy="188120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1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115064" cy="5715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643702" y="1600200"/>
            <a:ext cx="2500298" cy="3733800"/>
          </a:xfrm>
        </p:spPr>
        <p:txBody>
          <a:bodyPr>
            <a:normAutofit fontScale="85000" lnSpcReduction="10000"/>
          </a:bodyPr>
          <a:lstStyle/>
          <a:p>
            <a:r>
              <a:rPr lang="uk-UA" sz="1800" dirty="0" smtClean="0"/>
              <a:t> У 1782 році князь Григорій Потьомкін на правому березі </a:t>
            </a:r>
            <a:r>
              <a:rPr lang="uk-UA" sz="1800" dirty="0" err="1" smtClean="0"/>
              <a:t>дніпра</a:t>
            </a:r>
            <a:r>
              <a:rPr lang="uk-UA" sz="1800" dirty="0" smtClean="0"/>
              <a:t> виділив землю на побудову </a:t>
            </a:r>
            <a:r>
              <a:rPr lang="uk-UA" sz="1800" dirty="0" err="1" smtClean="0"/>
              <a:t>монастиря.Це</a:t>
            </a:r>
            <a:r>
              <a:rPr lang="uk-UA" sz="1800" dirty="0" smtClean="0"/>
              <a:t> була вдячність ігумену Феодосію за допомогу Потьомкіну в </a:t>
            </a:r>
            <a:r>
              <a:rPr lang="uk-UA" sz="1800" dirty="0" err="1" smtClean="0"/>
              <a:t>турецько-</a:t>
            </a:r>
            <a:r>
              <a:rPr lang="uk-UA" sz="1800" dirty="0" smtClean="0"/>
              <a:t> російський </a:t>
            </a:r>
            <a:r>
              <a:rPr lang="uk-UA" sz="1800" dirty="0" err="1" smtClean="0"/>
              <a:t>війні.У</a:t>
            </a:r>
            <a:r>
              <a:rPr lang="uk-UA" sz="1800" dirty="0" smtClean="0"/>
              <a:t> 1918 році монастир було  зачинено та частково розграбовано.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FF0000"/>
                </a:solidFill>
              </a:rPr>
              <a:t>Бизюківський</a:t>
            </a:r>
            <a:r>
              <a:rPr lang="uk-UA" dirty="0" smtClean="0">
                <a:solidFill>
                  <a:srgbClr val="FF0000"/>
                </a:solidFill>
              </a:rPr>
              <a:t> монастир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3074" name="Picture 2" descr="C:\Users\Admin\Downloads\м огнгасти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00372"/>
            <a:ext cx="6072230" cy="3281366"/>
          </a:xfrm>
          <a:prstGeom prst="rect">
            <a:avLst/>
          </a:prstGeom>
          <a:noFill/>
        </p:spPr>
      </p:pic>
      <p:pic>
        <p:nvPicPr>
          <p:cNvPr id="3075" name="Picture 3" descr="C:\Users\Admin\Downloads\монастиро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85728"/>
            <a:ext cx="6000792" cy="256787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5562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572264" y="1600200"/>
            <a:ext cx="2571736" cy="3733800"/>
          </a:xfrm>
        </p:spPr>
        <p:txBody>
          <a:bodyPr>
            <a:normAutofit/>
          </a:bodyPr>
          <a:lstStyle/>
          <a:p>
            <a:r>
              <a:rPr lang="uk-UA" sz="1800" dirty="0" err="1" smtClean="0"/>
              <a:t>Українськи</a:t>
            </a:r>
            <a:r>
              <a:rPr lang="uk-UA" sz="1800" dirty="0" smtClean="0"/>
              <a:t>  Мальдіви. Це ще одна наша зупинка </a:t>
            </a:r>
            <a:r>
              <a:rPr lang="uk-UA" sz="1800" dirty="0" err="1" smtClean="0"/>
              <a:t>.Це</a:t>
            </a:r>
            <a:r>
              <a:rPr lang="uk-UA" sz="1800" dirty="0" smtClean="0"/>
              <a:t> найбільший острів Чорного моря та України </a:t>
            </a:r>
            <a:r>
              <a:rPr lang="uk-UA" sz="1800" dirty="0" err="1" smtClean="0"/>
              <a:t>.Також</a:t>
            </a:r>
            <a:r>
              <a:rPr lang="uk-UA" sz="1800" dirty="0" smtClean="0"/>
              <a:t> там є маяк,</a:t>
            </a:r>
            <a:r>
              <a:rPr lang="uk-UA" sz="1800" dirty="0" err="1" smtClean="0"/>
              <a:t>якийбув</a:t>
            </a:r>
            <a:r>
              <a:rPr lang="uk-UA" sz="1800" dirty="0" smtClean="0"/>
              <a:t> виготовлений у Франції по ескізу Густава Ейфеля.</a:t>
            </a:r>
            <a:endParaRPr lang="ru-RU" sz="1800" b="1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1800" y="457200"/>
            <a:ext cx="2076480" cy="1066800"/>
          </a:xfrm>
        </p:spPr>
        <p:txBody>
          <a:bodyPr>
            <a:normAutofit/>
          </a:bodyPr>
          <a:lstStyle/>
          <a:p>
            <a:r>
              <a:rPr lang="uk-UA" sz="2800" i="1" dirty="0" err="1" smtClean="0">
                <a:solidFill>
                  <a:srgbClr val="FF0000"/>
                </a:solidFill>
              </a:rPr>
              <a:t>Джерелгач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Admin\Downloads\Без названия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256"/>
            <a:ext cx="2619375" cy="1743075"/>
          </a:xfrm>
          <a:prstGeom prst="rect">
            <a:avLst/>
          </a:prstGeom>
          <a:noFill/>
        </p:spPr>
      </p:pic>
      <p:pic>
        <p:nvPicPr>
          <p:cNvPr id="4099" name="Picture 3" descr="C:\Users\Admin\Downloads\Без названия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04"/>
            <a:ext cx="2781300" cy="1647825"/>
          </a:xfrm>
          <a:prstGeom prst="rect">
            <a:avLst/>
          </a:prstGeom>
          <a:noFill/>
        </p:spPr>
      </p:pic>
      <p:pic>
        <p:nvPicPr>
          <p:cNvPr id="4100" name="Picture 4" descr="C:\Users\Admin\Downloads\images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286256"/>
            <a:ext cx="2466975" cy="1847850"/>
          </a:xfrm>
          <a:prstGeom prst="rect">
            <a:avLst/>
          </a:prstGeom>
          <a:noFill/>
        </p:spPr>
      </p:pic>
      <p:pic>
        <p:nvPicPr>
          <p:cNvPr id="4101" name="Picture 5" descr="C:\Users\Admin\Downloads\images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500042"/>
            <a:ext cx="2667000" cy="1714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7141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Херсонщина</a:t>
            </a:r>
            <a:r>
              <a:rPr lang="ru-RU" sz="2800" dirty="0" smtClean="0"/>
              <a:t>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унікальний</a:t>
            </a:r>
            <a:r>
              <a:rPr lang="ru-RU" sz="2800" dirty="0" smtClean="0"/>
              <a:t> та </a:t>
            </a:r>
            <a:r>
              <a:rPr lang="ru-RU" sz="2800" dirty="0" err="1" smtClean="0"/>
              <a:t>прекрасний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край.Вона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повна</a:t>
            </a:r>
            <a:r>
              <a:rPr lang="ru-RU" sz="2800" dirty="0" smtClean="0"/>
              <a:t>  </a:t>
            </a:r>
            <a:r>
              <a:rPr lang="ru-RU" sz="2800" dirty="0" err="1" smtClean="0"/>
              <a:t>історичних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пам</a:t>
            </a:r>
            <a:r>
              <a:rPr lang="en-US" sz="2800" dirty="0" smtClean="0"/>
              <a:t>’</a:t>
            </a:r>
            <a:r>
              <a:rPr lang="ru-RU" sz="2800" dirty="0" err="1" smtClean="0"/>
              <a:t>яток.Якщо</a:t>
            </a:r>
            <a:r>
              <a:rPr lang="ru-RU" sz="2800" dirty="0" smtClean="0"/>
              <a:t> вам </a:t>
            </a:r>
            <a:r>
              <a:rPr lang="ru-RU" sz="2800" dirty="0" err="1" smtClean="0"/>
              <a:t>сподобався</a:t>
            </a:r>
            <a:r>
              <a:rPr lang="ru-RU" sz="2800" dirty="0" smtClean="0"/>
              <a:t> наш край то ми </a:t>
            </a:r>
            <a:r>
              <a:rPr lang="ru-RU" sz="2800" dirty="0" err="1" smtClean="0"/>
              <a:t>зрадістю</a:t>
            </a:r>
            <a:r>
              <a:rPr lang="ru-RU" sz="2800" dirty="0" smtClean="0"/>
              <a:t> </a:t>
            </a:r>
            <a:r>
              <a:rPr lang="ru-RU" sz="2800" dirty="0" err="1" smtClean="0"/>
              <a:t>гостино</a:t>
            </a:r>
            <a:r>
              <a:rPr lang="ru-RU" sz="2800" dirty="0" smtClean="0"/>
              <a:t>  вас </a:t>
            </a:r>
            <a:r>
              <a:rPr lang="ru-RU" sz="2800" dirty="0" err="1" smtClean="0"/>
              <a:t>приймемо.Туристи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історики,заїжджайте</a:t>
            </a:r>
            <a:r>
              <a:rPr lang="ru-RU" sz="2800" dirty="0" smtClean="0"/>
              <a:t> в наш край.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78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r>
              <a:rPr lang="ru-RU" dirty="0" err="1" smtClean="0"/>
              <a:t>Державний</a:t>
            </a:r>
            <a:r>
              <a:rPr lang="ru-RU" dirty="0" smtClean="0"/>
              <a:t> </a:t>
            </a:r>
            <a:r>
              <a:rPr lang="ru-RU" dirty="0" err="1" smtClean="0"/>
              <a:t>архів</a:t>
            </a:r>
            <a:r>
              <a:rPr lang="ru-RU" dirty="0" smtClean="0"/>
              <a:t> </a:t>
            </a:r>
            <a:r>
              <a:rPr lang="ru-RU" dirty="0" err="1" smtClean="0"/>
              <a:t>Херсонської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 (</a:t>
            </a:r>
            <a:r>
              <a:rPr lang="ru-RU" dirty="0" err="1" smtClean="0"/>
              <a:t>далі</a:t>
            </a:r>
            <a:r>
              <a:rPr lang="ru-RU" dirty="0" smtClean="0"/>
              <a:t> ДАХО).-Ф.3562.-Оп.6.-Спр.2.- Арк.6;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"</a:t>
            </a:r>
            <a:r>
              <a:rPr lang="ru-RU" dirty="0" err="1" smtClean="0"/>
              <a:t>Комплексний</a:t>
            </a:r>
            <a:r>
              <a:rPr lang="ru-RU" dirty="0" smtClean="0"/>
              <a:t> </a:t>
            </a:r>
            <a:r>
              <a:rPr lang="ru-RU" dirty="0" err="1" smtClean="0"/>
              <a:t>довідник</a:t>
            </a:r>
            <a:r>
              <a:rPr lang="ru-RU" dirty="0" smtClean="0"/>
              <a:t>". - </a:t>
            </a:r>
            <a:r>
              <a:rPr lang="ru-RU" dirty="0" err="1" smtClean="0"/>
              <a:t>Харків:Весна</a:t>
            </a:r>
            <a:r>
              <a:rPr lang="ru-RU" dirty="0" smtClean="0"/>
              <a:t>, 2010. - С. 115; </a:t>
            </a:r>
          </a:p>
          <a:p>
            <a:r>
              <a:rPr lang="ru-RU" dirty="0" err="1" smtClean="0"/>
              <a:t>Коротецкий</a:t>
            </a:r>
            <a:r>
              <a:rPr lang="ru-RU" dirty="0" smtClean="0"/>
              <a:t> А. Летопись </a:t>
            </a:r>
            <a:r>
              <a:rPr lang="ru-RU" dirty="0" err="1" smtClean="0"/>
              <a:t>Херсонщини</a:t>
            </a:r>
            <a:r>
              <a:rPr lang="ru-RU" dirty="0" smtClean="0"/>
              <a:t> / Александр </a:t>
            </a:r>
            <a:r>
              <a:rPr lang="ru-RU" dirty="0" err="1" smtClean="0"/>
              <a:t>Коротецкий</a:t>
            </a:r>
            <a:r>
              <a:rPr lang="ru-RU" dirty="0" smtClean="0"/>
              <a:t>.- Х., 2003,-282с.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6500834"/>
            <a:ext cx="1984248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1800" y="457200"/>
            <a:ext cx="2147918" cy="1471602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Джерела використаної літератури</a:t>
            </a:r>
            <a:endParaRPr lang="ru-RU" sz="2400" dirty="0"/>
          </a:p>
        </p:txBody>
      </p:sp>
    </p:spTree>
    <p:custDataLst>
      <p:tags r:id="rId1"/>
    </p:custDataLst>
  </p:cSld>
  <p:clrMapOvr>
    <a:masterClrMapping/>
  </p:clrMapOvr>
  <p:transition advTm="14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3|0.7|0.6|1.1|5.1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8|3|2.4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6|4.1|2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3|4|3.3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9|6.4|3.3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9|6.5|7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6|6.2|2.1|2.5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555</TotalTime>
  <Words>281</Words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Історичні місця Херсонщини</vt:lpstr>
      <vt:lpstr>Херсонська фортеця</vt:lpstr>
      <vt:lpstr>Асканія нова</vt:lpstr>
      <vt:lpstr>Шатро князя Трубецького</vt:lpstr>
      <vt:lpstr>Олежківська   (Кам‘янська)січ</vt:lpstr>
      <vt:lpstr>Бизюківський монастир.</vt:lpstr>
      <vt:lpstr>Джерелгач</vt:lpstr>
      <vt:lpstr>Слайд 8</vt:lpstr>
      <vt:lpstr>Джерела використаної літератури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Історичні місця Херсонщини</dc:title>
  <dc:creator>Admin</dc:creator>
  <cp:lastModifiedBy>ИРА</cp:lastModifiedBy>
  <cp:revision>45</cp:revision>
  <dcterms:created xsi:type="dcterms:W3CDTF">2021-04-19T08:23:26Z</dcterms:created>
  <dcterms:modified xsi:type="dcterms:W3CDTF">2021-04-23T15:52:50Z</dcterms:modified>
</cp:coreProperties>
</file>