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3" r:id="rId4"/>
    <p:sldId id="265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65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2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5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8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0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1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74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8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86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3562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18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8863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53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17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7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60E8C-69CA-472E-B231-D2B6913DB3C2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1670BC-A180-4AC7-BBEC-F0A9F4BF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5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456" y="270934"/>
            <a:ext cx="7766936" cy="1646302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Цікава мандрівка Лисою горою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8103" y="2180843"/>
            <a:ext cx="7766936" cy="1096899"/>
          </a:xfrm>
        </p:spPr>
        <p:txBody>
          <a:bodyPr>
            <a:normAutofit lnSpcReduction="10000"/>
          </a:bodyPr>
          <a:lstStyle/>
          <a:p>
            <a:pPr algn="l"/>
            <a:r>
              <a:rPr lang="uk-UA" b="1" dirty="0" smtClean="0">
                <a:solidFill>
                  <a:schemeClr val="tx1"/>
                </a:solidFill>
              </a:rPr>
              <a:t>Робота учня 8-А класу ліцею № 144 ім. Г. Ващенка м.Києва </a:t>
            </a:r>
          </a:p>
          <a:p>
            <a:pPr algn="l"/>
            <a:r>
              <a:rPr lang="uk-UA" b="1" dirty="0" smtClean="0">
                <a:solidFill>
                  <a:schemeClr val="tx1"/>
                </a:solidFill>
              </a:rPr>
              <a:t>Шохи Данила Олександровича.</a:t>
            </a:r>
          </a:p>
          <a:p>
            <a:pPr algn="l"/>
            <a:r>
              <a:rPr lang="uk-UA" b="1" dirty="0" smtClean="0">
                <a:solidFill>
                  <a:schemeClr val="tx1"/>
                </a:solidFill>
              </a:rPr>
              <a:t>Керівник: Данилова Оксана </a:t>
            </a:r>
            <a:r>
              <a:rPr lang="uk-UA" b="1" dirty="0" smtClean="0">
                <a:solidFill>
                  <a:schemeClr val="tx1"/>
                </a:solidFill>
              </a:rPr>
              <a:t>Євгеніївна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7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5448" y="-526400"/>
            <a:ext cx="5486400" cy="760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5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Розташування Лисої гори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999" y="1500595"/>
            <a:ext cx="8596668" cy="3880773"/>
          </a:xfrm>
        </p:spPr>
        <p:txBody>
          <a:bodyPr>
            <a:normAutofit/>
          </a:bodyPr>
          <a:lstStyle/>
          <a:p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Лиса гора розташована на правому березі Дніпра. 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північного її боку протікає річка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Либідь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 її природнє русло). Також на півночі від гори знаходяться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Видубицький монастир,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Національний музей України у Другій світовій війні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Києво-Печерська Лавра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півдні від гори знаходяться національний природничий парк «Голосіївський», Китаїв та село Пирогово. Найближча станція метро - «Видубичі».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03" y="2821395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2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Тваринний світ Лисої гори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/>
          <a:lstStyle/>
          <a:p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Лисій горі мешкає багато птахів і звірів. На ній мешкають такі тварини як мідянка, зелена ящірка, ящірка звичайна, вужі, кажани (4 види), куниці, їжаки, миші, рідкісні ласка та горностай. Комахи: жуки олені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махаони, фіолетові бджоли-теслярі тощо. Птахи: дятли, сови, сичі, дрозди, яструби та багато інших.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95" y="3246835"/>
            <a:ext cx="3659814" cy="2564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309" y="3246835"/>
            <a:ext cx="3332338" cy="2564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647" y="3246835"/>
            <a:ext cx="1901488" cy="256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5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89" y="1375720"/>
            <a:ext cx="8783595" cy="2214176"/>
          </a:xfrm>
        </p:spPr>
        <p:txBody>
          <a:bodyPr>
            <a:normAutofit fontScale="90000"/>
          </a:bodyPr>
          <a:lstStyle/>
          <a:p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хочу розповісти цікаві факти і зробити екскурсію по одному з найцікавіших місць Києва - «Лисій горі», що у 1982 році отримало </a:t>
            </a:r>
            <a:r>
              <a:rPr lang="uk-UA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статус «природного парку»!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Києві є велична, і навіть загадкова місцина, що носить назву «Лиса гора»! Насправді в Києві є декілька «Лисих гір», але найбільшу популярність отримала саме «Дівич-гора». По міським легендам, саме на цій горі збираються демони і нечиста сила. Але звідки назва «Лиса гора»? Насправді її так назвали, бо по легендах, в цю гору вдаряли блискавки і люди думали, що на ній живе нечиста сила і боги хочуть знищити її. Якби ми перемістились на 300 років назад, ніхто б навіть не думав про містичність цієї гори, бо це була територія Києво-Печерської Лаври і тут жили поодинокі монахи.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 навіть за них ходили легенди про те, що хан Батий живцем закопав мирних жителів, що сховались у печерах від монголів.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Лиса гора, Київ — фото, опис, адрес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6" y="3515377"/>
            <a:ext cx="4761470" cy="317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23784" y="8241"/>
            <a:ext cx="8122508" cy="13674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Основні історичні факти про Лису гору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6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177" y="778948"/>
            <a:ext cx="9284043" cy="1694334"/>
          </a:xfrm>
        </p:spPr>
        <p:txBody>
          <a:bodyPr>
            <a:normAutofit fontScale="90000"/>
          </a:bodyPr>
          <a:lstStyle/>
          <a:p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Нашу екскурсію треба почати з головного підйому (зі сторони вулиці Саперно-Слобідської). Якщо йти по асфольтовій доріжці і нікуди не звертати, то скоро ви побачите наскрізний тунель через маленкий пагорб - це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патерна.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Всьго на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Лисій горі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патерн, але деякі з  них знаходяться в аварійному стані. Справа в тому, що в 1872 році царський уряд вирішив зробити ще одне укріплення, що належало до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Печерської Фортеці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 укріплення отримало назву</a:t>
            </a:r>
            <a:r>
              <a:rPr lang="uk-UA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«Лисогірський форт»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 належить до укріплень зірчастої форми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Біля патерн треба бути дуже обережними, бо на вході до них є глибокі колодязі, що є частиною дренажної системи Лисогірського форту (захист від надлишку вологи).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ttps://upload.wikimedia.org/wikipedia/commons/thumb/0/0b/%D0%9A%D0%B8%D0%B5%D0%B2%2C_%D0%9B%D1%8B%D1%81%D0%B0%D1%8F_%D0%B3%D0%BE%D1%80%D0%B0%2C_%D0%9B%D1%8B%D1%81%D0%BE%D0%B3%D0%BE%D1%80%D1%81%D0%BA%D0%B8%D0%B9_%D1%84%D0%BE%D1%80%D1%82%2C_%D0%BF%D0%BE%D1%82%D0%B5%D1%80%D0%BD%D0%B0_N4.jpg/1280px-%D0%9A%D0%B8%D0%B5%D0%B2%2C_%D0%9B%D1%8B%D1%81%D0%B0%D1%8F_%D0%B3%D0%BE%D1%80%D0%B0%2C_%D0%9B%D1%8B%D1%81%D0%BE%D0%B3%D0%BE%D1%80%D1%81%D0%BA%D0%B8%D0%B9_%D1%84%D0%BE%D1%80%D1%82%2C_%D0%BF%D0%BE%D1%82%D0%B5%D1%80%D0%BD%D0%B0_N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13" y="2415617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097" y="2415617"/>
            <a:ext cx="3955922" cy="43099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68842" y="0"/>
            <a:ext cx="5914768" cy="6590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Руїни Лисогірського форту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51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377" y="672307"/>
            <a:ext cx="8596668" cy="1320800"/>
          </a:xfrm>
        </p:spPr>
        <p:txBody>
          <a:bodyPr>
            <a:normAutofit/>
          </a:bodyPr>
          <a:lstStyle/>
          <a:p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Якщо пройти по асфальтових доріжках вглиб лісу, можна вийти на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Язичницьке капище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 реконструкція  справжнього капища, яке колись знаходилось тут. Саме тут стоїть дерев’яний  язичницький ідол – Перун, слов’янський бог грому та блискавки. І тут можна зробити обідню перерву.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Kyiv DSC 7339 80-361-07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670" y="1825625"/>
            <a:ext cx="7018019" cy="434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45721" y="0"/>
            <a:ext cx="4637890" cy="6723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Язичницьке капище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7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467"/>
            <a:ext cx="8596668" cy="1320800"/>
          </a:xfrm>
        </p:spPr>
        <p:txBody>
          <a:bodyPr>
            <a:normAutofit/>
          </a:bodyPr>
          <a:lstStyle/>
          <a:p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Якщо ж ви підете на північний бік гори, то маєте знати, із-за чого її вважають містичною. Справа в тому, що у 1906 році тут проводилися страти на шибениці і тіла в’язнів ховали зовсім поруч з місцем страт. Найвідомішим в’язнем, що був страчений тут у 1911 році був Дмитро Багров, що вбив прем’єр міністра Російської імперії Петра Аркадієвича Столипіна. В’язнів на місце страти везли з Косого капоніру в чорній кареті.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Кем был Дмитрий Богров – убийца Столыпина | Русская семерк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002" y="3001304"/>
            <a:ext cx="3220569" cy="310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54580"/>
            <a:ext cx="2929890" cy="38223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571" y="2608717"/>
            <a:ext cx="4669791" cy="350234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9497" y="1114"/>
            <a:ext cx="3674074" cy="6774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Місце страти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65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Мапа екскурсійного маршруту  </a:t>
            </a:r>
            <a:br>
              <a:rPr lang="uk-U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«Лиса гора»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9464" y="2160588"/>
            <a:ext cx="4993110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9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Отже, побувавши у Києві, Ви обов’язково маєте сходити на Лису гору, і пройтися її загадковими та історично знаковими місцями, бо це одна з гір, що є українським варіантом німецької гори Блоксберг (Броккен), на якій збираються відьми на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«Вальпургієву ніч» 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ніч з 30 квітня на 1 травня).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4261" y="1771135"/>
            <a:ext cx="4069490" cy="508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630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230</TotalTime>
  <Words>648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Цікава мандрівка Лисою горою</vt:lpstr>
      <vt:lpstr>PowerPoint Presentation</vt:lpstr>
      <vt:lpstr>Розташування Лисої гори</vt:lpstr>
      <vt:lpstr>Тваринний світ Лисої гори</vt:lpstr>
      <vt:lpstr>Я хочу розповісти цікаві факти і зробити екскурсію по одному з найцікавіших місць Києва - «Лисій горі», що у 1982 році отримало статус «природного парку»! У Києві є велична, і навіть загадкова місцина, що носить назву «Лиса гора»! Насправді в Києві є декілька «Лисих гір», але найбільшу популярність отримала саме «Дівич-гора». По міським легендам, саме на цій горі збираються демони і нечиста сила. Але звідки назва «Лиса гора»? Насправді її так назвали, бо по легендах, в цю гору вдаряли блискавки і люди думали, що на ній живе нечиста сила і боги хочуть знищити її. Якби ми перемістились на 300 років назад, ніхто б навіть не думав про містичність цієї гори, бо це була територія Києво-Печерської Лаври і тут жили поодинокі монахи. Але навіть за них ходили легенди про те, що хан Батий живцем закопав мирних жителів, що сховались у печерах від монголів. </vt:lpstr>
      <vt:lpstr>Нашу екскурсію треба почати з головного підйому (зі сторони вулиці Саперно-Слобідської). Якщо йти по асфольтовій доріжці і нікуди не звертати, то скоро ви побачите наскрізний тунель через маленкий пагорб - це патерна. Всьго на Лисій горі 8 патерн, але деякі з  них знаходяться в аварійному стані. Справа в тому, що в 1872 році царський уряд вирішив зробити ще одне укріплення, що належало до Печерської Фортеці. Це укріплення отримало назву «Лисогірський форт» і належить до укріплень зірчастої форми. Біля патерн треба бути дуже обережними, бо на вході до них є глибокі колодязі, що є частиною дренажної системи Лисогірського форту (захист від надлишку вологи).</vt:lpstr>
      <vt:lpstr>Якщо пройти по асфальтових доріжках вглиб лісу, можна вийти на Язичницьке капище.  Це реконструкція  справжнього капища, яке колись знаходилось тут. Саме тут стоїть дерев’яний  язичницький ідол – Перун, слов’янський бог грому та блискавки. І тут можна зробити обідню перерву.</vt:lpstr>
      <vt:lpstr>Якщо ж ви підете на північний бік гори, то маєте знати, із-за чого її вважають містичною. Справа в тому, що у 1906 році тут проводилися страти на шибениці і тіла в’язнів ховали зовсім поруч з місцем страт. Найвідомішим в’язнем, що був страчений тут у 1911 році був Дмитро Багров, що вбив прем’єр міністра Російської імперії Петра Аркадієвича Столипіна. В’язнів на місце страти везли з Косого капоніру в чорній кареті.</vt:lpstr>
      <vt:lpstr>Мапа екскурсійного маршруту   «Лиса гора»</vt:lpstr>
      <vt:lpstr>Отже, побувавши у Києві, Ви обов’язково маєте сходити на Лису гору, і пройтися її загадковими та історично знаковими місцями, бо це одна з гір, що є українським варіантом німецької гори Блоксберг (Броккен), на якій збираються відьми на «Вальпургієву ніч»  (в ніч з 30 квітня на 1 травня).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Цікава мандрівка Лисою горою</dc:title>
  <dc:creator>Danil</dc:creator>
  <cp:lastModifiedBy>Danil</cp:lastModifiedBy>
  <cp:revision>45</cp:revision>
  <dcterms:created xsi:type="dcterms:W3CDTF">2021-04-11T17:57:33Z</dcterms:created>
  <dcterms:modified xsi:type="dcterms:W3CDTF">2021-04-25T14:27:24Z</dcterms:modified>
</cp:coreProperties>
</file>