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5" r:id="rId3"/>
    <p:sldId id="259" r:id="rId4"/>
    <p:sldId id="260" r:id="rId5"/>
    <p:sldId id="258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79892" autoAdjust="0"/>
  </p:normalViewPr>
  <p:slideViewPr>
    <p:cSldViewPr snapToGrid="0">
      <p:cViewPr varScale="1">
        <p:scale>
          <a:sx n="69" d="100"/>
          <a:sy n="69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56F3A-6586-43E0-8B00-03C59BEB8AD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CFB29-435D-4C5F-AB4F-E8014C1FE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9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FB29-435D-4C5F-AB4F-E8014C1FE7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33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FB29-435D-4C5F-AB4F-E8014C1FE7C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91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8CC1-D9FE-4F2A-9D2E-92110B9CD3E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F6AD-3964-4098-BBA8-BF695DA00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32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8CC1-D9FE-4F2A-9D2E-92110B9CD3E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F6AD-3964-4098-BBA8-BF695DA00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9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8CC1-D9FE-4F2A-9D2E-92110B9CD3E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F6AD-3964-4098-BBA8-BF695DA00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7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8CC1-D9FE-4F2A-9D2E-92110B9CD3E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F6AD-3964-4098-BBA8-BF695DA00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3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8CC1-D9FE-4F2A-9D2E-92110B9CD3E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F6AD-3964-4098-BBA8-BF695DA00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26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8CC1-D9FE-4F2A-9D2E-92110B9CD3E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F6AD-3964-4098-BBA8-BF695DA00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1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8CC1-D9FE-4F2A-9D2E-92110B9CD3E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F6AD-3964-4098-BBA8-BF695DA00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7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8CC1-D9FE-4F2A-9D2E-92110B9CD3E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F6AD-3964-4098-BBA8-BF695DA00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8CC1-D9FE-4F2A-9D2E-92110B9CD3E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F6AD-3964-4098-BBA8-BF695DA00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6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8CC1-D9FE-4F2A-9D2E-92110B9CD3E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F6AD-3964-4098-BBA8-BF695DA00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1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8CC1-D9FE-4F2A-9D2E-92110B9CD3E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F6AD-3964-4098-BBA8-BF695DA00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4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C8CC1-D9FE-4F2A-9D2E-92110B9CD3EB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9F6AD-3964-4098-BBA8-BF695DA00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2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cs.botanichka.ru/wp-content/uploads/2021/01/bazovyie-pravila-razmnozhenie-roz-cherenkami-letom-i-zimoy-04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hyperlink" Target="https://pics.botanichka.ru/wp-content/uploads/2021/01/bazovyie-pravila-razmnozhenie-roz-cherenkami-letom-i-zimoy-0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Downloads\1600213821_23-p-svadebnii-rozovii-fon-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264695"/>
            <a:ext cx="116706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Розмноження</a:t>
            </a:r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троянд</a:t>
            </a:r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живцями</a:t>
            </a:r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</a:t>
            </a:r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прибутковий</a:t>
            </a:r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</a:t>
            </a:r>
            <a:r>
              <a:rPr lang="uk-UA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іб</a:t>
            </a:r>
            <a:r>
              <a:rPr lang="uk-UA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їх розведення.</a:t>
            </a:r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Downloads\images (2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271463"/>
            <a:ext cx="1196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6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Способи розмноження живцями</a:t>
            </a:r>
            <a:endParaRPr lang="ru-RU" sz="60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В почву черенки высаживают через 5-20 см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22" y="3716074"/>
            <a:ext cx="3579164" cy="311372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Вибирайте місце в саду, де немає прямих сонячних променів. Зовсім в тіні не висаджуйте, так як троянда буде жити там під банкою до наступного року, а для розвитку їй все ж потрібне світло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5" y="3754849"/>
            <a:ext cx="4165593" cy="307494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https://dacha.expert/wp-content/uploads/2018/11/cherenochnik_pod_snegom_1_02050220-400x22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43" y="3735462"/>
            <a:ext cx="3810000" cy="307494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28599" y="1379202"/>
            <a:ext cx="3200401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Розмноження </a:t>
            </a: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троянд способом</a:t>
            </a: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Траннуа</a:t>
            </a:r>
            <a:r>
              <a:rPr lang="uk-UA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4275" y="1379201"/>
            <a:ext cx="4328468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8.Укореніння </a:t>
            </a:r>
            <a:r>
              <a:rPr lang="ru-RU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живців</a:t>
            </a:r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контейнерах, </a:t>
            </a:r>
            <a:r>
              <a:rPr lang="ru-RU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горшечках</a:t>
            </a:r>
            <a:r>
              <a:rPr lang="uk-UA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склянках</a:t>
            </a:r>
            <a:endParaRPr lang="ru-RU" sz="3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8032742" y="1351000"/>
            <a:ext cx="3930654" cy="2400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Висаджування</a:t>
            </a: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живців у парниках</a:t>
            </a: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</a:t>
            </a:r>
            <a:r>
              <a:rPr lang="uk-UA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живниках</a:t>
            </a:r>
            <a:r>
              <a:rPr lang="uk-UA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1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user\Desktop\Downloads\images (2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Downloads\images (2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2192001" cy="60039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172995"/>
            <a:ext cx="12044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 </a:t>
            </a:r>
            <a:r>
              <a:rPr kumimoji="0" lang="uk-UA" altLang="ru-RU" sz="48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висновки дослідження </a:t>
            </a:r>
            <a:endParaRPr kumimoji="0" lang="ru-RU" altLang="ru-RU" sz="48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276025"/>
              </p:ext>
            </p:extLst>
          </p:nvPr>
        </p:nvGraphicFramePr>
        <p:xfrm>
          <a:off x="1" y="1003993"/>
          <a:ext cx="12191998" cy="5854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184"/>
                <a:gridCol w="6063906"/>
                <a:gridCol w="2091813"/>
                <a:gridCol w="2965095"/>
              </a:tblGrid>
              <a:tr h="1227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Спосіб розмноження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Кількісь  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живців для дослідження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 </a:t>
                      </a: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живців</a:t>
                      </a:r>
                      <a:r>
                        <a:rPr lang="uk-UA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 утворили корені 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8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«Під банку»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7 - 70%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8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uk-UA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вермикуліті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9 - 90%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5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букету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4 - 40%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1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uk-UA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Буріто</a:t>
                      </a: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7 - 70%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8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допомогою картоплі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5 - 50%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8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допомогою пакету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5-50%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8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uk-UA" sz="2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Траннуа</a:t>
                      </a: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6 - 60%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0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uk-UA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контейнерах</a:t>
                      </a: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горщечках, склянках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8 - 70%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8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uk-UA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парниках – «</a:t>
                      </a:r>
                      <a:r>
                        <a:rPr lang="uk-UA" sz="2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живниках</a:t>
                      </a:r>
                      <a:r>
                        <a:rPr lang="uk-UA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8 - 80%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3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user\Desktop\Downloads\images (22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00014"/>
            <a:ext cx="12192000" cy="69580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190020"/>
              </p:ext>
            </p:extLst>
          </p:nvPr>
        </p:nvGraphicFramePr>
        <p:xfrm>
          <a:off x="0" y="734786"/>
          <a:ext cx="12192000" cy="6123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5525"/>
                <a:gridCol w="4669135"/>
                <a:gridCol w="3407340"/>
              </a:tblGrid>
              <a:tr h="20046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Використання </a:t>
                      </a:r>
                      <a:r>
                        <a:rPr lang="uk-UA" sz="3200" dirty="0" err="1">
                          <a:effectLst/>
                        </a:rPr>
                        <a:t>алоє</a:t>
                      </a:r>
                      <a:r>
                        <a:rPr lang="uk-UA" sz="3200" dirty="0">
                          <a:effectLst/>
                        </a:rPr>
                        <a:t>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Використання «</a:t>
                      </a:r>
                      <a:r>
                        <a:rPr lang="uk-UA" sz="3200" dirty="0" err="1">
                          <a:effectLst/>
                        </a:rPr>
                        <a:t>Корневину</a:t>
                      </a:r>
                      <a:r>
                        <a:rPr lang="uk-UA" sz="3200" dirty="0">
                          <a:effectLst/>
                        </a:rPr>
                        <a:t>»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 smtClean="0">
                          <a:effectLst/>
                        </a:rPr>
                        <a:t>Живці без  стимулятору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85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З 5 троянд  добре укорінилися 4 </a:t>
                      </a:r>
                      <a:r>
                        <a:rPr lang="uk-UA" sz="3200" dirty="0" err="1">
                          <a:effectLst/>
                        </a:rPr>
                        <a:t>троянди</a:t>
                      </a:r>
                      <a:r>
                        <a:rPr lang="uk-UA" sz="3200" dirty="0">
                          <a:effectLst/>
                        </a:rPr>
                        <a:t>, це 80%  </a:t>
                      </a:r>
                      <a:r>
                        <a:rPr lang="uk-UA" sz="3200" dirty="0" smtClean="0">
                          <a:effectLst/>
                        </a:rPr>
                        <a:t> </a:t>
                      </a:r>
                      <a:r>
                        <a:rPr lang="uk-UA" sz="3200" dirty="0">
                          <a:effectLst/>
                        </a:rPr>
                        <a:t>живців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effectLst/>
                        </a:rPr>
                        <a:t>З 5 троянд </a:t>
                      </a:r>
                      <a:r>
                        <a:rPr lang="uk-UA" sz="3200" b="1" dirty="0" smtClean="0">
                          <a:effectLst/>
                        </a:rPr>
                        <a:t>укоренилися </a:t>
                      </a:r>
                      <a:r>
                        <a:rPr lang="uk-UA" sz="3200" b="1" dirty="0">
                          <a:effectLst/>
                        </a:rPr>
                        <a:t>всі 5  троянд, </a:t>
                      </a:r>
                      <a:r>
                        <a:rPr lang="uk-UA" sz="3200" b="1" dirty="0" smtClean="0">
                          <a:effectLst/>
                        </a:rPr>
                        <a:t>це 100</a:t>
                      </a:r>
                      <a:r>
                        <a:rPr lang="uk-UA" sz="3200" b="1" dirty="0">
                          <a:effectLst/>
                        </a:rPr>
                        <a:t>% </a:t>
                      </a:r>
                      <a:r>
                        <a:rPr lang="uk-UA" sz="3200" b="1" dirty="0" smtClean="0">
                          <a:effectLst/>
                        </a:rPr>
                        <a:t> </a:t>
                      </a:r>
                      <a:r>
                        <a:rPr lang="uk-UA" sz="3200" b="1" dirty="0">
                          <a:effectLst/>
                        </a:rPr>
                        <a:t>живців.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effectLst/>
                        </a:rPr>
                        <a:t>З 5 троянд тільки 2 живця були з корінцями, це </a:t>
                      </a:r>
                      <a:r>
                        <a:rPr lang="uk-UA" sz="3200" b="1" dirty="0" smtClean="0">
                          <a:effectLst/>
                        </a:rPr>
                        <a:t>40%  </a:t>
                      </a:r>
                      <a:r>
                        <a:rPr lang="uk-UA" sz="3200" b="1" dirty="0">
                          <a:effectLst/>
                        </a:rPr>
                        <a:t>живців.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" y="76181"/>
            <a:ext cx="1206681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Дослідження </a:t>
            </a:r>
            <a:r>
              <a:rPr lang="uk-UA" sz="2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«Використання  </a:t>
            </a:r>
            <a:r>
              <a:rPr lang="uk-UA" sz="2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стимуляторів росту для кореневої системи живців»</a:t>
            </a:r>
            <a:endParaRPr lang="ru-RU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1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user\Desktop\Downloads\images (2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46957"/>
            <a:ext cx="12192000" cy="70049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7625" y="-146958"/>
            <a:ext cx="11937545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 на трояндах</a:t>
            </a:r>
          </a:p>
          <a:p>
            <a:r>
              <a:rPr lang="ru-RU" dirty="0" smtClean="0"/>
              <a:t>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квітковому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скоротити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посадкою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Найефективніший  та швидкий  спосіб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троянд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живців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вермик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стимулятору росту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Корневит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Тоді бізнес по вирощуванню троянд буде прибутковим і високорентабельним.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цим методам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розмножування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троянд отримуємо від 40%  до 100% сильних живців з гарною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кореневою системою.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коренів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природного чи хімічного складу,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отримуємо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кущі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максимально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uk-UA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Ми плануємо розмножити </a:t>
            </a:r>
            <a:r>
              <a:rPr lang="uk-UA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надати школі та  селу, отримані з </a:t>
            </a:r>
            <a:r>
              <a:rPr lang="uk-UA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живців </a:t>
            </a:r>
            <a:r>
              <a:rPr lang="uk-UA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кущі </a:t>
            </a:r>
            <a:r>
              <a:rPr lang="uk-UA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троянд </a:t>
            </a:r>
            <a:r>
              <a:rPr lang="uk-UA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озеленіння центру нашого села та ділянок школи.</a:t>
            </a:r>
          </a:p>
          <a:p>
            <a:endParaRPr lang="ru-RU" sz="2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0" t="1190"/>
          <a:stretch/>
        </p:blipFill>
        <p:spPr>
          <a:xfrm rot="5400000">
            <a:off x="6894058" y="1529671"/>
            <a:ext cx="3254829" cy="724580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3509964"/>
            <a:ext cx="4377418" cy="327002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842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user\Desktop\Downloads\1600213821_23-p-svadebnii-rozovii-fon-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041071" y="457200"/>
            <a:ext cx="825739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</a:t>
            </a:r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8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Downloads\images (2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Downloads\images (19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931" y="-1"/>
            <a:ext cx="2771775" cy="15189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38114" y="148725"/>
            <a:ext cx="34785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dirty="0" smtClean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 smtClean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виконала</a:t>
            </a:r>
          </a:p>
          <a:p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чениця 7 класу</a:t>
            </a:r>
          </a:p>
          <a:p>
            <a:r>
              <a:rPr lang="uk-UA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Перемогівського</a:t>
            </a:r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НВК</a:t>
            </a:r>
          </a:p>
          <a:p>
            <a:r>
              <a:rPr lang="uk-UA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«ЗОШ І – ІІ ступенів – дошкільний</a:t>
            </a:r>
          </a:p>
          <a:p>
            <a:r>
              <a:rPr lang="uk-UA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навчальний заклад»</a:t>
            </a:r>
          </a:p>
          <a:p>
            <a:r>
              <a:rPr lang="uk-UA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Чиканчи</a:t>
            </a:r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Аліна </a:t>
            </a:r>
            <a:r>
              <a:rPr lang="uk-UA" sz="2400" b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Вячеславівна</a:t>
            </a:r>
            <a:endParaRPr lang="uk-UA" sz="2400" b="1" dirty="0" smtClean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cap="none" spc="0" dirty="0" smtClean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</a:t>
            </a:r>
          </a:p>
          <a:p>
            <a:r>
              <a:rPr lang="uk-UA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Кірович</a:t>
            </a:r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Євдокія Степанівна,</a:t>
            </a:r>
          </a:p>
          <a:p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вчитель біології</a:t>
            </a:r>
            <a:endParaRPr lang="ru-RU" sz="24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user\Desktop\Downloads\images (2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2192001" cy="432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Downloads\images (2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64556"/>
            <a:ext cx="12192000" cy="46204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1999" cy="652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</a:t>
            </a:r>
            <a:endParaRPr lang="en-US" sz="6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• Вивчення різноманітних способів розмноження  троянд живцями.</a:t>
            </a:r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uk-U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Дослідити, які способи є дієвими, простими та ефективними.</a:t>
            </a:r>
            <a:endParaRPr lang="ru-RU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</a:t>
            </a:r>
            <a:r>
              <a:rPr lang="uk-UA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коефіціент</a:t>
            </a:r>
            <a:r>
              <a:rPr lang="uk-U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вкореніння</a:t>
            </a:r>
            <a:r>
              <a:rPr lang="uk-U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живців  різноманітними способами.</a:t>
            </a:r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Розробити </a:t>
            </a:r>
            <a:r>
              <a:rPr lang="uk-UA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бізнез</a:t>
            </a:r>
            <a:r>
              <a:rPr lang="uk-U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ідею </a:t>
            </a:r>
            <a:r>
              <a:rPr lang="uk-U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«Розмноження троянд із живців – прибутковий бізнес</a:t>
            </a:r>
            <a:r>
              <a:rPr lang="uk-U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/>
            <a:r>
              <a:rPr lang="uk-U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Розмножити </a:t>
            </a:r>
            <a:r>
              <a:rPr lang="uk-U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uk-U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надати, </a:t>
            </a:r>
            <a:r>
              <a:rPr lang="uk-U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отримані з живців, кущі троянд для озеленіння центру нашого села </a:t>
            </a:r>
            <a:r>
              <a:rPr lang="uk-U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uk-U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школи.</a:t>
            </a:r>
          </a:p>
          <a:p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4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user\Desktop\Downloads\img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26"/>
            <a:ext cx="12081164" cy="671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527" y="0"/>
            <a:ext cx="10432473" cy="3509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12122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uk-UA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800" dirty="0" smtClean="0"/>
              <a:t> </a:t>
            </a:r>
            <a:endParaRPr lang="ru-RU" sz="800" dirty="0" smtClean="0"/>
          </a:p>
          <a:p>
            <a:pPr algn="ctr"/>
            <a:endParaRPr lang="ru-RU" sz="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527" y="20926"/>
            <a:ext cx="11956474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дослідження</a:t>
            </a:r>
          </a:p>
          <a:p>
            <a:endParaRPr lang="uk-UA" sz="4000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Ознайомитися з розмноженням троянд за допомогою живців.</a:t>
            </a:r>
            <a:endParaRPr lang="ru-RU" sz="4000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З'ясувати, які способи </a:t>
            </a:r>
            <a:r>
              <a:rPr lang="uk-UA" sz="40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вкореніння</a:t>
            </a:r>
            <a:r>
              <a:rPr lang="uk-UA" sz="4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живців є</a:t>
            </a:r>
          </a:p>
          <a:p>
            <a:r>
              <a:rPr lang="uk-UA" sz="4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найефективнішими.</a:t>
            </a:r>
          </a:p>
          <a:p>
            <a:r>
              <a:rPr lang="ru-RU" sz="4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Провести розмноження троянд живцями  та дослідити за  ефективністю їх проростання.</a:t>
            </a:r>
          </a:p>
          <a:p>
            <a:r>
              <a:rPr lang="ru-RU" sz="4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40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4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4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4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40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4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4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4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uk-UA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Downloads\images (2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12192000" cy="68547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-1" y="0"/>
            <a:ext cx="1219200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теми</a:t>
            </a:r>
          </a:p>
          <a:p>
            <a:pPr algn="ctr"/>
            <a:endParaRPr lang="uk-UA" sz="1200" dirty="0" smtClean="0"/>
          </a:p>
          <a:p>
            <a:pPr algn="ctr"/>
            <a:r>
              <a:rPr lang="uk-UA" sz="1200" dirty="0" smtClean="0"/>
              <a:t>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давніх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троянди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грали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роль. Вони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асоціювались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любов’ю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радістю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гарним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настроєм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бадьорістю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Троянди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яскравішим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оздоровленню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наповнюючи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киснем, тонким і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ніжним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ароматом.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вміють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дарувати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гарну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згадайте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посмішку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дарували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троянди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для того, щоб зберегти і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розповсюджити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ці прекрасні квіти ми  вирішили знайти дуже легкі прості способи їх розмноження, які б мали можливість  не тільки  красиву троянду отримати в подарунок, але з неї отримати  новий кущ, який б радував нас своєю красою. На мою думку самим легким способом є розмноження троянд живцями, який до того ж є прибутковим і рентабельним.</a:t>
            </a:r>
            <a:endParaRPr lang="uk-UA" b="1" dirty="0" smtClean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3687224"/>
            <a:ext cx="3713019" cy="299924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496" y="3602038"/>
            <a:ext cx="3434687" cy="307738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06" y="3659764"/>
            <a:ext cx="3551520" cy="294896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771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Downloads\images (2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8846" y="-658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6983" y="-6589"/>
            <a:ext cx="11940342" cy="495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</a:t>
            </a:r>
            <a:r>
              <a:rPr lang="ru-RU" sz="6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</a:t>
            </a:r>
            <a:endParaRPr lang="ru-RU" sz="6600" b="1" dirty="0" smtClean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Троянда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квітка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незмінно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популярна у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всі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часи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не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поступається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своєю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позицією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королеви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квітів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і в наш час.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Нині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виведена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колосальна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сортів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цієї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рослини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виведенням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нових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сортів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ми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отримали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можливість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тільки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любуватися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цією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квіткою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і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розмножити</a:t>
            </a: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самостійно.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Способи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розмноження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даної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рослини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надто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різноманітні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Але я хочу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ознайомити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вас з одним  з них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Розмноження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троянд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живцями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нехитрий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спосіб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клонування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рослин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спосіб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по плечу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навіть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новачкам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живці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прижилися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і в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майбутньому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тішили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нас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гарними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бутонами,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потрібно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знати і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дотримуватися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кількох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простеньких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рекомендацій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стосуються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вибору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посадкового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матеріалу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способів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підготовки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до посадки в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ґрунт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та догляду за ними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96" y="4499277"/>
            <a:ext cx="2577319" cy="230984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31" y="4500033"/>
            <a:ext cx="2409932" cy="236455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09" y="4481445"/>
            <a:ext cx="2770908" cy="234550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256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Downloads\images (2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676" y="-41942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13" y="-32231"/>
            <a:ext cx="11754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Підготовка живців</a:t>
            </a:r>
            <a:endParaRPr lang="ru-RU" altLang="ru-RU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dacha.expert/wp-content/uploads/2020/01/Narezka_cherenkov_roz_1_20055528-400x16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2" b="6863"/>
          <a:stretch/>
        </p:blipFill>
        <p:spPr bwMode="auto">
          <a:xfrm>
            <a:off x="36676" y="3934690"/>
            <a:ext cx="7907174" cy="288136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https://dacha.expert/wp-content/uploads/2018/11/zimovka_cherenkov_roz_1_02050911-400x22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526" y="3934690"/>
            <a:ext cx="4038479" cy="282736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C:\Users\user\Desktop\Downloads\images (19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13" y="21770"/>
            <a:ext cx="1712269" cy="9011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61113" y="969818"/>
            <a:ext cx="121675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Живці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троянди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утворюють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стебел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Як правило,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стебло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ділять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того,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зробити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живець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видалити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нижнє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живці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обов’язково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повинні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бути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присутні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бруньки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краще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трьох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Зріз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верхівки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робиться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прямим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на 2-3 бруньки вище верхньої бруньки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тоді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нижній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зріз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кутом 45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градусів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прямо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нижньої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бруньки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Зріз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робиться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гострим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предметом. Не повинно бути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обірваних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погано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відрізаних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інакше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квітка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загине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Верхнє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звичайно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залишають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решта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прибирають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Живець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довжину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близько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20-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см.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Downloads\images (2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2198818" cy="72210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7638" y="90055"/>
            <a:ext cx="11896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6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Способи розмноження живцями</a:t>
            </a:r>
            <a:endParaRPr lang="ru-RU" sz="60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"/>
          <a:stretch/>
        </p:blipFill>
        <p:spPr>
          <a:xfrm>
            <a:off x="4211781" y="3137645"/>
            <a:ext cx="3782073" cy="363774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87" y="3137645"/>
            <a:ext cx="3786292" cy="363774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7638" y="1122362"/>
            <a:ext cx="3695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1.Вирощування  </a:t>
            </a:r>
            <a:r>
              <a:rPr lang="uk-UA" sz="32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троянди</a:t>
            </a:r>
            <a:r>
              <a:rPr lang="uk-UA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живців  під банкою</a:t>
            </a:r>
            <a:endParaRPr lang="ru-RU" sz="32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8397481" y="1122362"/>
            <a:ext cx="338970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Розмноження живцями</a:t>
            </a:r>
          </a:p>
          <a:p>
            <a:pPr algn="ctr"/>
            <a:r>
              <a:rPr lang="uk-UA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троянд з букету </a:t>
            </a:r>
            <a:r>
              <a:rPr lang="uk-UA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61164" y="1030288"/>
            <a:ext cx="34431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Живцювання</a:t>
            </a:r>
          </a:p>
          <a:p>
            <a:pPr algn="ctr"/>
            <a:r>
              <a:rPr lang="uk-UA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вермикуліті  </a:t>
            </a:r>
            <a:endParaRPr lang="ru-RU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0" y="3137645"/>
            <a:ext cx="3843338" cy="363774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684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Desktop\Downloads\images (2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12192000" cy="7515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15619" y="252777"/>
            <a:ext cx="1196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6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Способи розмноження живцями</a:t>
            </a:r>
            <a:endParaRPr lang="ru-RU" sz="60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Картинки по запросу &quot;роазмноженте роз способои буріт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9" y="4072433"/>
            <a:ext cx="3842268" cy="290059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Для регионов с суровыми зимами предпочтительно летнее черенкование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814" y="4072434"/>
            <a:ext cx="3947098" cy="288180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2088" y="1268441"/>
            <a:ext cx="399141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Розмноження</a:t>
            </a:r>
          </a:p>
          <a:p>
            <a:pPr algn="ctr"/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способом</a:t>
            </a:r>
          </a:p>
          <a:p>
            <a:pPr algn="ctr"/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uk-UA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Буріто</a:t>
            </a:r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7887" y="1117117"/>
            <a:ext cx="403046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</a:t>
            </a:r>
            <a:r>
              <a:rPr lang="uk-UA" sz="32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</a:rPr>
              <a:t> Розмноження</a:t>
            </a:r>
          </a:p>
          <a:p>
            <a:pPr algn="ctr"/>
            <a:r>
              <a:rPr lang="uk-UA" sz="32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</a:rPr>
              <a:t> живців за допомогою</a:t>
            </a:r>
          </a:p>
          <a:p>
            <a:pPr algn="ctr"/>
            <a:r>
              <a:rPr lang="uk-UA" sz="32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</a:rPr>
              <a:t> картоплі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62813" y="1343882"/>
            <a:ext cx="39135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uk-UA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Укореніння</a:t>
            </a:r>
            <a:endParaRPr lang="uk-UA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живців</a:t>
            </a:r>
          </a:p>
          <a:p>
            <a:pPr algn="ctr"/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пакеті</a:t>
            </a:r>
            <a:endParaRPr lang="ru-RU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6" y="4093510"/>
            <a:ext cx="3740389" cy="284476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854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883</Words>
  <Application>Microsoft Office PowerPoint</Application>
  <PresentationFormat>Широкоэкранный</PresentationFormat>
  <Paragraphs>119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37</cp:revision>
  <dcterms:created xsi:type="dcterms:W3CDTF">2021-02-09T05:30:14Z</dcterms:created>
  <dcterms:modified xsi:type="dcterms:W3CDTF">2021-04-15T15:36:27Z</dcterms:modified>
</cp:coreProperties>
</file>