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57" r:id="rId4"/>
    <p:sldId id="267" r:id="rId5"/>
    <p:sldId id="262" r:id="rId6"/>
    <p:sldId id="263" r:id="rId7"/>
    <p:sldId id="264" r:id="rId8"/>
    <p:sldId id="268" r:id="rId9"/>
    <p:sldId id="270" r:id="rId10"/>
    <p:sldId id="276" r:id="rId11"/>
    <p:sldId id="271" r:id="rId12"/>
    <p:sldId id="272" r:id="rId13"/>
    <p:sldId id="273" r:id="rId14"/>
    <p:sldId id="274" r:id="rId15"/>
    <p:sldId id="275" r:id="rId16"/>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446"/>
    <a:srgbClr val="FFFFF7"/>
    <a:srgbClr val="F0F4FE"/>
    <a:srgbClr val="E2E6F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85" d="100"/>
          <a:sy n="85" d="100"/>
        </p:scale>
        <p:origin x="-514"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73A869C-FFFF-4A90-AF20-E36945822FEC}"/>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xmlns="" id="{2D6FD629-8709-43BF-B691-4076FE88B6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xmlns="" id="{21A4BA5C-C5C9-4362-A8FE-7B9DA5FF84FA}"/>
              </a:ext>
            </a:extLst>
          </p:cNvPr>
          <p:cNvSpPr>
            <a:spLocks noGrp="1"/>
          </p:cNvSpPr>
          <p:nvPr>
            <p:ph type="dt" sz="half" idx="10"/>
          </p:nvPr>
        </p:nvSpPr>
        <p:spPr/>
        <p:txBody>
          <a:bodyPr/>
          <a:lstStyle/>
          <a:p>
            <a:fld id="{8223C4A4-AB54-4E25-8D77-A08AFCAFB6DA}" type="datetimeFigureOut">
              <a:rPr lang="uk-UA" smtClean="0"/>
              <a:pPr/>
              <a:t>13.04.2021</a:t>
            </a:fld>
            <a:endParaRPr lang="uk-UA"/>
          </a:p>
        </p:txBody>
      </p:sp>
      <p:sp>
        <p:nvSpPr>
          <p:cNvPr id="5" name="Місце для нижнього колонтитула 4">
            <a:extLst>
              <a:ext uri="{FF2B5EF4-FFF2-40B4-BE49-F238E27FC236}">
                <a16:creationId xmlns:a16="http://schemas.microsoft.com/office/drawing/2014/main" xmlns="" id="{A187D3CD-077A-4036-B733-3D5F638A9786}"/>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xmlns="" id="{3DC38B0E-B7F8-4B30-B6EB-099361B0BF6C}"/>
              </a:ext>
            </a:extLst>
          </p:cNvPr>
          <p:cNvSpPr>
            <a:spLocks noGrp="1"/>
          </p:cNvSpPr>
          <p:nvPr>
            <p:ph type="sldNum" sz="quarter" idx="12"/>
          </p:nvPr>
        </p:nvSpPr>
        <p:spPr/>
        <p:txBody>
          <a:bodyPr/>
          <a:lstStyle/>
          <a:p>
            <a:fld id="{8642459E-EE6A-4448-BF43-C57A96708C70}" type="slidenum">
              <a:rPr lang="uk-UA" smtClean="0"/>
              <a:pPr/>
              <a:t>‹#›</a:t>
            </a:fld>
            <a:endParaRPr lang="uk-UA"/>
          </a:p>
        </p:txBody>
      </p:sp>
    </p:spTree>
    <p:extLst>
      <p:ext uri="{BB962C8B-B14F-4D97-AF65-F5344CB8AC3E}">
        <p14:creationId xmlns:p14="http://schemas.microsoft.com/office/powerpoint/2010/main" xmlns="" val="1221241672"/>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85278E6-2A87-41E2-AA1D-299276F76491}"/>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xmlns="" id="{CEC42CF0-6514-46C9-AEF6-D53761DE4B45}"/>
              </a:ext>
            </a:extLst>
          </p:cNvPr>
          <p:cNvSpPr>
            <a:spLocks noGrp="1"/>
          </p:cNvSpPr>
          <p:nvPr>
            <p:ph type="body" orient="vert" idx="1"/>
          </p:nvPr>
        </p:nvSpPr>
        <p:spPr/>
        <p:txBody>
          <a:bodyPr vert="eaVe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xmlns="" id="{FA214952-98AB-44F6-B966-08755F30A502}"/>
              </a:ext>
            </a:extLst>
          </p:cNvPr>
          <p:cNvSpPr>
            <a:spLocks noGrp="1"/>
          </p:cNvSpPr>
          <p:nvPr>
            <p:ph type="dt" sz="half" idx="10"/>
          </p:nvPr>
        </p:nvSpPr>
        <p:spPr/>
        <p:txBody>
          <a:bodyPr/>
          <a:lstStyle/>
          <a:p>
            <a:fld id="{8223C4A4-AB54-4E25-8D77-A08AFCAFB6DA}" type="datetimeFigureOut">
              <a:rPr lang="uk-UA" smtClean="0"/>
              <a:pPr/>
              <a:t>13.04.2021</a:t>
            </a:fld>
            <a:endParaRPr lang="uk-UA"/>
          </a:p>
        </p:txBody>
      </p:sp>
      <p:sp>
        <p:nvSpPr>
          <p:cNvPr id="5" name="Місце для нижнього колонтитула 4">
            <a:extLst>
              <a:ext uri="{FF2B5EF4-FFF2-40B4-BE49-F238E27FC236}">
                <a16:creationId xmlns:a16="http://schemas.microsoft.com/office/drawing/2014/main" xmlns="" id="{9356002B-1289-41A5-8460-FDB3BCE89229}"/>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xmlns="" id="{753A6D68-9CBB-43FC-8468-1F76E556F3A9}"/>
              </a:ext>
            </a:extLst>
          </p:cNvPr>
          <p:cNvSpPr>
            <a:spLocks noGrp="1"/>
          </p:cNvSpPr>
          <p:nvPr>
            <p:ph type="sldNum" sz="quarter" idx="12"/>
          </p:nvPr>
        </p:nvSpPr>
        <p:spPr/>
        <p:txBody>
          <a:bodyPr/>
          <a:lstStyle/>
          <a:p>
            <a:fld id="{8642459E-EE6A-4448-BF43-C57A96708C70}" type="slidenum">
              <a:rPr lang="uk-UA" smtClean="0"/>
              <a:pPr/>
              <a:t>‹#›</a:t>
            </a:fld>
            <a:endParaRPr lang="uk-UA"/>
          </a:p>
        </p:txBody>
      </p:sp>
    </p:spTree>
    <p:extLst>
      <p:ext uri="{BB962C8B-B14F-4D97-AF65-F5344CB8AC3E}">
        <p14:creationId xmlns:p14="http://schemas.microsoft.com/office/powerpoint/2010/main" xmlns="" val="2863043439"/>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xmlns="" id="{B786FF18-1831-4BEF-98AB-C3B5F87ACEA8}"/>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xmlns="" id="{2C6C959F-4B3D-4E08-82F2-8E1E158D776A}"/>
              </a:ext>
            </a:extLst>
          </p:cNvPr>
          <p:cNvSpPr>
            <a:spLocks noGrp="1"/>
          </p:cNvSpPr>
          <p:nvPr>
            <p:ph type="body" orient="vert" idx="1"/>
          </p:nvPr>
        </p:nvSpPr>
        <p:spPr>
          <a:xfrm>
            <a:off x="838200" y="365125"/>
            <a:ext cx="7734300" cy="5811838"/>
          </a:xfrm>
        </p:spPr>
        <p:txBody>
          <a:bodyPr vert="eaVe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xmlns="" id="{002E3CB0-5563-4891-9D31-E4B6B70241B3}"/>
              </a:ext>
            </a:extLst>
          </p:cNvPr>
          <p:cNvSpPr>
            <a:spLocks noGrp="1"/>
          </p:cNvSpPr>
          <p:nvPr>
            <p:ph type="dt" sz="half" idx="10"/>
          </p:nvPr>
        </p:nvSpPr>
        <p:spPr/>
        <p:txBody>
          <a:bodyPr/>
          <a:lstStyle/>
          <a:p>
            <a:fld id="{8223C4A4-AB54-4E25-8D77-A08AFCAFB6DA}" type="datetimeFigureOut">
              <a:rPr lang="uk-UA" smtClean="0"/>
              <a:pPr/>
              <a:t>13.04.2021</a:t>
            </a:fld>
            <a:endParaRPr lang="uk-UA"/>
          </a:p>
        </p:txBody>
      </p:sp>
      <p:sp>
        <p:nvSpPr>
          <p:cNvPr id="5" name="Місце для нижнього колонтитула 4">
            <a:extLst>
              <a:ext uri="{FF2B5EF4-FFF2-40B4-BE49-F238E27FC236}">
                <a16:creationId xmlns:a16="http://schemas.microsoft.com/office/drawing/2014/main" xmlns="" id="{9C140898-9243-4F27-9B38-BCD20BEC25D0}"/>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xmlns="" id="{0E34B941-99A9-420D-A658-F077DAF16FE2}"/>
              </a:ext>
            </a:extLst>
          </p:cNvPr>
          <p:cNvSpPr>
            <a:spLocks noGrp="1"/>
          </p:cNvSpPr>
          <p:nvPr>
            <p:ph type="sldNum" sz="quarter" idx="12"/>
          </p:nvPr>
        </p:nvSpPr>
        <p:spPr/>
        <p:txBody>
          <a:bodyPr/>
          <a:lstStyle/>
          <a:p>
            <a:fld id="{8642459E-EE6A-4448-BF43-C57A96708C70}" type="slidenum">
              <a:rPr lang="uk-UA" smtClean="0"/>
              <a:pPr/>
              <a:t>‹#›</a:t>
            </a:fld>
            <a:endParaRPr lang="uk-UA"/>
          </a:p>
        </p:txBody>
      </p:sp>
    </p:spTree>
    <p:extLst>
      <p:ext uri="{BB962C8B-B14F-4D97-AF65-F5344CB8AC3E}">
        <p14:creationId xmlns:p14="http://schemas.microsoft.com/office/powerpoint/2010/main" xmlns="" val="1443376754"/>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F2565AF-7A26-4529-A63F-C43AC513436D}"/>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xmlns="" id="{F98DB4DB-262F-4A99-AA4C-F957B479C9EE}"/>
              </a:ext>
            </a:extLst>
          </p:cNvPr>
          <p:cNvSpPr>
            <a:spLocks noGrp="1"/>
          </p:cNvSpPr>
          <p:nvPr>
            <p:ph idx="1"/>
          </p:nvPr>
        </p:nvSpPr>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xmlns="" id="{80601989-FBD4-403E-856E-F6154AF103D9}"/>
              </a:ext>
            </a:extLst>
          </p:cNvPr>
          <p:cNvSpPr>
            <a:spLocks noGrp="1"/>
          </p:cNvSpPr>
          <p:nvPr>
            <p:ph type="dt" sz="half" idx="10"/>
          </p:nvPr>
        </p:nvSpPr>
        <p:spPr/>
        <p:txBody>
          <a:bodyPr/>
          <a:lstStyle/>
          <a:p>
            <a:fld id="{8223C4A4-AB54-4E25-8D77-A08AFCAFB6DA}" type="datetimeFigureOut">
              <a:rPr lang="uk-UA" smtClean="0"/>
              <a:pPr/>
              <a:t>13.04.2021</a:t>
            </a:fld>
            <a:endParaRPr lang="uk-UA"/>
          </a:p>
        </p:txBody>
      </p:sp>
      <p:sp>
        <p:nvSpPr>
          <p:cNvPr id="5" name="Місце для нижнього колонтитула 4">
            <a:extLst>
              <a:ext uri="{FF2B5EF4-FFF2-40B4-BE49-F238E27FC236}">
                <a16:creationId xmlns:a16="http://schemas.microsoft.com/office/drawing/2014/main" xmlns="" id="{E94FBF33-D658-4BBB-81E3-4430C0AB4191}"/>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xmlns="" id="{46EABBE8-2E27-4832-8FC8-CF8154652F7F}"/>
              </a:ext>
            </a:extLst>
          </p:cNvPr>
          <p:cNvSpPr>
            <a:spLocks noGrp="1"/>
          </p:cNvSpPr>
          <p:nvPr>
            <p:ph type="sldNum" sz="quarter" idx="12"/>
          </p:nvPr>
        </p:nvSpPr>
        <p:spPr/>
        <p:txBody>
          <a:bodyPr/>
          <a:lstStyle/>
          <a:p>
            <a:fld id="{8642459E-EE6A-4448-BF43-C57A96708C70}" type="slidenum">
              <a:rPr lang="uk-UA" smtClean="0"/>
              <a:pPr/>
              <a:t>‹#›</a:t>
            </a:fld>
            <a:endParaRPr lang="uk-UA"/>
          </a:p>
        </p:txBody>
      </p:sp>
    </p:spTree>
    <p:extLst>
      <p:ext uri="{BB962C8B-B14F-4D97-AF65-F5344CB8AC3E}">
        <p14:creationId xmlns:p14="http://schemas.microsoft.com/office/powerpoint/2010/main" xmlns="" val="526993743"/>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66BC4AA-1F32-447A-A5AD-42A85A8802E6}"/>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xmlns="" id="{AD3B66EC-22D8-45FC-8D77-221BA7ABF7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Відредагуйте стиль зразка тексту</a:t>
            </a:r>
          </a:p>
        </p:txBody>
      </p:sp>
      <p:sp>
        <p:nvSpPr>
          <p:cNvPr id="4" name="Місце для дати 3">
            <a:extLst>
              <a:ext uri="{FF2B5EF4-FFF2-40B4-BE49-F238E27FC236}">
                <a16:creationId xmlns:a16="http://schemas.microsoft.com/office/drawing/2014/main" xmlns="" id="{CD16EDD4-4E9F-400B-B761-4090D97A112A}"/>
              </a:ext>
            </a:extLst>
          </p:cNvPr>
          <p:cNvSpPr>
            <a:spLocks noGrp="1"/>
          </p:cNvSpPr>
          <p:nvPr>
            <p:ph type="dt" sz="half" idx="10"/>
          </p:nvPr>
        </p:nvSpPr>
        <p:spPr/>
        <p:txBody>
          <a:bodyPr/>
          <a:lstStyle/>
          <a:p>
            <a:fld id="{8223C4A4-AB54-4E25-8D77-A08AFCAFB6DA}" type="datetimeFigureOut">
              <a:rPr lang="uk-UA" smtClean="0"/>
              <a:pPr/>
              <a:t>13.04.2021</a:t>
            </a:fld>
            <a:endParaRPr lang="uk-UA"/>
          </a:p>
        </p:txBody>
      </p:sp>
      <p:sp>
        <p:nvSpPr>
          <p:cNvPr id="5" name="Місце для нижнього колонтитула 4">
            <a:extLst>
              <a:ext uri="{FF2B5EF4-FFF2-40B4-BE49-F238E27FC236}">
                <a16:creationId xmlns:a16="http://schemas.microsoft.com/office/drawing/2014/main" xmlns="" id="{8E13FC3C-6DA9-4FDD-A715-DBA3D6C48B8B}"/>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xmlns="" id="{EFC27099-1360-4979-A03E-383EF3BD930F}"/>
              </a:ext>
            </a:extLst>
          </p:cNvPr>
          <p:cNvSpPr>
            <a:spLocks noGrp="1"/>
          </p:cNvSpPr>
          <p:nvPr>
            <p:ph type="sldNum" sz="quarter" idx="12"/>
          </p:nvPr>
        </p:nvSpPr>
        <p:spPr/>
        <p:txBody>
          <a:bodyPr/>
          <a:lstStyle/>
          <a:p>
            <a:fld id="{8642459E-EE6A-4448-BF43-C57A96708C70}" type="slidenum">
              <a:rPr lang="uk-UA" smtClean="0"/>
              <a:pPr/>
              <a:t>‹#›</a:t>
            </a:fld>
            <a:endParaRPr lang="uk-UA"/>
          </a:p>
        </p:txBody>
      </p:sp>
    </p:spTree>
    <p:extLst>
      <p:ext uri="{BB962C8B-B14F-4D97-AF65-F5344CB8AC3E}">
        <p14:creationId xmlns:p14="http://schemas.microsoft.com/office/powerpoint/2010/main" xmlns="" val="3406723819"/>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23EC2CB-DFAE-46CD-8655-C4E42565461F}"/>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xmlns="" id="{4C0FCA7A-80A8-4E32-A5CE-7A5376DE3858}"/>
              </a:ext>
            </a:extLst>
          </p:cNvPr>
          <p:cNvSpPr>
            <a:spLocks noGrp="1"/>
          </p:cNvSpPr>
          <p:nvPr>
            <p:ph sz="half" idx="1"/>
          </p:nvPr>
        </p:nvSpPr>
        <p:spPr>
          <a:xfrm>
            <a:off x="838200" y="1825625"/>
            <a:ext cx="5181600" cy="435133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xmlns="" id="{64AFA0C9-9721-4F8B-8D32-788A0CFFCE4A}"/>
              </a:ext>
            </a:extLst>
          </p:cNvPr>
          <p:cNvSpPr>
            <a:spLocks noGrp="1"/>
          </p:cNvSpPr>
          <p:nvPr>
            <p:ph sz="half" idx="2"/>
          </p:nvPr>
        </p:nvSpPr>
        <p:spPr>
          <a:xfrm>
            <a:off x="6172200" y="1825625"/>
            <a:ext cx="5181600" cy="435133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xmlns="" id="{E003DF4F-4B32-4A56-83A6-460848333770}"/>
              </a:ext>
            </a:extLst>
          </p:cNvPr>
          <p:cNvSpPr>
            <a:spLocks noGrp="1"/>
          </p:cNvSpPr>
          <p:nvPr>
            <p:ph type="dt" sz="half" idx="10"/>
          </p:nvPr>
        </p:nvSpPr>
        <p:spPr/>
        <p:txBody>
          <a:bodyPr/>
          <a:lstStyle/>
          <a:p>
            <a:fld id="{8223C4A4-AB54-4E25-8D77-A08AFCAFB6DA}" type="datetimeFigureOut">
              <a:rPr lang="uk-UA" smtClean="0"/>
              <a:pPr/>
              <a:t>13.04.2021</a:t>
            </a:fld>
            <a:endParaRPr lang="uk-UA"/>
          </a:p>
        </p:txBody>
      </p:sp>
      <p:sp>
        <p:nvSpPr>
          <p:cNvPr id="6" name="Місце для нижнього колонтитула 5">
            <a:extLst>
              <a:ext uri="{FF2B5EF4-FFF2-40B4-BE49-F238E27FC236}">
                <a16:creationId xmlns:a16="http://schemas.microsoft.com/office/drawing/2014/main" xmlns="" id="{4323D96D-746C-4120-B9EF-B42FC15B0C05}"/>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xmlns="" id="{3DDA7C99-DD4E-43AD-88D4-6A4E77740F22}"/>
              </a:ext>
            </a:extLst>
          </p:cNvPr>
          <p:cNvSpPr>
            <a:spLocks noGrp="1"/>
          </p:cNvSpPr>
          <p:nvPr>
            <p:ph type="sldNum" sz="quarter" idx="12"/>
          </p:nvPr>
        </p:nvSpPr>
        <p:spPr/>
        <p:txBody>
          <a:bodyPr/>
          <a:lstStyle/>
          <a:p>
            <a:fld id="{8642459E-EE6A-4448-BF43-C57A96708C70}" type="slidenum">
              <a:rPr lang="uk-UA" smtClean="0"/>
              <a:pPr/>
              <a:t>‹#›</a:t>
            </a:fld>
            <a:endParaRPr lang="uk-UA"/>
          </a:p>
        </p:txBody>
      </p:sp>
    </p:spTree>
    <p:extLst>
      <p:ext uri="{BB962C8B-B14F-4D97-AF65-F5344CB8AC3E}">
        <p14:creationId xmlns:p14="http://schemas.microsoft.com/office/powerpoint/2010/main" xmlns="" val="4199463884"/>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42773A5-A270-4D29-9E28-D6741F9AC215}"/>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xmlns="" id="{AC305377-5FE4-4D44-AEA5-14F5626A75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Відредагуйте стиль зразка тексту</a:t>
            </a:r>
          </a:p>
        </p:txBody>
      </p:sp>
      <p:sp>
        <p:nvSpPr>
          <p:cNvPr id="4" name="Місце для вмісту 3">
            <a:extLst>
              <a:ext uri="{FF2B5EF4-FFF2-40B4-BE49-F238E27FC236}">
                <a16:creationId xmlns:a16="http://schemas.microsoft.com/office/drawing/2014/main" xmlns="" id="{98777B59-3661-4991-BA44-F5385FC7B021}"/>
              </a:ext>
            </a:extLst>
          </p:cNvPr>
          <p:cNvSpPr>
            <a:spLocks noGrp="1"/>
          </p:cNvSpPr>
          <p:nvPr>
            <p:ph sz="half" idx="2"/>
          </p:nvPr>
        </p:nvSpPr>
        <p:spPr>
          <a:xfrm>
            <a:off x="839788" y="2505075"/>
            <a:ext cx="5157787" cy="368458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xmlns="" id="{994F3B81-2EC7-4A64-AC5C-BB01C508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Відредагуйте стиль зразка тексту</a:t>
            </a:r>
          </a:p>
        </p:txBody>
      </p:sp>
      <p:sp>
        <p:nvSpPr>
          <p:cNvPr id="6" name="Місце для вмісту 5">
            <a:extLst>
              <a:ext uri="{FF2B5EF4-FFF2-40B4-BE49-F238E27FC236}">
                <a16:creationId xmlns:a16="http://schemas.microsoft.com/office/drawing/2014/main" xmlns="" id="{BD563FE2-B128-463F-B94B-D3AD06019A39}"/>
              </a:ext>
            </a:extLst>
          </p:cNvPr>
          <p:cNvSpPr>
            <a:spLocks noGrp="1"/>
          </p:cNvSpPr>
          <p:nvPr>
            <p:ph sz="quarter" idx="4"/>
          </p:nvPr>
        </p:nvSpPr>
        <p:spPr>
          <a:xfrm>
            <a:off x="6172200" y="2505075"/>
            <a:ext cx="5183188" cy="368458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xmlns="" id="{D4806A6A-10B8-44E8-AE06-B6072B070EFC}"/>
              </a:ext>
            </a:extLst>
          </p:cNvPr>
          <p:cNvSpPr>
            <a:spLocks noGrp="1"/>
          </p:cNvSpPr>
          <p:nvPr>
            <p:ph type="dt" sz="half" idx="10"/>
          </p:nvPr>
        </p:nvSpPr>
        <p:spPr/>
        <p:txBody>
          <a:bodyPr/>
          <a:lstStyle/>
          <a:p>
            <a:fld id="{8223C4A4-AB54-4E25-8D77-A08AFCAFB6DA}" type="datetimeFigureOut">
              <a:rPr lang="uk-UA" smtClean="0"/>
              <a:pPr/>
              <a:t>13.04.2021</a:t>
            </a:fld>
            <a:endParaRPr lang="uk-UA"/>
          </a:p>
        </p:txBody>
      </p:sp>
      <p:sp>
        <p:nvSpPr>
          <p:cNvPr id="8" name="Місце для нижнього колонтитула 7">
            <a:extLst>
              <a:ext uri="{FF2B5EF4-FFF2-40B4-BE49-F238E27FC236}">
                <a16:creationId xmlns:a16="http://schemas.microsoft.com/office/drawing/2014/main" xmlns="" id="{8C780DBA-B5EA-4A91-82C3-39C3FD52A373}"/>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xmlns="" id="{26743DDE-0B48-418C-864C-B05E08714B88}"/>
              </a:ext>
            </a:extLst>
          </p:cNvPr>
          <p:cNvSpPr>
            <a:spLocks noGrp="1"/>
          </p:cNvSpPr>
          <p:nvPr>
            <p:ph type="sldNum" sz="quarter" idx="12"/>
          </p:nvPr>
        </p:nvSpPr>
        <p:spPr/>
        <p:txBody>
          <a:bodyPr/>
          <a:lstStyle/>
          <a:p>
            <a:fld id="{8642459E-EE6A-4448-BF43-C57A96708C70}" type="slidenum">
              <a:rPr lang="uk-UA" smtClean="0"/>
              <a:pPr/>
              <a:t>‹#›</a:t>
            </a:fld>
            <a:endParaRPr lang="uk-UA"/>
          </a:p>
        </p:txBody>
      </p:sp>
    </p:spTree>
    <p:extLst>
      <p:ext uri="{BB962C8B-B14F-4D97-AF65-F5344CB8AC3E}">
        <p14:creationId xmlns:p14="http://schemas.microsoft.com/office/powerpoint/2010/main" xmlns="" val="2315450438"/>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8CFFE41-40F8-4D55-9175-3F71AE0D3A12}"/>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xmlns="" id="{E19FE3CC-17A6-4DFC-8EDD-DE2D224DF8FF}"/>
              </a:ext>
            </a:extLst>
          </p:cNvPr>
          <p:cNvSpPr>
            <a:spLocks noGrp="1"/>
          </p:cNvSpPr>
          <p:nvPr>
            <p:ph type="dt" sz="half" idx="10"/>
          </p:nvPr>
        </p:nvSpPr>
        <p:spPr/>
        <p:txBody>
          <a:bodyPr/>
          <a:lstStyle/>
          <a:p>
            <a:fld id="{8223C4A4-AB54-4E25-8D77-A08AFCAFB6DA}" type="datetimeFigureOut">
              <a:rPr lang="uk-UA" smtClean="0"/>
              <a:pPr/>
              <a:t>13.04.2021</a:t>
            </a:fld>
            <a:endParaRPr lang="uk-UA"/>
          </a:p>
        </p:txBody>
      </p:sp>
      <p:sp>
        <p:nvSpPr>
          <p:cNvPr id="4" name="Місце для нижнього колонтитула 3">
            <a:extLst>
              <a:ext uri="{FF2B5EF4-FFF2-40B4-BE49-F238E27FC236}">
                <a16:creationId xmlns:a16="http://schemas.microsoft.com/office/drawing/2014/main" xmlns="" id="{025E9EFF-7D15-42CD-806A-718165134830}"/>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xmlns="" id="{70CA5FD4-3145-44E3-9D44-1E8CE9C550BB}"/>
              </a:ext>
            </a:extLst>
          </p:cNvPr>
          <p:cNvSpPr>
            <a:spLocks noGrp="1"/>
          </p:cNvSpPr>
          <p:nvPr>
            <p:ph type="sldNum" sz="quarter" idx="12"/>
          </p:nvPr>
        </p:nvSpPr>
        <p:spPr/>
        <p:txBody>
          <a:bodyPr/>
          <a:lstStyle/>
          <a:p>
            <a:fld id="{8642459E-EE6A-4448-BF43-C57A96708C70}" type="slidenum">
              <a:rPr lang="uk-UA" smtClean="0"/>
              <a:pPr/>
              <a:t>‹#›</a:t>
            </a:fld>
            <a:endParaRPr lang="uk-UA"/>
          </a:p>
        </p:txBody>
      </p:sp>
    </p:spTree>
    <p:extLst>
      <p:ext uri="{BB962C8B-B14F-4D97-AF65-F5344CB8AC3E}">
        <p14:creationId xmlns:p14="http://schemas.microsoft.com/office/powerpoint/2010/main" xmlns="" val="2271941976"/>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xmlns="" id="{481DA2E2-72FA-48B7-B3B4-EE7380EFD08E}"/>
              </a:ext>
            </a:extLst>
          </p:cNvPr>
          <p:cNvSpPr>
            <a:spLocks noGrp="1"/>
          </p:cNvSpPr>
          <p:nvPr>
            <p:ph type="dt" sz="half" idx="10"/>
          </p:nvPr>
        </p:nvSpPr>
        <p:spPr/>
        <p:txBody>
          <a:bodyPr/>
          <a:lstStyle/>
          <a:p>
            <a:fld id="{8223C4A4-AB54-4E25-8D77-A08AFCAFB6DA}" type="datetimeFigureOut">
              <a:rPr lang="uk-UA" smtClean="0"/>
              <a:pPr/>
              <a:t>13.04.2021</a:t>
            </a:fld>
            <a:endParaRPr lang="uk-UA"/>
          </a:p>
        </p:txBody>
      </p:sp>
      <p:sp>
        <p:nvSpPr>
          <p:cNvPr id="3" name="Місце для нижнього колонтитула 2">
            <a:extLst>
              <a:ext uri="{FF2B5EF4-FFF2-40B4-BE49-F238E27FC236}">
                <a16:creationId xmlns:a16="http://schemas.microsoft.com/office/drawing/2014/main" xmlns="" id="{0B3ED1BE-E628-47CA-8E12-7DC6C117D99E}"/>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xmlns="" id="{7304614B-0D0F-459E-9AE6-3E7C95FACE3F}"/>
              </a:ext>
            </a:extLst>
          </p:cNvPr>
          <p:cNvSpPr>
            <a:spLocks noGrp="1"/>
          </p:cNvSpPr>
          <p:nvPr>
            <p:ph type="sldNum" sz="quarter" idx="12"/>
          </p:nvPr>
        </p:nvSpPr>
        <p:spPr/>
        <p:txBody>
          <a:bodyPr/>
          <a:lstStyle/>
          <a:p>
            <a:fld id="{8642459E-EE6A-4448-BF43-C57A96708C70}" type="slidenum">
              <a:rPr lang="uk-UA" smtClean="0"/>
              <a:pPr/>
              <a:t>‹#›</a:t>
            </a:fld>
            <a:endParaRPr lang="uk-UA"/>
          </a:p>
        </p:txBody>
      </p:sp>
    </p:spTree>
    <p:extLst>
      <p:ext uri="{BB962C8B-B14F-4D97-AF65-F5344CB8AC3E}">
        <p14:creationId xmlns:p14="http://schemas.microsoft.com/office/powerpoint/2010/main" xmlns="" val="3504091501"/>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43C273E-652E-43BF-9667-06ECF12D0643}"/>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xmlns="" id="{99B15F0F-4635-48FB-9CD7-306828E914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xmlns="" id="{A484423A-72C1-40AD-AFBD-F011EC547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Відредагуйте стиль зразка тексту</a:t>
            </a:r>
          </a:p>
        </p:txBody>
      </p:sp>
      <p:sp>
        <p:nvSpPr>
          <p:cNvPr id="5" name="Місце для дати 4">
            <a:extLst>
              <a:ext uri="{FF2B5EF4-FFF2-40B4-BE49-F238E27FC236}">
                <a16:creationId xmlns:a16="http://schemas.microsoft.com/office/drawing/2014/main" xmlns="" id="{BF68B26F-3B36-4816-AB0F-9B82D7E505C1}"/>
              </a:ext>
            </a:extLst>
          </p:cNvPr>
          <p:cNvSpPr>
            <a:spLocks noGrp="1"/>
          </p:cNvSpPr>
          <p:nvPr>
            <p:ph type="dt" sz="half" idx="10"/>
          </p:nvPr>
        </p:nvSpPr>
        <p:spPr/>
        <p:txBody>
          <a:bodyPr/>
          <a:lstStyle/>
          <a:p>
            <a:fld id="{8223C4A4-AB54-4E25-8D77-A08AFCAFB6DA}" type="datetimeFigureOut">
              <a:rPr lang="uk-UA" smtClean="0"/>
              <a:pPr/>
              <a:t>13.04.2021</a:t>
            </a:fld>
            <a:endParaRPr lang="uk-UA"/>
          </a:p>
        </p:txBody>
      </p:sp>
      <p:sp>
        <p:nvSpPr>
          <p:cNvPr id="6" name="Місце для нижнього колонтитула 5">
            <a:extLst>
              <a:ext uri="{FF2B5EF4-FFF2-40B4-BE49-F238E27FC236}">
                <a16:creationId xmlns:a16="http://schemas.microsoft.com/office/drawing/2014/main" xmlns="" id="{A1D8C87F-CE8F-498C-ACDD-C37D0382FEED}"/>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xmlns="" id="{52CBA500-0A0D-434E-8876-24197C45CD3D}"/>
              </a:ext>
            </a:extLst>
          </p:cNvPr>
          <p:cNvSpPr>
            <a:spLocks noGrp="1"/>
          </p:cNvSpPr>
          <p:nvPr>
            <p:ph type="sldNum" sz="quarter" idx="12"/>
          </p:nvPr>
        </p:nvSpPr>
        <p:spPr/>
        <p:txBody>
          <a:bodyPr/>
          <a:lstStyle/>
          <a:p>
            <a:fld id="{8642459E-EE6A-4448-BF43-C57A96708C70}" type="slidenum">
              <a:rPr lang="uk-UA" smtClean="0"/>
              <a:pPr/>
              <a:t>‹#›</a:t>
            </a:fld>
            <a:endParaRPr lang="uk-UA"/>
          </a:p>
        </p:txBody>
      </p:sp>
    </p:spTree>
    <p:extLst>
      <p:ext uri="{BB962C8B-B14F-4D97-AF65-F5344CB8AC3E}">
        <p14:creationId xmlns:p14="http://schemas.microsoft.com/office/powerpoint/2010/main" xmlns="" val="3776148107"/>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FB3469A-839F-4823-BC43-C5FCFF57BB88}"/>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xmlns="" id="{8E8762C1-9203-4E17-932A-DA284F89B5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xmlns="" id="{9A2E2483-D6C7-406B-96DB-FAE49AF426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Відредагуйте стиль зразка тексту</a:t>
            </a:r>
          </a:p>
        </p:txBody>
      </p:sp>
      <p:sp>
        <p:nvSpPr>
          <p:cNvPr id="5" name="Місце для дати 4">
            <a:extLst>
              <a:ext uri="{FF2B5EF4-FFF2-40B4-BE49-F238E27FC236}">
                <a16:creationId xmlns:a16="http://schemas.microsoft.com/office/drawing/2014/main" xmlns="" id="{8AB3DD1B-ADE5-43C0-B64E-293B4B271FBF}"/>
              </a:ext>
            </a:extLst>
          </p:cNvPr>
          <p:cNvSpPr>
            <a:spLocks noGrp="1"/>
          </p:cNvSpPr>
          <p:nvPr>
            <p:ph type="dt" sz="half" idx="10"/>
          </p:nvPr>
        </p:nvSpPr>
        <p:spPr/>
        <p:txBody>
          <a:bodyPr/>
          <a:lstStyle/>
          <a:p>
            <a:fld id="{8223C4A4-AB54-4E25-8D77-A08AFCAFB6DA}" type="datetimeFigureOut">
              <a:rPr lang="uk-UA" smtClean="0"/>
              <a:pPr/>
              <a:t>13.04.2021</a:t>
            </a:fld>
            <a:endParaRPr lang="uk-UA"/>
          </a:p>
        </p:txBody>
      </p:sp>
      <p:sp>
        <p:nvSpPr>
          <p:cNvPr id="6" name="Місце для нижнього колонтитула 5">
            <a:extLst>
              <a:ext uri="{FF2B5EF4-FFF2-40B4-BE49-F238E27FC236}">
                <a16:creationId xmlns:a16="http://schemas.microsoft.com/office/drawing/2014/main" xmlns="" id="{E7BE3663-5931-44F2-AE36-F2DAD565F628}"/>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xmlns="" id="{C569D140-CAE0-440B-85BF-8B834D5EAC12}"/>
              </a:ext>
            </a:extLst>
          </p:cNvPr>
          <p:cNvSpPr>
            <a:spLocks noGrp="1"/>
          </p:cNvSpPr>
          <p:nvPr>
            <p:ph type="sldNum" sz="quarter" idx="12"/>
          </p:nvPr>
        </p:nvSpPr>
        <p:spPr/>
        <p:txBody>
          <a:bodyPr/>
          <a:lstStyle/>
          <a:p>
            <a:fld id="{8642459E-EE6A-4448-BF43-C57A96708C70}" type="slidenum">
              <a:rPr lang="uk-UA" smtClean="0"/>
              <a:pPr/>
              <a:t>‹#›</a:t>
            </a:fld>
            <a:endParaRPr lang="uk-UA"/>
          </a:p>
        </p:txBody>
      </p:sp>
    </p:spTree>
    <p:extLst>
      <p:ext uri="{BB962C8B-B14F-4D97-AF65-F5344CB8AC3E}">
        <p14:creationId xmlns:p14="http://schemas.microsoft.com/office/powerpoint/2010/main" xmlns="" val="891118639"/>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xmlns="" id="{207002F2-54B0-41BB-AF83-89F43B6BB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xmlns="" id="{A50E5A28-1304-4C8F-AE7F-0D0C9363FB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xmlns="" id="{1E1145AA-A97E-4A4B-8AFC-20DCF2CAD6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3C4A4-AB54-4E25-8D77-A08AFCAFB6DA}" type="datetimeFigureOut">
              <a:rPr lang="uk-UA" smtClean="0"/>
              <a:pPr/>
              <a:t>13.04.2021</a:t>
            </a:fld>
            <a:endParaRPr lang="uk-UA"/>
          </a:p>
        </p:txBody>
      </p:sp>
      <p:sp>
        <p:nvSpPr>
          <p:cNvPr id="5" name="Місце для нижнього колонтитула 4">
            <a:extLst>
              <a:ext uri="{FF2B5EF4-FFF2-40B4-BE49-F238E27FC236}">
                <a16:creationId xmlns:a16="http://schemas.microsoft.com/office/drawing/2014/main" xmlns="" id="{14A10B81-DAB6-45A0-B522-5E323CB189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xmlns="" id="{775F0747-C7F3-45E6-811E-7A83BABEDB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42459E-EE6A-4448-BF43-C57A96708C70}" type="slidenum">
              <a:rPr lang="uk-UA" smtClean="0"/>
              <a:pPr/>
              <a:t>‹#›</a:t>
            </a:fld>
            <a:endParaRPr lang="uk-UA"/>
          </a:p>
        </p:txBody>
      </p:sp>
    </p:spTree>
    <p:extLst>
      <p:ext uri="{BB962C8B-B14F-4D97-AF65-F5344CB8AC3E}">
        <p14:creationId xmlns:p14="http://schemas.microsoft.com/office/powerpoint/2010/main" xmlns="" val="2511937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video" Target="file:///C:\Users\Hp\Desktop\LED-&#1083;&#1072;&#1084;&#1087;&#1072;%20&#1091;%20&#1074;&#1083;&#1072;&#1089;&#1085;&#1110;&#1081;%20&#1086;&#1089;&#1077;&#1083;&#1110;\InShot_20210412_114803440.mp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file:///C:\Users\Hp\Desktop\LED-&#1083;&#1072;&#1084;&#1087;&#1072;%20&#1091;%20&#1074;&#1083;&#1072;&#1089;&#1085;&#1110;&#1081;%20&#1086;&#1089;&#1077;&#1083;&#1110;\VID_20210411_230108.mp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D446"/>
        </a:solidFill>
        <a:effectLst/>
      </p:bgPr>
    </p:bg>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xmlns="" id="{DCB0DE61-0ED0-43D8-A917-D08ACF0F1685}"/>
              </a:ext>
            </a:extLst>
          </p:cNvPr>
          <p:cNvPicPr>
            <a:picLocks noChangeAspect="1"/>
          </p:cNvPicPr>
          <p:nvPr/>
        </p:nvPicPr>
        <p:blipFill>
          <a:blip r:embed="rId2" cstate="print"/>
          <a:stretch>
            <a:fillRect/>
          </a:stretch>
        </p:blipFill>
        <p:spPr>
          <a:xfrm>
            <a:off x="-215153" y="0"/>
            <a:ext cx="12192000" cy="6858000"/>
          </a:xfrm>
          <a:prstGeom prst="rect">
            <a:avLst/>
          </a:prstGeom>
        </p:spPr>
      </p:pic>
      <p:sp>
        <p:nvSpPr>
          <p:cNvPr id="13" name="Прямокутник 12">
            <a:extLst>
              <a:ext uri="{FF2B5EF4-FFF2-40B4-BE49-F238E27FC236}">
                <a16:creationId xmlns:a16="http://schemas.microsoft.com/office/drawing/2014/main" xmlns="" id="{89EB6A29-8983-4841-84F1-2939903320AD}"/>
              </a:ext>
            </a:extLst>
          </p:cNvPr>
          <p:cNvSpPr/>
          <p:nvPr/>
        </p:nvSpPr>
        <p:spPr>
          <a:xfrm>
            <a:off x="268002" y="229952"/>
            <a:ext cx="10743460" cy="1782818"/>
          </a:xfrm>
          <a:prstGeom prst="rect">
            <a:avLst/>
          </a:prstGeom>
          <a:no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кутник 10">
            <a:extLst>
              <a:ext uri="{FF2B5EF4-FFF2-40B4-BE49-F238E27FC236}">
                <a16:creationId xmlns:a16="http://schemas.microsoft.com/office/drawing/2014/main" xmlns="" id="{B1E3F653-75B9-4208-8DC6-4C5F50A447A0}"/>
              </a:ext>
            </a:extLst>
          </p:cNvPr>
          <p:cNvSpPr/>
          <p:nvPr/>
        </p:nvSpPr>
        <p:spPr>
          <a:xfrm>
            <a:off x="215153" y="3496236"/>
            <a:ext cx="4831976" cy="831522"/>
          </a:xfrm>
          <a:prstGeom prst="rect">
            <a:avLst/>
          </a:prstGeom>
          <a:solidFill>
            <a:schemeClr val="bg1"/>
          </a:solidFill>
          <a:ln w="19050">
            <a:solidFill>
              <a:schemeClr val="accent2">
                <a:lumMod val="75000"/>
              </a:schemeClr>
            </a:solidFill>
          </a:ln>
          <a:scene3d>
            <a:camera prst="orthographicFront"/>
            <a:lightRig rig="threePt" dir="t"/>
          </a:scene3d>
          <a:sp3d>
            <a:bevelT w="19685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3600" b="1" dirty="0">
              <a:solidFill>
                <a:srgbClr val="FED446"/>
              </a:solidFill>
              <a:latin typeface="Segoe Print" panose="02000600000000000000" pitchFamily="2" charset="0"/>
            </a:endParaRPr>
          </a:p>
        </p:txBody>
      </p:sp>
      <p:sp>
        <p:nvSpPr>
          <p:cNvPr id="5" name="Прямокутник 4">
            <a:extLst>
              <a:ext uri="{FF2B5EF4-FFF2-40B4-BE49-F238E27FC236}">
                <a16:creationId xmlns:a16="http://schemas.microsoft.com/office/drawing/2014/main" xmlns="" id="{9D006A50-413A-446A-9D89-151EA739F44B}"/>
              </a:ext>
            </a:extLst>
          </p:cNvPr>
          <p:cNvSpPr/>
          <p:nvPr/>
        </p:nvSpPr>
        <p:spPr>
          <a:xfrm>
            <a:off x="2160494" y="4986453"/>
            <a:ext cx="3749857" cy="1294080"/>
          </a:xfrm>
          <a:prstGeom prst="rect">
            <a:avLst/>
          </a:prstGeom>
          <a:solidFill>
            <a:srgbClr val="FFFFF7"/>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dirty="0" smtClean="0">
                <a:solidFill>
                  <a:schemeClr val="tx1"/>
                </a:solidFill>
                <a:latin typeface="Times New Roman" pitchFamily="18" charset="0"/>
                <a:ea typeface="Malgun Gothic" pitchFamily="34" charset="-127"/>
                <a:cs typeface="Times New Roman" pitchFamily="18" charset="0"/>
              </a:rPr>
              <a:t>Виконала учениця 9 класу </a:t>
            </a:r>
          </a:p>
          <a:p>
            <a:r>
              <a:rPr lang="uk-UA" dirty="0" err="1" smtClean="0">
                <a:solidFill>
                  <a:schemeClr val="tx1"/>
                </a:solidFill>
                <a:latin typeface="Times New Roman" pitchFamily="18" charset="0"/>
                <a:ea typeface="Malgun Gothic" pitchFamily="34" charset="-127"/>
                <a:cs typeface="Times New Roman" pitchFamily="18" charset="0"/>
              </a:rPr>
              <a:t>Тетерівської</a:t>
            </a:r>
            <a:r>
              <a:rPr lang="uk-UA" dirty="0" smtClean="0">
                <a:solidFill>
                  <a:schemeClr val="tx1"/>
                </a:solidFill>
                <a:latin typeface="Times New Roman" pitchFamily="18" charset="0"/>
                <a:ea typeface="Malgun Gothic" pitchFamily="34" charset="-127"/>
                <a:cs typeface="Times New Roman" pitchFamily="18" charset="0"/>
              </a:rPr>
              <a:t>  ЗОШ І-ІІІ ступенів</a:t>
            </a:r>
          </a:p>
          <a:p>
            <a:r>
              <a:rPr lang="uk-UA" dirty="0" smtClean="0">
                <a:solidFill>
                  <a:schemeClr val="tx1"/>
                </a:solidFill>
                <a:latin typeface="Times New Roman" pitchFamily="18" charset="0"/>
                <a:ea typeface="Malgun Gothic" pitchFamily="34" charset="-127"/>
                <a:cs typeface="Times New Roman" pitchFamily="18" charset="0"/>
              </a:rPr>
              <a:t>імені Ніни Сосніної</a:t>
            </a:r>
          </a:p>
          <a:p>
            <a:r>
              <a:rPr lang="uk-UA" dirty="0" err="1" smtClean="0">
                <a:solidFill>
                  <a:schemeClr val="tx1"/>
                </a:solidFill>
                <a:latin typeface="Times New Roman" pitchFamily="18" charset="0"/>
                <a:ea typeface="Malgun Gothic" pitchFamily="34" charset="-127"/>
                <a:cs typeface="Times New Roman" pitchFamily="18" charset="0"/>
              </a:rPr>
              <a:t>Цілованська</a:t>
            </a:r>
            <a:r>
              <a:rPr lang="uk-UA" dirty="0" smtClean="0">
                <a:solidFill>
                  <a:schemeClr val="tx1"/>
                </a:solidFill>
                <a:latin typeface="Times New Roman" pitchFamily="18" charset="0"/>
                <a:ea typeface="Malgun Gothic" pitchFamily="34" charset="-127"/>
                <a:cs typeface="Times New Roman" pitchFamily="18" charset="0"/>
              </a:rPr>
              <a:t>  </a:t>
            </a:r>
            <a:r>
              <a:rPr lang="uk-UA" dirty="0">
                <a:solidFill>
                  <a:schemeClr val="tx1"/>
                </a:solidFill>
                <a:latin typeface="Times New Roman" pitchFamily="18" charset="0"/>
                <a:ea typeface="Malgun Gothic" pitchFamily="34" charset="-127"/>
                <a:cs typeface="Times New Roman" pitchFamily="18" charset="0"/>
              </a:rPr>
              <a:t>Дар’я</a:t>
            </a:r>
            <a:r>
              <a:rPr lang="uk-UA" dirty="0">
                <a:solidFill>
                  <a:srgbClr val="FED446"/>
                </a:solidFill>
                <a:latin typeface="Times New Roman" pitchFamily="18" charset="0"/>
                <a:cs typeface="Times New Roman" pitchFamily="18" charset="0"/>
              </a:rPr>
              <a:t> </a:t>
            </a:r>
            <a:r>
              <a:rPr lang="uk-UA" dirty="0" smtClean="0">
                <a:solidFill>
                  <a:schemeClr val="tx1"/>
                </a:solidFill>
                <a:latin typeface="Times New Roman" pitchFamily="18" charset="0"/>
                <a:cs typeface="Times New Roman" pitchFamily="18" charset="0"/>
              </a:rPr>
              <a:t>Олександрівна</a:t>
            </a:r>
            <a:endParaRPr lang="uk-UA" dirty="0">
              <a:solidFill>
                <a:schemeClr val="tx1"/>
              </a:solidFill>
              <a:latin typeface="Times New Roman" pitchFamily="18" charset="0"/>
              <a:cs typeface="Times New Roman" pitchFamily="18" charset="0"/>
            </a:endParaRPr>
          </a:p>
        </p:txBody>
      </p:sp>
      <p:sp>
        <p:nvSpPr>
          <p:cNvPr id="15361" name="Rectangle 1"/>
          <p:cNvSpPr>
            <a:spLocks noChangeArrowheads="1"/>
          </p:cNvSpPr>
          <p:nvPr/>
        </p:nvSpPr>
        <p:spPr bwMode="auto">
          <a:xfrm>
            <a:off x="224118" y="403412"/>
            <a:ext cx="10721788"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uk-UA"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Тетерівська</a:t>
            </a:r>
            <a:r>
              <a:rPr kumimoji="0" lang="uk-UA"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загальноосвітня школа І-ІІІ ступенів імені Ніни Сосніної</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uk-UA"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Пісківської</a:t>
            </a:r>
            <a:r>
              <a:rPr kumimoji="0" lang="uk-UA"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селищної ради </a:t>
            </a:r>
            <a:r>
              <a:rPr kumimoji="0" lang="uk-UA"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Бучанського</a:t>
            </a:r>
            <a:r>
              <a:rPr kumimoji="0" lang="uk-UA"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району Київської області</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uk-UA" sz="10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uk-UA"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Номінаці</a:t>
            </a:r>
            <a:r>
              <a:rPr kumimoji="0" lang="uk-UA"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я: «Технік-Юніор»</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uk-UA"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Загальна тема: </a:t>
            </a:r>
            <a:r>
              <a:rPr kumimoji="0" lang="uk-UA"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«Фізика та техніка у власній оселі – власні модернізація та винаходи, цікаві явища та</a:t>
            </a:r>
          </a:p>
          <a:p>
            <a:pPr marL="0" marR="0" lvl="0" indent="450850" algn="l" defTabSz="914400" rtl="0" eaLnBrk="0" fontAlgn="base" latinLnBrk="0" hangingPunct="0">
              <a:lnSpc>
                <a:spcPct val="100000"/>
              </a:lnSpc>
              <a:spcBef>
                <a:spcPct val="0"/>
              </a:spcBef>
              <a:spcAft>
                <a:spcPct val="0"/>
              </a:spcAft>
              <a:buClrTx/>
              <a:buSzTx/>
              <a:buFontTx/>
              <a:buNone/>
              <a:tabLst/>
            </a:pPr>
            <a:r>
              <a:rPr lang="uk-UA" dirty="0" smtClean="0">
                <a:solidFill>
                  <a:srgbClr val="000000"/>
                </a:solidFill>
                <a:latin typeface="Times New Roman" pitchFamily="18" charset="0"/>
                <a:ea typeface="Times New Roman" pitchFamily="18" charset="0"/>
                <a:cs typeface="Times New Roman" pitchFamily="18" charset="0"/>
              </a:rPr>
              <a:t>                        </a:t>
            </a:r>
            <a:r>
              <a:rPr kumimoji="0" lang="uk-UA"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їх </a:t>
            </a:r>
            <a:r>
              <a:rPr kumimoji="0" lang="uk-UA"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пояснення</a:t>
            </a:r>
            <a:r>
              <a:rPr kumimoji="0" lang="uk-UA"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uk-UA"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5362" name="Rectangle 2"/>
          <p:cNvSpPr>
            <a:spLocks noChangeArrowheads="1"/>
          </p:cNvSpPr>
          <p:nvPr/>
        </p:nvSpPr>
        <p:spPr bwMode="auto">
          <a:xfrm>
            <a:off x="259976" y="3703522"/>
            <a:ext cx="4321902" cy="46166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Led-лампа у власній оселі</a:t>
            </a:r>
            <a:endParaRPr kumimoji="0" lang="uk-UA"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465083545"/>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D446"/>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070F0A-8A8F-4F56-A74A-906272A61B4C}"/>
              </a:ext>
            </a:extLst>
          </p:cNvPr>
          <p:cNvSpPr>
            <a:spLocks noGrp="1"/>
          </p:cNvSpPr>
          <p:nvPr>
            <p:ph type="title"/>
          </p:nvPr>
        </p:nvSpPr>
        <p:spPr>
          <a:xfrm>
            <a:off x="148281" y="2669060"/>
            <a:ext cx="12191999" cy="4621426"/>
          </a:xfrm>
        </p:spPr>
        <p:txBody>
          <a:bodyPr>
            <a:normAutofit/>
          </a:bodyPr>
          <a:lstStyle/>
          <a:p>
            <a:pPr lvl="0" algn="ctr">
              <a:lnSpc>
                <a:spcPct val="100000"/>
              </a:lnSpc>
              <a:spcBef>
                <a:spcPts val="0"/>
              </a:spcBef>
            </a:pPr>
            <a:r>
              <a:rPr lang="uk-UA" dirty="0">
                <a:solidFill>
                  <a:schemeClr val="bg1"/>
                </a:solidFill>
                <a:latin typeface="Segoe Print" panose="02000600000000000000" pitchFamily="2" charset="0"/>
              </a:rPr>
              <a:t/>
            </a:r>
            <a:br>
              <a:rPr lang="uk-UA" dirty="0">
                <a:solidFill>
                  <a:schemeClr val="bg1"/>
                </a:solidFill>
                <a:latin typeface="Segoe Print" panose="02000600000000000000" pitchFamily="2" charset="0"/>
              </a:rPr>
            </a:br>
            <a:endParaRPr lang="uk-UA" dirty="0">
              <a:solidFill>
                <a:schemeClr val="bg1"/>
              </a:solidFill>
              <a:latin typeface="Segoe Print" panose="02000600000000000000" pitchFamily="2" charset="0"/>
            </a:endParaRPr>
          </a:p>
        </p:txBody>
      </p:sp>
      <p:sp>
        <p:nvSpPr>
          <p:cNvPr id="4" name="Прямокутник 3">
            <a:extLst>
              <a:ext uri="{FF2B5EF4-FFF2-40B4-BE49-F238E27FC236}">
                <a16:creationId xmlns:a16="http://schemas.microsoft.com/office/drawing/2014/main" xmlns="" id="{2CFB09DC-B4D4-4FE5-BDC8-CE5FC2A73FD6}"/>
              </a:ext>
            </a:extLst>
          </p:cNvPr>
          <p:cNvSpPr/>
          <p:nvPr/>
        </p:nvSpPr>
        <p:spPr>
          <a:xfrm>
            <a:off x="0" y="0"/>
            <a:ext cx="12192000" cy="2669060"/>
          </a:xfrm>
          <a:prstGeom prst="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 name="InShot_20210412_114803440.mp4">
            <a:hlinkClick r:id="" action="ppaction://media"/>
          </p:cNvPr>
          <p:cNvPicPr>
            <a:picLocks noRot="1" noChangeAspect="1"/>
          </p:cNvPicPr>
          <p:nvPr>
            <a:videoFile r:link="rId1"/>
          </p:nvPr>
        </p:nvPicPr>
        <p:blipFill>
          <a:blip r:embed="rId3"/>
          <a:stretch>
            <a:fillRect/>
          </a:stretch>
        </p:blipFill>
        <p:spPr>
          <a:xfrm>
            <a:off x="4276183" y="224199"/>
            <a:ext cx="3630706" cy="6450996"/>
          </a:xfrm>
          <a:prstGeom prst="rect">
            <a:avLst/>
          </a:prstGeom>
        </p:spPr>
      </p:pic>
    </p:spTree>
    <p:extLst>
      <p:ext uri="{BB962C8B-B14F-4D97-AF65-F5344CB8AC3E}">
        <p14:creationId xmlns:p14="http://schemas.microsoft.com/office/powerpoint/2010/main" xmlns="" val="222944954"/>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D446"/>
        </a:solidFill>
        <a:effectLst/>
      </p:bgPr>
    </p:bg>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xmlns="" id="{1D3583A0-90E5-4482-95DB-F9FE1048A2CB}"/>
              </a:ext>
            </a:extLst>
          </p:cNvPr>
          <p:cNvSpPr/>
          <p:nvPr/>
        </p:nvSpPr>
        <p:spPr>
          <a:xfrm>
            <a:off x="3730981" y="279577"/>
            <a:ext cx="7838167" cy="3325014"/>
          </a:xfrm>
          <a:prstGeom prst="rect">
            <a:avLst/>
          </a:prstGeom>
          <a:no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Прямокутник 1">
            <a:extLst>
              <a:ext uri="{FF2B5EF4-FFF2-40B4-BE49-F238E27FC236}">
                <a16:creationId xmlns:a16="http://schemas.microsoft.com/office/drawing/2014/main" xmlns="" id="{93084AE0-1D3A-40F8-A5D0-907F465C4B18}"/>
              </a:ext>
            </a:extLst>
          </p:cNvPr>
          <p:cNvSpPr/>
          <p:nvPr/>
        </p:nvSpPr>
        <p:spPr>
          <a:xfrm>
            <a:off x="3909391" y="496702"/>
            <a:ext cx="7937835" cy="3464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solidFill>
                  <a:srgbClr val="FED446"/>
                </a:solidFill>
                <a:latin typeface="Segoe Print" panose="02000600000000000000" pitchFamily="2" charset="0"/>
              </a:rPr>
              <a:t>В ході першого досліду я дізналася про більшість плюсів лед стрічки і вирішила розібратися в її конструкції. Стрічка буває двох типі: біла та кольорова. Вона складається з світлодіодів які випромінюють базові кольори, після змішування яких утворюються різні кольори та відтінки.  Для подальшого дослідження потрібно блок живлення відповідної напруги, блок керування стрічкою та сама стрічка, в нашому випадку кольорова. Для експерименту під'єднаю блок живлення з блоком керування та стрічкою. В результаті стрічка почала випромінювати різні кольори, які за бажанням я могла змінювати за допомогою перемикачів ( червоного кольору, що зображені на фото)</a:t>
            </a:r>
          </a:p>
        </p:txBody>
      </p:sp>
      <p:pic>
        <p:nvPicPr>
          <p:cNvPr id="10" name="Рисунок 9">
            <a:extLst>
              <a:ext uri="{FF2B5EF4-FFF2-40B4-BE49-F238E27FC236}">
                <a16:creationId xmlns:a16="http://schemas.microsoft.com/office/drawing/2014/main" xmlns="" id="{D198E935-F9AD-4D73-BAE7-B446DFDAE65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923993" y="3782230"/>
            <a:ext cx="1942136" cy="3452685"/>
          </a:xfrm>
          <a:prstGeom prst="rect">
            <a:avLst/>
          </a:prstGeom>
        </p:spPr>
      </p:pic>
      <p:pic>
        <p:nvPicPr>
          <p:cNvPr id="12" name="Рисунок 11">
            <a:extLst>
              <a:ext uri="{FF2B5EF4-FFF2-40B4-BE49-F238E27FC236}">
                <a16:creationId xmlns:a16="http://schemas.microsoft.com/office/drawing/2014/main" xmlns="" id="{4993134F-B16D-491D-92E6-23B97C7BCC1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797315" y="4314345"/>
            <a:ext cx="4025027" cy="2264078"/>
          </a:xfrm>
          <a:prstGeom prst="rect">
            <a:avLst/>
          </a:prstGeom>
        </p:spPr>
      </p:pic>
      <p:pic>
        <p:nvPicPr>
          <p:cNvPr id="14" name="Рисунок 13">
            <a:extLst>
              <a:ext uri="{FF2B5EF4-FFF2-40B4-BE49-F238E27FC236}">
                <a16:creationId xmlns:a16="http://schemas.microsoft.com/office/drawing/2014/main" xmlns="" id="{F57DDB8E-9E9B-45BC-A86A-621E2E55398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88564" y="4314344"/>
            <a:ext cx="4025028" cy="2264079"/>
          </a:xfrm>
          <a:prstGeom prst="rect">
            <a:avLst/>
          </a:prstGeom>
        </p:spPr>
      </p:pic>
      <p:pic>
        <p:nvPicPr>
          <p:cNvPr id="16" name="Рисунок 15">
            <a:extLst>
              <a:ext uri="{FF2B5EF4-FFF2-40B4-BE49-F238E27FC236}">
                <a16:creationId xmlns:a16="http://schemas.microsoft.com/office/drawing/2014/main" xmlns="" id="{894D9B3D-A74D-49BA-AA7F-A8579FFAD8B5}"/>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0800000" flipV="1">
            <a:off x="189089" y="2320496"/>
            <a:ext cx="3452687" cy="1942136"/>
          </a:xfrm>
          <a:prstGeom prst="rect">
            <a:avLst/>
          </a:prstGeom>
        </p:spPr>
      </p:pic>
      <p:pic>
        <p:nvPicPr>
          <p:cNvPr id="18" name="Рисунок 17">
            <a:extLst>
              <a:ext uri="{FF2B5EF4-FFF2-40B4-BE49-F238E27FC236}">
                <a16:creationId xmlns:a16="http://schemas.microsoft.com/office/drawing/2014/main" xmlns="" id="{A46EA8AF-3C90-49A0-BCCC-92AE0A89E280}"/>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68717" y="103488"/>
            <a:ext cx="3452687" cy="1942136"/>
          </a:xfrm>
          <a:prstGeom prst="rect">
            <a:avLst/>
          </a:prstGeom>
        </p:spPr>
      </p:pic>
      <p:sp>
        <p:nvSpPr>
          <p:cNvPr id="20" name="TextBox 19">
            <a:extLst>
              <a:ext uri="{FF2B5EF4-FFF2-40B4-BE49-F238E27FC236}">
                <a16:creationId xmlns:a16="http://schemas.microsoft.com/office/drawing/2014/main" xmlns="" id="{DFC47BC1-F5D0-4EEA-9AC6-F47AF6651C83}"/>
              </a:ext>
            </a:extLst>
          </p:cNvPr>
          <p:cNvSpPr txBox="1"/>
          <p:nvPr/>
        </p:nvSpPr>
        <p:spPr>
          <a:xfrm>
            <a:off x="278295" y="2021350"/>
            <a:ext cx="3180521" cy="369332"/>
          </a:xfrm>
          <a:prstGeom prst="rect">
            <a:avLst/>
          </a:prstGeom>
          <a:noFill/>
        </p:spPr>
        <p:txBody>
          <a:bodyPr wrap="square" rtlCol="0">
            <a:spAutoFit/>
          </a:bodyPr>
          <a:lstStyle/>
          <a:p>
            <a:pPr algn="ctr"/>
            <a:r>
              <a:rPr lang="uk-UA" b="1" dirty="0">
                <a:solidFill>
                  <a:srgbClr val="FFFFF7"/>
                </a:solidFill>
                <a:latin typeface="Segoe Print" panose="02000600000000000000" pitchFamily="2" charset="0"/>
              </a:rPr>
              <a:t>Блок живлення</a:t>
            </a:r>
          </a:p>
        </p:txBody>
      </p:sp>
      <p:sp>
        <p:nvSpPr>
          <p:cNvPr id="21" name="TextBox 20">
            <a:extLst>
              <a:ext uri="{FF2B5EF4-FFF2-40B4-BE49-F238E27FC236}">
                <a16:creationId xmlns:a16="http://schemas.microsoft.com/office/drawing/2014/main" xmlns="" id="{F225336F-6D2A-4C24-A3A4-451D756E4717}"/>
              </a:ext>
            </a:extLst>
          </p:cNvPr>
          <p:cNvSpPr txBox="1"/>
          <p:nvPr/>
        </p:nvSpPr>
        <p:spPr>
          <a:xfrm>
            <a:off x="583096" y="4224302"/>
            <a:ext cx="2623930" cy="369332"/>
          </a:xfrm>
          <a:prstGeom prst="rect">
            <a:avLst/>
          </a:prstGeom>
          <a:noFill/>
        </p:spPr>
        <p:txBody>
          <a:bodyPr wrap="square" rtlCol="0">
            <a:spAutoFit/>
          </a:bodyPr>
          <a:lstStyle/>
          <a:p>
            <a:pPr algn="ctr"/>
            <a:r>
              <a:rPr lang="uk-UA" b="1" dirty="0">
                <a:solidFill>
                  <a:srgbClr val="FFFFF7"/>
                </a:solidFill>
                <a:latin typeface="Segoe Print" panose="02000600000000000000" pitchFamily="2" charset="0"/>
              </a:rPr>
              <a:t>Блок керування</a:t>
            </a:r>
          </a:p>
        </p:txBody>
      </p:sp>
      <p:sp>
        <p:nvSpPr>
          <p:cNvPr id="22" name="TextBox 21">
            <a:extLst>
              <a:ext uri="{FF2B5EF4-FFF2-40B4-BE49-F238E27FC236}">
                <a16:creationId xmlns:a16="http://schemas.microsoft.com/office/drawing/2014/main" xmlns="" id="{D5045383-FFD7-4505-95B9-1F3C3DDAD3E2}"/>
              </a:ext>
            </a:extLst>
          </p:cNvPr>
          <p:cNvSpPr txBox="1"/>
          <p:nvPr/>
        </p:nvSpPr>
        <p:spPr>
          <a:xfrm>
            <a:off x="168718" y="6479641"/>
            <a:ext cx="3452686" cy="369332"/>
          </a:xfrm>
          <a:prstGeom prst="rect">
            <a:avLst/>
          </a:prstGeom>
          <a:noFill/>
        </p:spPr>
        <p:txBody>
          <a:bodyPr wrap="square" rtlCol="0">
            <a:spAutoFit/>
          </a:bodyPr>
          <a:lstStyle/>
          <a:p>
            <a:r>
              <a:rPr lang="uk-UA" dirty="0"/>
              <a:t> </a:t>
            </a:r>
            <a:r>
              <a:rPr lang="uk-UA" b="1" dirty="0">
                <a:solidFill>
                  <a:srgbClr val="FFFFF7"/>
                </a:solidFill>
                <a:latin typeface="Segoe Print" panose="02000600000000000000" pitchFamily="2" charset="0"/>
              </a:rPr>
              <a:t>Кольорова лед стрічка</a:t>
            </a:r>
          </a:p>
        </p:txBody>
      </p:sp>
      <p:sp>
        <p:nvSpPr>
          <p:cNvPr id="5" name="Прямокутник 4">
            <a:extLst>
              <a:ext uri="{FF2B5EF4-FFF2-40B4-BE49-F238E27FC236}">
                <a16:creationId xmlns:a16="http://schemas.microsoft.com/office/drawing/2014/main" xmlns="" id="{F0CB37B9-0306-4B8E-BECC-9254358E76AC}"/>
              </a:ext>
            </a:extLst>
          </p:cNvPr>
          <p:cNvSpPr/>
          <p:nvPr/>
        </p:nvSpPr>
        <p:spPr>
          <a:xfrm>
            <a:off x="2091098" y="3140290"/>
            <a:ext cx="549895" cy="288710"/>
          </a:xfrm>
          <a:prstGeom prst="rect">
            <a:avLst/>
          </a:prstGeom>
          <a:noFill/>
          <a:ln w="34925">
            <a:solidFill>
              <a:srgbClr val="FED4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xmlns="" val="2653408904"/>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5AEB380B-0651-4FFD-BE18-BDE0A79A14E0}"/>
              </a:ext>
            </a:extLst>
          </p:cNvPr>
          <p:cNvPicPr>
            <a:picLocks noChangeAspect="1"/>
          </p:cNvPicPr>
          <p:nvPr/>
        </p:nvPicPr>
        <p:blipFill>
          <a:blip r:embed="rId2"/>
          <a:stretch>
            <a:fillRect/>
          </a:stretch>
        </p:blipFill>
        <p:spPr>
          <a:xfrm>
            <a:off x="69581" y="57620"/>
            <a:ext cx="12052837" cy="6742760"/>
          </a:xfrm>
          <a:prstGeom prst="rect">
            <a:avLst/>
          </a:prstGeom>
        </p:spPr>
      </p:pic>
      <p:sp>
        <p:nvSpPr>
          <p:cNvPr id="7" name="Прямокутник 6">
            <a:extLst>
              <a:ext uri="{FF2B5EF4-FFF2-40B4-BE49-F238E27FC236}">
                <a16:creationId xmlns:a16="http://schemas.microsoft.com/office/drawing/2014/main" xmlns="" id="{7B101743-57DA-4E41-B649-4C4F3C3245D1}"/>
              </a:ext>
            </a:extLst>
          </p:cNvPr>
          <p:cNvSpPr/>
          <p:nvPr/>
        </p:nvSpPr>
        <p:spPr>
          <a:xfrm>
            <a:off x="319106" y="5218268"/>
            <a:ext cx="11466376" cy="1360778"/>
          </a:xfrm>
          <a:prstGeom prst="rect">
            <a:avLst/>
          </a:prstGeom>
          <a:solidFill>
            <a:srgbClr val="FED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2300" dirty="0">
                <a:latin typeface="Segoe Print" panose="02000600000000000000" pitchFamily="2" charset="0"/>
              </a:rPr>
              <a:t>Дізнавшись багато нового на основі попередніх дослідів я вирішила змінити підсвітку в своїй кімнаті, замінивши старі світлодіоди (які не працювали) на нові леди (кольорові). В ході роботи ми поставили новий блок керування кольоровою лед стрічкою з дистанційним керуванням  </a:t>
            </a:r>
          </a:p>
        </p:txBody>
      </p:sp>
      <p:pic>
        <p:nvPicPr>
          <p:cNvPr id="8" name="Рисунок 7">
            <a:extLst>
              <a:ext uri="{FF2B5EF4-FFF2-40B4-BE49-F238E27FC236}">
                <a16:creationId xmlns:a16="http://schemas.microsoft.com/office/drawing/2014/main" xmlns="" id="{09336585-7EC6-45D6-8911-78D2C80BD40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9068" y="250371"/>
            <a:ext cx="3475669" cy="1955064"/>
          </a:xfrm>
          <a:prstGeom prst="rect">
            <a:avLst/>
          </a:prstGeom>
        </p:spPr>
      </p:pic>
      <p:pic>
        <p:nvPicPr>
          <p:cNvPr id="11" name="Рисунок 10">
            <a:extLst>
              <a:ext uri="{FF2B5EF4-FFF2-40B4-BE49-F238E27FC236}">
                <a16:creationId xmlns:a16="http://schemas.microsoft.com/office/drawing/2014/main" xmlns="" id="{481204A5-83A6-4730-BE60-58331AD9A9E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203319" y="2734318"/>
            <a:ext cx="3475670" cy="1955065"/>
          </a:xfrm>
          <a:prstGeom prst="rect">
            <a:avLst/>
          </a:prstGeom>
        </p:spPr>
      </p:pic>
      <p:pic>
        <p:nvPicPr>
          <p:cNvPr id="14" name="Рисунок 13">
            <a:extLst>
              <a:ext uri="{FF2B5EF4-FFF2-40B4-BE49-F238E27FC236}">
                <a16:creationId xmlns:a16="http://schemas.microsoft.com/office/drawing/2014/main" xmlns="" id="{2C0AE22E-1DC5-46DC-AD3A-D7D7036D935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9513" y="2734319"/>
            <a:ext cx="3475671" cy="1955065"/>
          </a:xfrm>
          <a:prstGeom prst="rect">
            <a:avLst/>
          </a:prstGeom>
        </p:spPr>
      </p:pic>
      <p:pic>
        <p:nvPicPr>
          <p:cNvPr id="25" name="Рисунок 24">
            <a:extLst>
              <a:ext uri="{FF2B5EF4-FFF2-40B4-BE49-F238E27FC236}">
                <a16:creationId xmlns:a16="http://schemas.microsoft.com/office/drawing/2014/main" xmlns="" id="{AFD8BC9D-4C74-4EA0-9C14-34D4375C31C5}"/>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284224" y="2734319"/>
            <a:ext cx="3475670" cy="1955064"/>
          </a:xfrm>
          <a:prstGeom prst="rect">
            <a:avLst/>
          </a:prstGeom>
        </p:spPr>
      </p:pic>
      <p:pic>
        <p:nvPicPr>
          <p:cNvPr id="27" name="Рисунок 26">
            <a:extLst>
              <a:ext uri="{FF2B5EF4-FFF2-40B4-BE49-F238E27FC236}">
                <a16:creationId xmlns:a16="http://schemas.microsoft.com/office/drawing/2014/main" xmlns="" id="{4B4E3123-ADDF-4AB6-AD0A-34B4E9B0267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284224" y="252192"/>
            <a:ext cx="3475668" cy="1955063"/>
          </a:xfrm>
          <a:prstGeom prst="rect">
            <a:avLst/>
          </a:prstGeom>
        </p:spPr>
      </p:pic>
      <p:pic>
        <p:nvPicPr>
          <p:cNvPr id="31" name="Рисунок 30">
            <a:extLst>
              <a:ext uri="{FF2B5EF4-FFF2-40B4-BE49-F238E27FC236}">
                <a16:creationId xmlns:a16="http://schemas.microsoft.com/office/drawing/2014/main" xmlns="" id="{E0C0E15E-DC1D-4539-8C22-8F5EFE513B3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203321" y="220698"/>
            <a:ext cx="3475668" cy="1955063"/>
          </a:xfrm>
          <a:prstGeom prst="rect">
            <a:avLst/>
          </a:prstGeom>
        </p:spPr>
      </p:pic>
      <p:sp>
        <p:nvSpPr>
          <p:cNvPr id="32" name="TextBox 31">
            <a:extLst>
              <a:ext uri="{FF2B5EF4-FFF2-40B4-BE49-F238E27FC236}">
                <a16:creationId xmlns:a16="http://schemas.microsoft.com/office/drawing/2014/main" xmlns="" id="{33A09988-A9D7-43F5-A1B3-DFBC508CD26E}"/>
              </a:ext>
            </a:extLst>
          </p:cNvPr>
          <p:cNvSpPr txBox="1"/>
          <p:nvPr/>
        </p:nvSpPr>
        <p:spPr>
          <a:xfrm>
            <a:off x="767205" y="2268612"/>
            <a:ext cx="3401726" cy="369332"/>
          </a:xfrm>
          <a:prstGeom prst="rect">
            <a:avLst/>
          </a:prstGeom>
          <a:noFill/>
        </p:spPr>
        <p:txBody>
          <a:bodyPr wrap="square" rtlCol="0">
            <a:spAutoFit/>
          </a:bodyPr>
          <a:lstStyle/>
          <a:p>
            <a:r>
              <a:rPr lang="uk-UA" b="1" dirty="0">
                <a:solidFill>
                  <a:srgbClr val="FED446"/>
                </a:solidFill>
                <a:latin typeface="Segoe Print" panose="02000600000000000000" pitchFamily="2" charset="0"/>
              </a:rPr>
              <a:t>Світильник в кімнаті</a:t>
            </a:r>
          </a:p>
        </p:txBody>
      </p:sp>
      <p:sp>
        <p:nvSpPr>
          <p:cNvPr id="33" name="TextBox 32">
            <a:extLst>
              <a:ext uri="{FF2B5EF4-FFF2-40B4-BE49-F238E27FC236}">
                <a16:creationId xmlns:a16="http://schemas.microsoft.com/office/drawing/2014/main" xmlns="" id="{1D8586E6-29EA-4C99-9725-F59785D72EB6}"/>
              </a:ext>
            </a:extLst>
          </p:cNvPr>
          <p:cNvSpPr txBox="1"/>
          <p:nvPr/>
        </p:nvSpPr>
        <p:spPr>
          <a:xfrm>
            <a:off x="4412974" y="2268612"/>
            <a:ext cx="3475668" cy="369332"/>
          </a:xfrm>
          <a:prstGeom prst="rect">
            <a:avLst/>
          </a:prstGeom>
          <a:noFill/>
        </p:spPr>
        <p:txBody>
          <a:bodyPr wrap="square" rtlCol="0">
            <a:spAutoFit/>
          </a:bodyPr>
          <a:lstStyle/>
          <a:p>
            <a:r>
              <a:rPr lang="uk-UA" b="1" dirty="0">
                <a:solidFill>
                  <a:srgbClr val="FED446"/>
                </a:solidFill>
                <a:latin typeface="Segoe Print" panose="02000600000000000000" pitchFamily="2" charset="0"/>
              </a:rPr>
              <a:t>Старий блок керування</a:t>
            </a:r>
          </a:p>
        </p:txBody>
      </p:sp>
      <p:sp>
        <p:nvSpPr>
          <p:cNvPr id="34" name="TextBox 33">
            <a:extLst>
              <a:ext uri="{FF2B5EF4-FFF2-40B4-BE49-F238E27FC236}">
                <a16:creationId xmlns:a16="http://schemas.microsoft.com/office/drawing/2014/main" xmlns="" id="{DA2B4E9A-F3E5-48A7-92C8-0983C4693E0E}"/>
              </a:ext>
            </a:extLst>
          </p:cNvPr>
          <p:cNvSpPr txBox="1"/>
          <p:nvPr/>
        </p:nvSpPr>
        <p:spPr>
          <a:xfrm>
            <a:off x="8574657" y="2238841"/>
            <a:ext cx="2941759" cy="369332"/>
          </a:xfrm>
          <a:prstGeom prst="rect">
            <a:avLst/>
          </a:prstGeom>
          <a:noFill/>
        </p:spPr>
        <p:txBody>
          <a:bodyPr wrap="square" rtlCol="0">
            <a:spAutoFit/>
          </a:bodyPr>
          <a:lstStyle/>
          <a:p>
            <a:r>
              <a:rPr lang="uk-UA" b="1" dirty="0">
                <a:solidFill>
                  <a:srgbClr val="FED446"/>
                </a:solidFill>
                <a:latin typeface="Segoe Print" panose="02000600000000000000" pitchFamily="2" charset="0"/>
              </a:rPr>
              <a:t>Старі світлодіоди</a:t>
            </a:r>
          </a:p>
        </p:txBody>
      </p:sp>
      <p:sp>
        <p:nvSpPr>
          <p:cNvPr id="35" name="TextBox 34">
            <a:extLst>
              <a:ext uri="{FF2B5EF4-FFF2-40B4-BE49-F238E27FC236}">
                <a16:creationId xmlns:a16="http://schemas.microsoft.com/office/drawing/2014/main" xmlns="" id="{B764DB2E-1513-45E4-8DF8-BEDB879CFF35}"/>
              </a:ext>
            </a:extLst>
          </p:cNvPr>
          <p:cNvSpPr txBox="1"/>
          <p:nvPr/>
        </p:nvSpPr>
        <p:spPr>
          <a:xfrm>
            <a:off x="865206" y="4848936"/>
            <a:ext cx="3091580" cy="369332"/>
          </a:xfrm>
          <a:prstGeom prst="rect">
            <a:avLst/>
          </a:prstGeom>
          <a:noFill/>
        </p:spPr>
        <p:txBody>
          <a:bodyPr wrap="square" rtlCol="0">
            <a:spAutoFit/>
          </a:bodyPr>
          <a:lstStyle/>
          <a:p>
            <a:r>
              <a:rPr lang="uk-UA" b="1" dirty="0">
                <a:solidFill>
                  <a:srgbClr val="FED446"/>
                </a:solidFill>
                <a:latin typeface="Segoe Print" panose="02000600000000000000" pitchFamily="2" charset="0"/>
              </a:rPr>
              <a:t>Нова лед стрічка</a:t>
            </a:r>
          </a:p>
        </p:txBody>
      </p:sp>
      <p:sp>
        <p:nvSpPr>
          <p:cNvPr id="36" name="TextBox 35">
            <a:extLst>
              <a:ext uri="{FF2B5EF4-FFF2-40B4-BE49-F238E27FC236}">
                <a16:creationId xmlns:a16="http://schemas.microsoft.com/office/drawing/2014/main" xmlns="" id="{E649968B-2CE8-414B-90D3-33C570999398}"/>
              </a:ext>
            </a:extLst>
          </p:cNvPr>
          <p:cNvSpPr txBox="1"/>
          <p:nvPr/>
        </p:nvSpPr>
        <p:spPr>
          <a:xfrm>
            <a:off x="4624534" y="4770882"/>
            <a:ext cx="2942930" cy="369332"/>
          </a:xfrm>
          <a:prstGeom prst="rect">
            <a:avLst/>
          </a:prstGeom>
          <a:noFill/>
        </p:spPr>
        <p:txBody>
          <a:bodyPr wrap="square" rtlCol="0">
            <a:spAutoFit/>
          </a:bodyPr>
          <a:lstStyle/>
          <a:p>
            <a:r>
              <a:rPr lang="uk-UA" b="1" dirty="0">
                <a:solidFill>
                  <a:srgbClr val="FED446"/>
                </a:solidFill>
                <a:latin typeface="Segoe Print" panose="02000600000000000000" pitchFamily="2" charset="0"/>
              </a:rPr>
              <a:t>Новий блок керування</a:t>
            </a:r>
          </a:p>
        </p:txBody>
      </p:sp>
      <p:sp>
        <p:nvSpPr>
          <p:cNvPr id="37" name="TextBox 36">
            <a:extLst>
              <a:ext uri="{FF2B5EF4-FFF2-40B4-BE49-F238E27FC236}">
                <a16:creationId xmlns:a16="http://schemas.microsoft.com/office/drawing/2014/main" xmlns="" id="{A4ACF2D2-0AD6-40BB-895B-0A782D0B2ACB}"/>
              </a:ext>
            </a:extLst>
          </p:cNvPr>
          <p:cNvSpPr txBox="1"/>
          <p:nvPr/>
        </p:nvSpPr>
        <p:spPr>
          <a:xfrm>
            <a:off x="8499746" y="4767437"/>
            <a:ext cx="3091580" cy="369332"/>
          </a:xfrm>
          <a:prstGeom prst="rect">
            <a:avLst/>
          </a:prstGeom>
          <a:noFill/>
        </p:spPr>
        <p:txBody>
          <a:bodyPr wrap="square" rtlCol="0">
            <a:spAutoFit/>
          </a:bodyPr>
          <a:lstStyle/>
          <a:p>
            <a:r>
              <a:rPr lang="uk-UA" b="1" dirty="0">
                <a:solidFill>
                  <a:srgbClr val="FED446"/>
                </a:solidFill>
                <a:latin typeface="Segoe Print" panose="02000600000000000000" pitchFamily="2" charset="0"/>
              </a:rPr>
              <a:t>Результат досліду</a:t>
            </a:r>
          </a:p>
        </p:txBody>
      </p:sp>
      <p:sp>
        <p:nvSpPr>
          <p:cNvPr id="3" name="Овал 2">
            <a:extLst>
              <a:ext uri="{FF2B5EF4-FFF2-40B4-BE49-F238E27FC236}">
                <a16:creationId xmlns:a16="http://schemas.microsoft.com/office/drawing/2014/main" xmlns="" id="{5F122340-10FE-455C-8C03-EA9B8DCCD0FA}"/>
              </a:ext>
            </a:extLst>
          </p:cNvPr>
          <p:cNvSpPr/>
          <p:nvPr/>
        </p:nvSpPr>
        <p:spPr>
          <a:xfrm>
            <a:off x="9089354" y="1573828"/>
            <a:ext cx="331304" cy="318052"/>
          </a:xfrm>
          <a:prstGeom prst="ellipse">
            <a:avLst/>
          </a:prstGeom>
          <a:noFill/>
          <a:ln w="38100">
            <a:solidFill>
              <a:srgbClr val="FED4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Овал 16">
            <a:extLst>
              <a:ext uri="{FF2B5EF4-FFF2-40B4-BE49-F238E27FC236}">
                <a16:creationId xmlns:a16="http://schemas.microsoft.com/office/drawing/2014/main" xmlns="" id="{23C8CAED-A8EC-4CC0-B342-DC6622F2EF9A}"/>
              </a:ext>
            </a:extLst>
          </p:cNvPr>
          <p:cNvSpPr/>
          <p:nvPr/>
        </p:nvSpPr>
        <p:spPr>
          <a:xfrm>
            <a:off x="9748135" y="1583411"/>
            <a:ext cx="331304" cy="318052"/>
          </a:xfrm>
          <a:prstGeom prst="ellipse">
            <a:avLst/>
          </a:prstGeom>
          <a:noFill/>
          <a:ln w="38100">
            <a:solidFill>
              <a:srgbClr val="FED4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xmlns="" val="677734138"/>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D446"/>
        </a:solidFill>
        <a:effectLst/>
      </p:bgPr>
    </p:bg>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xmlns="" id="{1D3583A0-90E5-4482-95DB-F9FE1048A2CB}"/>
              </a:ext>
            </a:extLst>
          </p:cNvPr>
          <p:cNvSpPr/>
          <p:nvPr/>
        </p:nvSpPr>
        <p:spPr>
          <a:xfrm>
            <a:off x="113137" y="103986"/>
            <a:ext cx="11933089" cy="6628118"/>
          </a:xfrm>
          <a:prstGeom prst="rect">
            <a:avLst/>
          </a:prstGeom>
          <a:no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4" name="VID_20210411_230108.mp4">
            <a:hlinkClick r:id="" action="ppaction://media"/>
          </p:cNvPr>
          <p:cNvPicPr>
            <a:picLocks noRot="1" noChangeAspect="1"/>
          </p:cNvPicPr>
          <p:nvPr>
            <a:videoFile r:link="rId1"/>
          </p:nvPr>
        </p:nvPicPr>
        <p:blipFill>
          <a:blip r:embed="rId3"/>
          <a:stretch>
            <a:fillRect/>
          </a:stretch>
        </p:blipFill>
        <p:spPr>
          <a:xfrm>
            <a:off x="447869" y="219267"/>
            <a:ext cx="11299372" cy="6410132"/>
          </a:xfrm>
          <a:prstGeom prst="rect">
            <a:avLst/>
          </a:prstGeom>
        </p:spPr>
      </p:pic>
    </p:spTree>
    <p:extLst>
      <p:ext uri="{BB962C8B-B14F-4D97-AF65-F5344CB8AC3E}">
        <p14:creationId xmlns:p14="http://schemas.microsoft.com/office/powerpoint/2010/main" xmlns="" val="3723917298"/>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xmlns="" id="{B9B8D8F1-4A53-4649-8326-B16EC998417B}"/>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04756" y="167900"/>
            <a:ext cx="2924432" cy="2193324"/>
          </a:xfrm>
          <a:prstGeom prst="rect">
            <a:avLst/>
          </a:prstGeom>
        </p:spPr>
      </p:pic>
      <p:pic>
        <p:nvPicPr>
          <p:cNvPr id="9" name="Рисунок 8">
            <a:extLst>
              <a:ext uri="{FF2B5EF4-FFF2-40B4-BE49-F238E27FC236}">
                <a16:creationId xmlns:a16="http://schemas.microsoft.com/office/drawing/2014/main" xmlns="" id="{83E1B37A-4F9A-4EDD-AF6D-DEE79039684C}"/>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33964" t="15261" r="41414" b="9318"/>
          <a:stretch/>
        </p:blipFill>
        <p:spPr>
          <a:xfrm>
            <a:off x="288844" y="1804088"/>
            <a:ext cx="2702535" cy="4656674"/>
          </a:xfrm>
          <a:prstGeom prst="rect">
            <a:avLst/>
          </a:prstGeom>
        </p:spPr>
      </p:pic>
      <p:pic>
        <p:nvPicPr>
          <p:cNvPr id="2" name="Рисунок 1">
            <a:extLst>
              <a:ext uri="{FF2B5EF4-FFF2-40B4-BE49-F238E27FC236}">
                <a16:creationId xmlns:a16="http://schemas.microsoft.com/office/drawing/2014/main" xmlns="" id="{5AEB380B-0651-4FFD-BE18-BDE0A79A14E0}"/>
              </a:ext>
            </a:extLst>
          </p:cNvPr>
          <p:cNvPicPr>
            <a:picLocks noChangeAspect="1"/>
          </p:cNvPicPr>
          <p:nvPr/>
        </p:nvPicPr>
        <p:blipFill>
          <a:blip r:embed="rId4"/>
          <a:stretch>
            <a:fillRect/>
          </a:stretch>
        </p:blipFill>
        <p:spPr>
          <a:xfrm>
            <a:off x="69581" y="57620"/>
            <a:ext cx="12052837" cy="6742760"/>
          </a:xfrm>
          <a:prstGeom prst="rect">
            <a:avLst/>
          </a:prstGeom>
        </p:spPr>
      </p:pic>
      <p:sp>
        <p:nvSpPr>
          <p:cNvPr id="7" name="Прямокутник 6">
            <a:extLst>
              <a:ext uri="{FF2B5EF4-FFF2-40B4-BE49-F238E27FC236}">
                <a16:creationId xmlns:a16="http://schemas.microsoft.com/office/drawing/2014/main" xmlns="" id="{7B101743-57DA-4E41-B649-4C4F3C3245D1}"/>
              </a:ext>
            </a:extLst>
          </p:cNvPr>
          <p:cNvSpPr/>
          <p:nvPr/>
        </p:nvSpPr>
        <p:spPr>
          <a:xfrm>
            <a:off x="288844" y="303825"/>
            <a:ext cx="9510063" cy="1364338"/>
          </a:xfrm>
          <a:prstGeom prst="rect">
            <a:avLst/>
          </a:prstGeom>
          <a:solidFill>
            <a:srgbClr val="FED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b="1" dirty="0">
                <a:latin typeface="Segoe Print" panose="02000600000000000000" pitchFamily="2" charset="0"/>
              </a:rPr>
              <a:t>Пристрої керування лед підсвіткою</a:t>
            </a:r>
          </a:p>
        </p:txBody>
      </p:sp>
      <p:pic>
        <p:nvPicPr>
          <p:cNvPr id="6" name="Рисунок 5">
            <a:extLst>
              <a:ext uri="{FF2B5EF4-FFF2-40B4-BE49-F238E27FC236}">
                <a16:creationId xmlns:a16="http://schemas.microsoft.com/office/drawing/2014/main" xmlns="" id="{332D0C6F-E179-43C6-B7C0-43FF6285D763}"/>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32983" t="13218" r="38892" b="8387"/>
          <a:stretch/>
        </p:blipFill>
        <p:spPr>
          <a:xfrm>
            <a:off x="8859181" y="1804088"/>
            <a:ext cx="2970007" cy="4656674"/>
          </a:xfrm>
          <a:prstGeom prst="rect">
            <a:avLst/>
          </a:prstGeom>
        </p:spPr>
      </p:pic>
      <p:grpSp>
        <p:nvGrpSpPr>
          <p:cNvPr id="30" name="Групувати 29">
            <a:extLst>
              <a:ext uri="{FF2B5EF4-FFF2-40B4-BE49-F238E27FC236}">
                <a16:creationId xmlns:a16="http://schemas.microsoft.com/office/drawing/2014/main" xmlns="" id="{4F062490-3A8C-4F61-B2A4-B53C7CA780FC}"/>
              </a:ext>
            </a:extLst>
          </p:cNvPr>
          <p:cNvGrpSpPr/>
          <p:nvPr/>
        </p:nvGrpSpPr>
        <p:grpSpPr>
          <a:xfrm>
            <a:off x="2165683" y="1914368"/>
            <a:ext cx="6400267" cy="1164636"/>
            <a:chOff x="2165684" y="1914368"/>
            <a:chExt cx="4261314" cy="1164636"/>
          </a:xfrm>
        </p:grpSpPr>
        <p:sp>
          <p:nvSpPr>
            <p:cNvPr id="20" name="Прямокутник 19">
              <a:extLst>
                <a:ext uri="{FF2B5EF4-FFF2-40B4-BE49-F238E27FC236}">
                  <a16:creationId xmlns:a16="http://schemas.microsoft.com/office/drawing/2014/main" xmlns="" id="{74BBA7C7-0B51-44F5-AC69-88FBF90BE97C}"/>
                </a:ext>
              </a:extLst>
            </p:cNvPr>
            <p:cNvSpPr/>
            <p:nvPr/>
          </p:nvSpPr>
          <p:spPr>
            <a:xfrm>
              <a:off x="3210642" y="1914368"/>
              <a:ext cx="3216356" cy="1164636"/>
            </a:xfrm>
            <a:prstGeom prst="rect">
              <a:avLst/>
            </a:prstGeom>
            <a:solidFill>
              <a:srgbClr val="FED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uk-UA" dirty="0">
                <a:latin typeface="Segoe Print" panose="02000600000000000000" pitchFamily="2" charset="0"/>
              </a:endParaRPr>
            </a:p>
          </p:txBody>
        </p:sp>
        <p:cxnSp>
          <p:nvCxnSpPr>
            <p:cNvPr id="15" name="Пряма зі стрілкою 14">
              <a:extLst>
                <a:ext uri="{FF2B5EF4-FFF2-40B4-BE49-F238E27FC236}">
                  <a16:creationId xmlns:a16="http://schemas.microsoft.com/office/drawing/2014/main" xmlns="" id="{25E996C2-810D-45F8-9570-3FBD8A3270D0}"/>
                </a:ext>
              </a:extLst>
            </p:cNvPr>
            <p:cNvCxnSpPr>
              <a:cxnSpLocks/>
            </p:cNvCxnSpPr>
            <p:nvPr/>
          </p:nvCxnSpPr>
          <p:spPr>
            <a:xfrm flipH="1">
              <a:off x="2165684" y="2496686"/>
              <a:ext cx="1118926" cy="309327"/>
            </a:xfrm>
            <a:prstGeom prst="straightConnector1">
              <a:avLst/>
            </a:prstGeom>
            <a:ln w="57150">
              <a:solidFill>
                <a:srgbClr val="FED44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Групувати 28">
            <a:extLst>
              <a:ext uri="{FF2B5EF4-FFF2-40B4-BE49-F238E27FC236}">
                <a16:creationId xmlns:a16="http://schemas.microsoft.com/office/drawing/2014/main" xmlns="" id="{10329FA2-9D4D-41A8-BFD7-621531F6E44D}"/>
              </a:ext>
            </a:extLst>
          </p:cNvPr>
          <p:cNvGrpSpPr/>
          <p:nvPr/>
        </p:nvGrpSpPr>
        <p:grpSpPr>
          <a:xfrm>
            <a:off x="3417499" y="4132425"/>
            <a:ext cx="6111512" cy="1164636"/>
            <a:chOff x="5349595" y="4132425"/>
            <a:chExt cx="4179416" cy="1164636"/>
          </a:xfrm>
        </p:grpSpPr>
        <p:sp>
          <p:nvSpPr>
            <p:cNvPr id="22" name="Прямокутник 21">
              <a:extLst>
                <a:ext uri="{FF2B5EF4-FFF2-40B4-BE49-F238E27FC236}">
                  <a16:creationId xmlns:a16="http://schemas.microsoft.com/office/drawing/2014/main" xmlns="" id="{52FB07A9-A3FD-4A2F-BBB7-A8D2A026F9C1}"/>
                </a:ext>
              </a:extLst>
            </p:cNvPr>
            <p:cNvSpPr/>
            <p:nvPr/>
          </p:nvSpPr>
          <p:spPr>
            <a:xfrm>
              <a:off x="5349595" y="4132425"/>
              <a:ext cx="3216356" cy="1164636"/>
            </a:xfrm>
            <a:prstGeom prst="rect">
              <a:avLst/>
            </a:prstGeom>
            <a:solidFill>
              <a:srgbClr val="FED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uk-UA" dirty="0">
                <a:latin typeface="Segoe Print" panose="02000600000000000000" pitchFamily="2" charset="0"/>
              </a:endParaRPr>
            </a:p>
          </p:txBody>
        </p:sp>
        <p:cxnSp>
          <p:nvCxnSpPr>
            <p:cNvPr id="26" name="Пряма зі стрілкою 25">
              <a:extLst>
                <a:ext uri="{FF2B5EF4-FFF2-40B4-BE49-F238E27FC236}">
                  <a16:creationId xmlns:a16="http://schemas.microsoft.com/office/drawing/2014/main" xmlns="" id="{22ABE3F2-EBDF-43C9-8F61-5FB387A86F5E}"/>
                </a:ext>
              </a:extLst>
            </p:cNvPr>
            <p:cNvCxnSpPr>
              <a:cxnSpLocks/>
            </p:cNvCxnSpPr>
            <p:nvPr/>
          </p:nvCxnSpPr>
          <p:spPr>
            <a:xfrm flipV="1">
              <a:off x="8565951" y="4496777"/>
              <a:ext cx="963060" cy="217966"/>
            </a:xfrm>
            <a:prstGeom prst="straightConnector1">
              <a:avLst/>
            </a:prstGeom>
            <a:ln w="57150">
              <a:solidFill>
                <a:srgbClr val="FED446"/>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xmlns="" id="{716A1619-FA46-4353-95E8-5FD60C03AE33}"/>
              </a:ext>
            </a:extLst>
          </p:cNvPr>
          <p:cNvSpPr txBox="1"/>
          <p:nvPr/>
        </p:nvSpPr>
        <p:spPr>
          <a:xfrm>
            <a:off x="3758936" y="1914368"/>
            <a:ext cx="4674125" cy="1200329"/>
          </a:xfrm>
          <a:prstGeom prst="rect">
            <a:avLst/>
          </a:prstGeom>
          <a:noFill/>
        </p:spPr>
        <p:txBody>
          <a:bodyPr wrap="square" rtlCol="0">
            <a:spAutoFit/>
          </a:bodyPr>
          <a:lstStyle/>
          <a:p>
            <a:pPr algn="ctr"/>
            <a:r>
              <a:rPr lang="uk-UA" sz="2400" b="1" dirty="0">
                <a:solidFill>
                  <a:srgbClr val="FFFFF7"/>
                </a:solidFill>
                <a:latin typeface="Segoe Print" panose="02000600000000000000" pitchFamily="2" charset="0"/>
              </a:rPr>
              <a:t>Старий пульт, яким можна ввімкнути світло та підсвітку</a:t>
            </a:r>
          </a:p>
        </p:txBody>
      </p:sp>
      <p:sp>
        <p:nvSpPr>
          <p:cNvPr id="32" name="TextBox 31">
            <a:extLst>
              <a:ext uri="{FF2B5EF4-FFF2-40B4-BE49-F238E27FC236}">
                <a16:creationId xmlns:a16="http://schemas.microsoft.com/office/drawing/2014/main" xmlns="" id="{81297D12-0EB1-4E38-BFA0-592B79FA0E4C}"/>
              </a:ext>
            </a:extLst>
          </p:cNvPr>
          <p:cNvSpPr txBox="1"/>
          <p:nvPr/>
        </p:nvSpPr>
        <p:spPr>
          <a:xfrm>
            <a:off x="3417499" y="4114578"/>
            <a:ext cx="4674125" cy="1200329"/>
          </a:xfrm>
          <a:prstGeom prst="rect">
            <a:avLst/>
          </a:prstGeom>
          <a:noFill/>
        </p:spPr>
        <p:txBody>
          <a:bodyPr wrap="square" rtlCol="0">
            <a:spAutoFit/>
          </a:bodyPr>
          <a:lstStyle/>
          <a:p>
            <a:pPr algn="ctr"/>
            <a:r>
              <a:rPr lang="uk-UA" sz="2400" b="1" dirty="0">
                <a:solidFill>
                  <a:srgbClr val="FFFFF7"/>
                </a:solidFill>
                <a:latin typeface="Segoe Print" panose="02000600000000000000" pitchFamily="2" charset="0"/>
              </a:rPr>
              <a:t>Новий пульт з сенсорним датчиком керування для зміни кольору світла</a:t>
            </a:r>
          </a:p>
        </p:txBody>
      </p:sp>
      <p:sp>
        <p:nvSpPr>
          <p:cNvPr id="33" name="TextBox 32">
            <a:extLst>
              <a:ext uri="{FF2B5EF4-FFF2-40B4-BE49-F238E27FC236}">
                <a16:creationId xmlns:a16="http://schemas.microsoft.com/office/drawing/2014/main" xmlns="" id="{3FB1C106-C329-4C50-85D5-99E8840C0D5C}"/>
              </a:ext>
            </a:extLst>
          </p:cNvPr>
          <p:cNvSpPr txBox="1"/>
          <p:nvPr/>
        </p:nvSpPr>
        <p:spPr>
          <a:xfrm>
            <a:off x="362812" y="495523"/>
            <a:ext cx="9166199" cy="369332"/>
          </a:xfrm>
          <a:prstGeom prst="rect">
            <a:avLst/>
          </a:prstGeom>
          <a:noFill/>
        </p:spPr>
        <p:txBody>
          <a:bodyPr wrap="square" rtlCol="0">
            <a:spAutoFit/>
          </a:bodyPr>
          <a:lstStyle/>
          <a:p>
            <a:r>
              <a:rPr lang="uk-UA" dirty="0"/>
              <a:t> </a:t>
            </a:r>
          </a:p>
        </p:txBody>
      </p:sp>
    </p:spTree>
    <p:extLst>
      <p:ext uri="{BB962C8B-B14F-4D97-AF65-F5344CB8AC3E}">
        <p14:creationId xmlns:p14="http://schemas.microsoft.com/office/powerpoint/2010/main" xmlns="" val="2915000157"/>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D446"/>
        </a:solidFill>
        <a:effectLst/>
      </p:bgPr>
    </p:bg>
    <p:spTree>
      <p:nvGrpSpPr>
        <p:cNvPr id="1" name=""/>
        <p:cNvGrpSpPr/>
        <p:nvPr/>
      </p:nvGrpSpPr>
      <p:grpSpPr>
        <a:xfrm>
          <a:off x="0" y="0"/>
          <a:ext cx="0" cy="0"/>
          <a:chOff x="0" y="0"/>
          <a:chExt cx="0" cy="0"/>
        </a:xfrm>
      </p:grpSpPr>
      <p:sp>
        <p:nvSpPr>
          <p:cNvPr id="15" name="Прямокутник 14">
            <a:extLst>
              <a:ext uri="{FF2B5EF4-FFF2-40B4-BE49-F238E27FC236}">
                <a16:creationId xmlns:a16="http://schemas.microsoft.com/office/drawing/2014/main" xmlns="" id="{82FAE447-C933-4C38-8C18-0C7384F16A80}"/>
              </a:ext>
            </a:extLst>
          </p:cNvPr>
          <p:cNvSpPr/>
          <p:nvPr/>
        </p:nvSpPr>
        <p:spPr>
          <a:xfrm>
            <a:off x="148711" y="2261335"/>
            <a:ext cx="11626194" cy="4059253"/>
          </a:xfrm>
          <a:prstGeom prst="rect">
            <a:avLst/>
          </a:prstGeom>
          <a:no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Прямокутник 2">
            <a:extLst>
              <a:ext uri="{FF2B5EF4-FFF2-40B4-BE49-F238E27FC236}">
                <a16:creationId xmlns:a16="http://schemas.microsoft.com/office/drawing/2014/main" xmlns="" id="{1D3583A0-90E5-4482-95DB-F9FE1048A2CB}"/>
              </a:ext>
            </a:extLst>
          </p:cNvPr>
          <p:cNvSpPr/>
          <p:nvPr/>
        </p:nvSpPr>
        <p:spPr>
          <a:xfrm>
            <a:off x="2654767" y="126883"/>
            <a:ext cx="6022618" cy="1452098"/>
          </a:xfrm>
          <a:prstGeom prst="rect">
            <a:avLst/>
          </a:prstGeom>
          <a:no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Прямокутник 1">
            <a:extLst>
              <a:ext uri="{FF2B5EF4-FFF2-40B4-BE49-F238E27FC236}">
                <a16:creationId xmlns:a16="http://schemas.microsoft.com/office/drawing/2014/main" xmlns="" id="{93084AE0-1D3A-40F8-A5D0-907F465C4B18}"/>
              </a:ext>
            </a:extLst>
          </p:cNvPr>
          <p:cNvSpPr/>
          <p:nvPr/>
        </p:nvSpPr>
        <p:spPr>
          <a:xfrm>
            <a:off x="2855219" y="336284"/>
            <a:ext cx="6213178" cy="174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b="1" dirty="0">
                <a:solidFill>
                  <a:srgbClr val="FED446"/>
                </a:solidFill>
                <a:latin typeface="Segoe Print" panose="02000600000000000000" pitchFamily="2" charset="0"/>
              </a:rPr>
              <a:t>Висновок:</a:t>
            </a:r>
          </a:p>
        </p:txBody>
      </p:sp>
      <p:sp>
        <p:nvSpPr>
          <p:cNvPr id="13" name="Прямокутник 12">
            <a:extLst>
              <a:ext uri="{FF2B5EF4-FFF2-40B4-BE49-F238E27FC236}">
                <a16:creationId xmlns:a16="http://schemas.microsoft.com/office/drawing/2014/main" xmlns="" id="{08DD4C31-26E4-4141-AA06-3D9F8C681533}"/>
              </a:ext>
            </a:extLst>
          </p:cNvPr>
          <p:cNvSpPr/>
          <p:nvPr/>
        </p:nvSpPr>
        <p:spPr>
          <a:xfrm>
            <a:off x="417095" y="2543878"/>
            <a:ext cx="11502191" cy="3977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800" b="1" dirty="0" smtClean="0">
                <a:solidFill>
                  <a:srgbClr val="FED446"/>
                </a:solidFill>
                <a:latin typeface="Segoe Print" panose="02000600000000000000" pitchFamily="2" charset="0"/>
              </a:rPr>
              <a:t>в ході дослідження я дізналася, що  </a:t>
            </a:r>
            <a:r>
              <a:rPr lang="uk-UA" sz="3800" b="1" dirty="0" err="1" smtClean="0">
                <a:solidFill>
                  <a:srgbClr val="FED446"/>
                </a:solidFill>
                <a:latin typeface="Segoe Print" panose="02000600000000000000" pitchFamily="2" charset="0"/>
              </a:rPr>
              <a:t>лед-світильники</a:t>
            </a:r>
            <a:r>
              <a:rPr lang="uk-UA" sz="3800" b="1" dirty="0" smtClean="0">
                <a:solidFill>
                  <a:srgbClr val="FED446"/>
                </a:solidFill>
                <a:latin typeface="Segoe Print" panose="02000600000000000000" pitchFamily="2" charset="0"/>
              </a:rPr>
              <a:t> </a:t>
            </a:r>
            <a:r>
              <a:rPr lang="uk-UA" sz="3800" b="1" dirty="0" err="1" smtClean="0">
                <a:solidFill>
                  <a:srgbClr val="FED446"/>
                </a:solidFill>
                <a:latin typeface="Segoe Print" panose="02000600000000000000" pitchFamily="2" charset="0"/>
              </a:rPr>
              <a:t>економічніші</a:t>
            </a:r>
            <a:r>
              <a:rPr lang="uk-UA" sz="3800" b="1" dirty="0" smtClean="0">
                <a:solidFill>
                  <a:srgbClr val="FED446"/>
                </a:solidFill>
                <a:latin typeface="Segoe Print" panose="02000600000000000000" pitchFamily="2" charset="0"/>
              </a:rPr>
              <a:t>, безпечніші, естетичніші у використанні. Провівши  досліди,  розібралася в конструкції люмінесцентних та </a:t>
            </a:r>
            <a:r>
              <a:rPr lang="uk-UA" sz="3800" b="1" dirty="0" err="1" smtClean="0">
                <a:solidFill>
                  <a:srgbClr val="FED446"/>
                </a:solidFill>
                <a:latin typeface="Segoe Print" panose="02000600000000000000" pitchFamily="2" charset="0"/>
              </a:rPr>
              <a:t>лед</a:t>
            </a:r>
            <a:r>
              <a:rPr lang="uk-UA" sz="3800" b="1" dirty="0" smtClean="0">
                <a:solidFill>
                  <a:srgbClr val="FED446"/>
                </a:solidFill>
                <a:latin typeface="Segoe Print" panose="02000600000000000000" pitchFamily="2" charset="0"/>
              </a:rPr>
              <a:t> ламп, </a:t>
            </a:r>
            <a:r>
              <a:rPr lang="uk-UA" sz="3800" b="1" dirty="0" err="1" smtClean="0">
                <a:solidFill>
                  <a:srgbClr val="FED446"/>
                </a:solidFill>
                <a:latin typeface="Segoe Print" panose="02000600000000000000" pitchFamily="2" charset="0"/>
              </a:rPr>
              <a:t>лед</a:t>
            </a:r>
            <a:r>
              <a:rPr lang="uk-UA" sz="3800" b="1" dirty="0" smtClean="0">
                <a:solidFill>
                  <a:srgbClr val="FED446"/>
                </a:solidFill>
                <a:latin typeface="Segoe Print" panose="02000600000000000000" pitchFamily="2" charset="0"/>
              </a:rPr>
              <a:t> стрічки. Практично використала набуті знання, удосконаливши освітлення в моїй кімнаті.</a:t>
            </a:r>
          </a:p>
        </p:txBody>
      </p:sp>
    </p:spTree>
    <p:extLst>
      <p:ext uri="{BB962C8B-B14F-4D97-AF65-F5344CB8AC3E}">
        <p14:creationId xmlns:p14="http://schemas.microsoft.com/office/powerpoint/2010/main" xmlns="" val="320640210"/>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D446"/>
        </a:solidFill>
        <a:effectLst/>
      </p:bgPr>
    </p:bg>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xmlns="" id="{2CFB09DC-B4D4-4FE5-BDC8-CE5FC2A73FD6}"/>
              </a:ext>
            </a:extLst>
          </p:cNvPr>
          <p:cNvSpPr/>
          <p:nvPr/>
        </p:nvSpPr>
        <p:spPr>
          <a:xfrm>
            <a:off x="-1" y="-945"/>
            <a:ext cx="12192000" cy="2822713"/>
          </a:xfrm>
          <a:prstGeom prst="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Заголовок 1">
            <a:extLst>
              <a:ext uri="{FF2B5EF4-FFF2-40B4-BE49-F238E27FC236}">
                <a16:creationId xmlns:a16="http://schemas.microsoft.com/office/drawing/2014/main" xmlns="" id="{7A070F0A-8A8F-4F56-A74A-906272A61B4C}"/>
              </a:ext>
            </a:extLst>
          </p:cNvPr>
          <p:cNvSpPr>
            <a:spLocks noGrp="1"/>
          </p:cNvSpPr>
          <p:nvPr>
            <p:ph type="title"/>
          </p:nvPr>
        </p:nvSpPr>
        <p:spPr>
          <a:xfrm>
            <a:off x="0" y="2271038"/>
            <a:ext cx="11859263" cy="5270987"/>
          </a:xfrm>
        </p:spPr>
        <p:txBody>
          <a:bodyPr>
            <a:normAutofit fontScale="90000"/>
          </a:bodyPr>
          <a:lstStyle/>
          <a:p>
            <a:pPr algn="ctr">
              <a:lnSpc>
                <a:spcPct val="100000"/>
              </a:lnSpc>
              <a:spcBef>
                <a:spcPts val="0"/>
              </a:spcBef>
            </a:pPr>
            <a:r>
              <a:rPr lang="uk-UA" sz="4000" dirty="0" smtClean="0">
                <a:solidFill>
                  <a:prstClr val="white"/>
                </a:solidFill>
                <a:latin typeface="Segoe Print" panose="02000600000000000000" pitchFamily="2" charset="0"/>
                <a:ea typeface="+mn-ea"/>
                <a:cs typeface="+mn-cs"/>
              </a:rPr>
              <a:t/>
            </a:r>
            <a:br>
              <a:rPr lang="uk-UA" sz="4000" dirty="0" smtClean="0">
                <a:solidFill>
                  <a:prstClr val="white"/>
                </a:solidFill>
                <a:latin typeface="Segoe Print" panose="02000600000000000000" pitchFamily="2" charset="0"/>
                <a:ea typeface="+mn-ea"/>
                <a:cs typeface="+mn-cs"/>
              </a:rPr>
            </a:br>
            <a:r>
              <a:rPr lang="uk-UA" sz="4000" dirty="0" smtClean="0">
                <a:solidFill>
                  <a:prstClr val="white"/>
                </a:solidFill>
                <a:latin typeface="Segoe Print" panose="02000600000000000000" pitchFamily="2" charset="0"/>
                <a:ea typeface="+mn-ea"/>
                <a:cs typeface="+mn-cs"/>
              </a:rPr>
              <a:t/>
            </a:r>
            <a:br>
              <a:rPr lang="uk-UA" sz="4000" dirty="0" smtClean="0">
                <a:solidFill>
                  <a:prstClr val="white"/>
                </a:solidFill>
                <a:latin typeface="Segoe Print" panose="02000600000000000000" pitchFamily="2" charset="0"/>
                <a:ea typeface="+mn-ea"/>
                <a:cs typeface="+mn-cs"/>
              </a:rPr>
            </a:br>
            <a:r>
              <a:rPr lang="uk-UA" sz="4000" dirty="0" smtClean="0">
                <a:solidFill>
                  <a:prstClr val="white"/>
                </a:solidFill>
                <a:latin typeface="Segoe Print" panose="02000600000000000000" pitchFamily="2" charset="0"/>
                <a:ea typeface="+mn-ea"/>
                <a:cs typeface="+mn-cs"/>
              </a:rPr>
              <a:t/>
            </a:r>
            <a:br>
              <a:rPr lang="uk-UA" sz="4000" dirty="0" smtClean="0">
                <a:solidFill>
                  <a:prstClr val="white"/>
                </a:solidFill>
                <a:latin typeface="Segoe Print" panose="02000600000000000000" pitchFamily="2" charset="0"/>
                <a:ea typeface="+mn-ea"/>
                <a:cs typeface="+mn-cs"/>
              </a:rPr>
            </a:br>
            <a:r>
              <a:rPr lang="uk-UA" sz="4000" dirty="0" smtClean="0">
                <a:solidFill>
                  <a:prstClr val="white"/>
                </a:solidFill>
                <a:latin typeface="Segoe Print" panose="02000600000000000000" pitchFamily="2" charset="0"/>
                <a:ea typeface="+mn-ea"/>
                <a:cs typeface="+mn-cs"/>
              </a:rPr>
              <a:t/>
            </a:r>
            <a:br>
              <a:rPr lang="uk-UA" sz="4000" dirty="0" smtClean="0">
                <a:solidFill>
                  <a:prstClr val="white"/>
                </a:solidFill>
                <a:latin typeface="Segoe Print" panose="02000600000000000000" pitchFamily="2" charset="0"/>
                <a:ea typeface="+mn-ea"/>
                <a:cs typeface="+mn-cs"/>
              </a:rPr>
            </a:br>
            <a:r>
              <a:rPr lang="uk-UA" sz="4000" dirty="0" smtClean="0">
                <a:solidFill>
                  <a:prstClr val="white"/>
                </a:solidFill>
                <a:latin typeface="Segoe Print" panose="02000600000000000000" pitchFamily="2" charset="0"/>
                <a:ea typeface="+mn-ea"/>
                <a:cs typeface="+mn-cs"/>
              </a:rPr>
              <a:t/>
            </a:r>
            <a:br>
              <a:rPr lang="uk-UA" sz="4000" dirty="0" smtClean="0">
                <a:solidFill>
                  <a:prstClr val="white"/>
                </a:solidFill>
                <a:latin typeface="Segoe Print" panose="02000600000000000000" pitchFamily="2" charset="0"/>
                <a:ea typeface="+mn-ea"/>
                <a:cs typeface="+mn-cs"/>
              </a:rPr>
            </a:br>
            <a:r>
              <a:rPr lang="uk-UA" sz="3600" dirty="0" smtClean="0">
                <a:solidFill>
                  <a:prstClr val="white"/>
                </a:solidFill>
                <a:latin typeface="Segoe Print" panose="02000600000000000000" pitchFamily="2" charset="0"/>
                <a:ea typeface="+mn-ea"/>
                <a:cs typeface="+mn-cs"/>
              </a:rPr>
              <a:t>У моєму домі довгий час були звичайні світильники з лампами розжарювання. Після купівлі нового світильника, що міг змінювати колір світла та яскравість, а також є більш енергозберігаючим, я зацікавилася його конструкцією. Вирішила дослідити будову таких світильників, їх економічність та безпечність.</a:t>
            </a:r>
            <a:r>
              <a:rPr lang="uk-UA" sz="4000" dirty="0" smtClean="0">
                <a:solidFill>
                  <a:prstClr val="white"/>
                </a:solidFill>
                <a:latin typeface="Segoe Print" panose="02000600000000000000" pitchFamily="2" charset="0"/>
                <a:ea typeface="+mn-ea"/>
                <a:cs typeface="+mn-cs"/>
              </a:rPr>
              <a:t/>
            </a:r>
            <a:br>
              <a:rPr lang="uk-UA" sz="4000" dirty="0" smtClean="0">
                <a:solidFill>
                  <a:prstClr val="white"/>
                </a:solidFill>
                <a:latin typeface="Segoe Print" panose="02000600000000000000" pitchFamily="2" charset="0"/>
                <a:ea typeface="+mn-ea"/>
                <a:cs typeface="+mn-cs"/>
              </a:rPr>
            </a:br>
            <a:r>
              <a:rPr lang="uk-UA" sz="4000" dirty="0">
                <a:solidFill>
                  <a:prstClr val="white"/>
                </a:solidFill>
                <a:latin typeface="Segoe Print" panose="02000600000000000000" pitchFamily="2" charset="0"/>
                <a:ea typeface="+mn-ea"/>
                <a:cs typeface="+mn-cs"/>
              </a:rPr>
              <a:t/>
            </a:r>
            <a:br>
              <a:rPr lang="uk-UA" sz="4000" dirty="0">
                <a:solidFill>
                  <a:prstClr val="white"/>
                </a:solidFill>
                <a:latin typeface="Segoe Print" panose="02000600000000000000" pitchFamily="2" charset="0"/>
                <a:ea typeface="+mn-ea"/>
                <a:cs typeface="+mn-cs"/>
              </a:rPr>
            </a:br>
            <a:endParaRPr lang="uk-UA" sz="4000" dirty="0">
              <a:solidFill>
                <a:schemeClr val="bg1"/>
              </a:solidFill>
              <a:latin typeface="Segoe Print" panose="02000600000000000000" pitchFamily="2" charset="0"/>
            </a:endParaRPr>
          </a:p>
        </p:txBody>
      </p:sp>
      <p:pic>
        <p:nvPicPr>
          <p:cNvPr id="8" name="Рисунок 7">
            <a:extLst>
              <a:ext uri="{FF2B5EF4-FFF2-40B4-BE49-F238E27FC236}">
                <a16:creationId xmlns:a16="http://schemas.microsoft.com/office/drawing/2014/main" xmlns="" id="{5B26776E-3884-472E-9767-153EE85D43C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73755" y="-945"/>
            <a:ext cx="2495584" cy="1871689"/>
          </a:xfrm>
          <a:prstGeom prst="rect">
            <a:avLst/>
          </a:prstGeom>
        </p:spPr>
      </p:pic>
      <p:pic>
        <p:nvPicPr>
          <p:cNvPr id="10" name="Рисунок 9">
            <a:extLst>
              <a:ext uri="{FF2B5EF4-FFF2-40B4-BE49-F238E27FC236}">
                <a16:creationId xmlns:a16="http://schemas.microsoft.com/office/drawing/2014/main" xmlns="" id="{1E1C3CEC-A059-406C-B9ED-CBDD298248F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88430" y="0"/>
            <a:ext cx="2494324" cy="1870744"/>
          </a:xfrm>
          <a:prstGeom prst="rect">
            <a:avLst/>
          </a:prstGeom>
        </p:spPr>
      </p:pic>
      <p:pic>
        <p:nvPicPr>
          <p:cNvPr id="7" name="Рисунок 6">
            <a:extLst>
              <a:ext uri="{FF2B5EF4-FFF2-40B4-BE49-F238E27FC236}">
                <a16:creationId xmlns:a16="http://schemas.microsoft.com/office/drawing/2014/main" xmlns="" id="{B1C5C78E-0336-449D-9AE3-210FA5463ED1}"/>
              </a:ext>
            </a:extLst>
          </p:cNvPr>
          <p:cNvPicPr>
            <a:picLocks noChangeAspect="1"/>
          </p:cNvPicPr>
          <p:nvPr/>
        </p:nvPicPr>
        <p:blipFill>
          <a:blip r:embed="rId3"/>
          <a:stretch>
            <a:fillRect/>
          </a:stretch>
        </p:blipFill>
        <p:spPr>
          <a:xfrm>
            <a:off x="4598108" y="290057"/>
            <a:ext cx="2989175" cy="2240689"/>
          </a:xfrm>
          <a:prstGeom prst="rect">
            <a:avLst/>
          </a:prstGeom>
        </p:spPr>
      </p:pic>
      <p:pic>
        <p:nvPicPr>
          <p:cNvPr id="5" name="Рисунок 4">
            <a:extLst>
              <a:ext uri="{FF2B5EF4-FFF2-40B4-BE49-F238E27FC236}">
                <a16:creationId xmlns:a16="http://schemas.microsoft.com/office/drawing/2014/main" xmlns="" id="{86A90F20-D5DB-437C-9B57-79B951BA8693}"/>
              </a:ext>
            </a:extLst>
          </p:cNvPr>
          <p:cNvPicPr>
            <a:picLocks noChangeAspect="1"/>
          </p:cNvPicPr>
          <p:nvPr/>
        </p:nvPicPr>
        <p:blipFill>
          <a:blip r:embed="rId4"/>
          <a:stretch>
            <a:fillRect/>
          </a:stretch>
        </p:blipFill>
        <p:spPr>
          <a:xfrm>
            <a:off x="9196217" y="290057"/>
            <a:ext cx="2989175" cy="2240689"/>
          </a:xfrm>
          <a:prstGeom prst="rect">
            <a:avLst/>
          </a:prstGeom>
        </p:spPr>
      </p:pic>
      <p:pic>
        <p:nvPicPr>
          <p:cNvPr id="3" name="Рисунок 2">
            <a:extLst>
              <a:ext uri="{FF2B5EF4-FFF2-40B4-BE49-F238E27FC236}">
                <a16:creationId xmlns:a16="http://schemas.microsoft.com/office/drawing/2014/main" xmlns="" id="{604146EF-0827-4457-93EE-E5C686CE42DC}"/>
              </a:ext>
            </a:extLst>
          </p:cNvPr>
          <p:cNvPicPr>
            <a:picLocks noChangeAspect="1"/>
          </p:cNvPicPr>
          <p:nvPr/>
        </p:nvPicPr>
        <p:blipFill>
          <a:blip r:embed="rId5"/>
          <a:stretch>
            <a:fillRect/>
          </a:stretch>
        </p:blipFill>
        <p:spPr>
          <a:xfrm>
            <a:off x="0" y="290058"/>
            <a:ext cx="2989174" cy="2240697"/>
          </a:xfrm>
          <a:prstGeom prst="rect">
            <a:avLst/>
          </a:prstGeom>
        </p:spPr>
      </p:pic>
    </p:spTree>
    <p:extLst>
      <p:ext uri="{BB962C8B-B14F-4D97-AF65-F5344CB8AC3E}">
        <p14:creationId xmlns:p14="http://schemas.microsoft.com/office/powerpoint/2010/main" xmlns="" val="857704928"/>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pic>
        <p:nvPicPr>
          <p:cNvPr id="20" name="Рисунок 19">
            <a:extLst>
              <a:ext uri="{FF2B5EF4-FFF2-40B4-BE49-F238E27FC236}">
                <a16:creationId xmlns:a16="http://schemas.microsoft.com/office/drawing/2014/main" xmlns="" id="{FC85F3C4-B66C-40EC-89DD-D50EE6FFD8A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1805" y="1751748"/>
            <a:ext cx="3074954" cy="2306216"/>
          </a:xfrm>
          <a:prstGeom prst="rect">
            <a:avLst/>
          </a:prstGeom>
        </p:spPr>
      </p:pic>
      <p:pic>
        <p:nvPicPr>
          <p:cNvPr id="17" name="Рисунок 16">
            <a:extLst>
              <a:ext uri="{FF2B5EF4-FFF2-40B4-BE49-F238E27FC236}">
                <a16:creationId xmlns:a16="http://schemas.microsoft.com/office/drawing/2014/main" xmlns="" id="{7F70E826-DFB4-4BCC-9BEF-3F0A7D7B5CFF}"/>
              </a:ext>
            </a:extLst>
          </p:cNvPr>
          <p:cNvPicPr>
            <a:picLocks noChangeAspect="1"/>
          </p:cNvPicPr>
          <p:nvPr/>
        </p:nvPicPr>
        <p:blipFill rotWithShape="1">
          <a:blip r:embed="rId3"/>
          <a:srcRect l="74258"/>
          <a:stretch/>
        </p:blipFill>
        <p:spPr>
          <a:xfrm rot="10800000">
            <a:off x="567160" y="4763853"/>
            <a:ext cx="2708134" cy="1402202"/>
          </a:xfrm>
          <a:prstGeom prst="rect">
            <a:avLst/>
          </a:prstGeom>
        </p:spPr>
      </p:pic>
      <p:pic>
        <p:nvPicPr>
          <p:cNvPr id="4" name="Рисунок 3">
            <a:extLst>
              <a:ext uri="{FF2B5EF4-FFF2-40B4-BE49-F238E27FC236}">
                <a16:creationId xmlns:a16="http://schemas.microsoft.com/office/drawing/2014/main" xmlns="" id="{8336CD56-01EB-4500-B683-4A7D236939F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585935" y="3991160"/>
            <a:ext cx="2825765" cy="2119324"/>
          </a:xfrm>
          <a:prstGeom prst="rect">
            <a:avLst/>
          </a:prstGeom>
        </p:spPr>
      </p:pic>
      <p:sp>
        <p:nvSpPr>
          <p:cNvPr id="2" name="Прямокутник 1">
            <a:extLst>
              <a:ext uri="{FF2B5EF4-FFF2-40B4-BE49-F238E27FC236}">
                <a16:creationId xmlns:a16="http://schemas.microsoft.com/office/drawing/2014/main" xmlns="" id="{B9B52E42-7A5E-4305-B237-565191BD5B03}"/>
              </a:ext>
            </a:extLst>
          </p:cNvPr>
          <p:cNvSpPr/>
          <p:nvPr/>
        </p:nvSpPr>
        <p:spPr>
          <a:xfrm>
            <a:off x="123568" y="111211"/>
            <a:ext cx="11936627" cy="6623221"/>
          </a:xfrm>
          <a:prstGeom prst="rect">
            <a:avLst/>
          </a:prstGeom>
          <a:noFill/>
          <a:ln w="117475">
            <a:solidFill>
              <a:srgbClr val="FED4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9" name="Групувати 8">
            <a:extLst>
              <a:ext uri="{FF2B5EF4-FFF2-40B4-BE49-F238E27FC236}">
                <a16:creationId xmlns:a16="http://schemas.microsoft.com/office/drawing/2014/main" xmlns="" id="{D66A6A5A-613F-44D5-9110-3A11423FC46D}"/>
              </a:ext>
            </a:extLst>
          </p:cNvPr>
          <p:cNvGrpSpPr/>
          <p:nvPr/>
        </p:nvGrpSpPr>
        <p:grpSpPr>
          <a:xfrm rot="10800000">
            <a:off x="2905292" y="2101986"/>
            <a:ext cx="9143998" cy="1982871"/>
            <a:chOff x="644558" y="425425"/>
            <a:chExt cx="6975444" cy="1878862"/>
          </a:xfrm>
        </p:grpSpPr>
        <p:sp>
          <p:nvSpPr>
            <p:cNvPr id="5" name="Блок-схема: затримка 4">
              <a:extLst>
                <a:ext uri="{FF2B5EF4-FFF2-40B4-BE49-F238E27FC236}">
                  <a16:creationId xmlns:a16="http://schemas.microsoft.com/office/drawing/2014/main" xmlns="" id="{C2FEB938-0E0D-4DC6-9F86-B6AF472D7B32}"/>
                </a:ext>
              </a:extLst>
            </p:cNvPr>
            <p:cNvSpPr/>
            <p:nvPr/>
          </p:nvSpPr>
          <p:spPr>
            <a:xfrm>
              <a:off x="6091881" y="433783"/>
              <a:ext cx="1528121" cy="1870504"/>
            </a:xfrm>
            <a:prstGeom prst="flowChartDelay">
              <a:avLst/>
            </a:prstGeom>
            <a:solidFill>
              <a:srgbClr val="FED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кутник 5">
              <a:extLst>
                <a:ext uri="{FF2B5EF4-FFF2-40B4-BE49-F238E27FC236}">
                  <a16:creationId xmlns:a16="http://schemas.microsoft.com/office/drawing/2014/main" xmlns="" id="{69711B6E-8221-4C5D-93C7-127A3FD8F44D}"/>
                </a:ext>
              </a:extLst>
            </p:cNvPr>
            <p:cNvSpPr/>
            <p:nvPr/>
          </p:nvSpPr>
          <p:spPr>
            <a:xfrm>
              <a:off x="2509711" y="426555"/>
              <a:ext cx="3582171" cy="1870504"/>
            </a:xfrm>
            <a:prstGeom prst="rect">
              <a:avLst/>
            </a:prstGeom>
            <a:solidFill>
              <a:srgbClr val="FED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8" name="Рисунок 7">
              <a:extLst>
                <a:ext uri="{FF2B5EF4-FFF2-40B4-BE49-F238E27FC236}">
                  <a16:creationId xmlns:a16="http://schemas.microsoft.com/office/drawing/2014/main" xmlns="" id="{412565A4-BC89-41E3-9CC2-E1AC446C9E92}"/>
                </a:ext>
              </a:extLst>
            </p:cNvPr>
            <p:cNvPicPr>
              <a:picLocks noChangeAspect="1"/>
            </p:cNvPicPr>
            <p:nvPr/>
          </p:nvPicPr>
          <p:blipFill>
            <a:blip r:embed="rId4"/>
            <a:stretch>
              <a:fillRect/>
            </a:stretch>
          </p:blipFill>
          <p:spPr>
            <a:xfrm rot="10800000">
              <a:off x="644558" y="425425"/>
              <a:ext cx="1796071" cy="1871634"/>
            </a:xfrm>
            <a:prstGeom prst="rect">
              <a:avLst/>
            </a:prstGeom>
          </p:spPr>
        </p:pic>
      </p:grpSp>
      <p:pic>
        <p:nvPicPr>
          <p:cNvPr id="10" name="Рисунок 9">
            <a:extLst>
              <a:ext uri="{FF2B5EF4-FFF2-40B4-BE49-F238E27FC236}">
                <a16:creationId xmlns:a16="http://schemas.microsoft.com/office/drawing/2014/main" xmlns="" id="{4D071BF0-29E9-4B30-B242-9C868271B700}"/>
              </a:ext>
            </a:extLst>
          </p:cNvPr>
          <p:cNvPicPr>
            <a:picLocks noChangeAspect="1"/>
          </p:cNvPicPr>
          <p:nvPr/>
        </p:nvPicPr>
        <p:blipFill>
          <a:blip r:embed="rId5"/>
          <a:stretch>
            <a:fillRect/>
          </a:stretch>
        </p:blipFill>
        <p:spPr>
          <a:xfrm>
            <a:off x="673335" y="407546"/>
            <a:ext cx="8737848" cy="1396105"/>
          </a:xfrm>
          <a:prstGeom prst="rect">
            <a:avLst/>
          </a:prstGeom>
        </p:spPr>
      </p:pic>
      <p:pic>
        <p:nvPicPr>
          <p:cNvPr id="11" name="Рисунок 10">
            <a:extLst>
              <a:ext uri="{FF2B5EF4-FFF2-40B4-BE49-F238E27FC236}">
                <a16:creationId xmlns:a16="http://schemas.microsoft.com/office/drawing/2014/main" xmlns="" id="{C2045EBB-3A93-486E-A31A-2C8E66687428}"/>
              </a:ext>
            </a:extLst>
          </p:cNvPr>
          <p:cNvPicPr>
            <a:picLocks noChangeAspect="1"/>
          </p:cNvPicPr>
          <p:nvPr/>
        </p:nvPicPr>
        <p:blipFill rotWithShape="1">
          <a:blip r:embed="rId5"/>
          <a:srcRect l="22692"/>
          <a:stretch/>
        </p:blipFill>
        <p:spPr>
          <a:xfrm>
            <a:off x="3381470" y="4763853"/>
            <a:ext cx="6114623" cy="1396105"/>
          </a:xfrm>
          <a:prstGeom prst="rect">
            <a:avLst/>
          </a:prstGeom>
        </p:spPr>
      </p:pic>
      <p:sp>
        <p:nvSpPr>
          <p:cNvPr id="13" name="TextBox 12">
            <a:extLst>
              <a:ext uri="{FF2B5EF4-FFF2-40B4-BE49-F238E27FC236}">
                <a16:creationId xmlns:a16="http://schemas.microsoft.com/office/drawing/2014/main" xmlns="" id="{2DE99F18-356D-42DB-891C-E4A15B265F96}"/>
              </a:ext>
            </a:extLst>
          </p:cNvPr>
          <p:cNvSpPr txBox="1"/>
          <p:nvPr/>
        </p:nvSpPr>
        <p:spPr>
          <a:xfrm>
            <a:off x="715982" y="751655"/>
            <a:ext cx="2531513" cy="707886"/>
          </a:xfrm>
          <a:prstGeom prst="rect">
            <a:avLst/>
          </a:prstGeom>
          <a:noFill/>
        </p:spPr>
        <p:txBody>
          <a:bodyPr wrap="square" rtlCol="0">
            <a:spAutoFit/>
          </a:bodyPr>
          <a:lstStyle/>
          <a:p>
            <a:r>
              <a:rPr lang="uk-UA" sz="4000" dirty="0">
                <a:solidFill>
                  <a:schemeClr val="bg1"/>
                </a:solidFill>
                <a:latin typeface="Segoe Print" panose="02000600000000000000" pitchFamily="2" charset="0"/>
              </a:rPr>
              <a:t>Мета:</a:t>
            </a:r>
          </a:p>
        </p:txBody>
      </p:sp>
      <p:sp>
        <p:nvSpPr>
          <p:cNvPr id="14" name="TextBox 13">
            <a:extLst>
              <a:ext uri="{FF2B5EF4-FFF2-40B4-BE49-F238E27FC236}">
                <a16:creationId xmlns:a16="http://schemas.microsoft.com/office/drawing/2014/main" xmlns="" id="{24A0745C-FAB6-4D96-B573-B7F360C0A5D7}"/>
              </a:ext>
            </a:extLst>
          </p:cNvPr>
          <p:cNvSpPr txBox="1"/>
          <p:nvPr/>
        </p:nvSpPr>
        <p:spPr>
          <a:xfrm>
            <a:off x="9477631" y="2834957"/>
            <a:ext cx="2248929" cy="584775"/>
          </a:xfrm>
          <a:prstGeom prst="rect">
            <a:avLst/>
          </a:prstGeom>
          <a:noFill/>
        </p:spPr>
        <p:txBody>
          <a:bodyPr wrap="square" rtlCol="0">
            <a:spAutoFit/>
          </a:bodyPr>
          <a:lstStyle/>
          <a:p>
            <a:r>
              <a:rPr lang="uk-UA" sz="3200" dirty="0">
                <a:solidFill>
                  <a:schemeClr val="bg1"/>
                </a:solidFill>
                <a:latin typeface="Segoe Print" panose="02000600000000000000" pitchFamily="2" charset="0"/>
              </a:rPr>
              <a:t>Завдання:</a:t>
            </a:r>
          </a:p>
        </p:txBody>
      </p:sp>
      <p:sp>
        <p:nvSpPr>
          <p:cNvPr id="16" name="TextBox 15">
            <a:extLst>
              <a:ext uri="{FF2B5EF4-FFF2-40B4-BE49-F238E27FC236}">
                <a16:creationId xmlns:a16="http://schemas.microsoft.com/office/drawing/2014/main" xmlns="" id="{239ACBE2-B8CA-4989-93C5-328681884FF7}"/>
              </a:ext>
            </a:extLst>
          </p:cNvPr>
          <p:cNvSpPr txBox="1"/>
          <p:nvPr/>
        </p:nvSpPr>
        <p:spPr>
          <a:xfrm>
            <a:off x="673335" y="5207569"/>
            <a:ext cx="3275715" cy="584775"/>
          </a:xfrm>
          <a:prstGeom prst="rect">
            <a:avLst/>
          </a:prstGeom>
          <a:noFill/>
        </p:spPr>
        <p:txBody>
          <a:bodyPr wrap="square" rtlCol="0">
            <a:spAutoFit/>
          </a:bodyPr>
          <a:lstStyle/>
          <a:p>
            <a:r>
              <a:rPr lang="uk-UA" sz="3200" dirty="0">
                <a:solidFill>
                  <a:schemeClr val="bg1"/>
                </a:solidFill>
                <a:latin typeface="Segoe Print" panose="02000600000000000000" pitchFamily="2" charset="0"/>
              </a:rPr>
              <a:t>Обладнання:</a:t>
            </a:r>
          </a:p>
        </p:txBody>
      </p:sp>
      <p:sp>
        <p:nvSpPr>
          <p:cNvPr id="3" name="TextBox 2">
            <a:extLst>
              <a:ext uri="{FF2B5EF4-FFF2-40B4-BE49-F238E27FC236}">
                <a16:creationId xmlns:a16="http://schemas.microsoft.com/office/drawing/2014/main" xmlns="" id="{29D449D5-CBE3-4133-BA1E-CC47B90F510D}"/>
              </a:ext>
            </a:extLst>
          </p:cNvPr>
          <p:cNvSpPr txBox="1"/>
          <p:nvPr/>
        </p:nvSpPr>
        <p:spPr>
          <a:xfrm>
            <a:off x="3059875" y="2110086"/>
            <a:ext cx="6971631" cy="1908215"/>
          </a:xfrm>
          <a:prstGeom prst="rect">
            <a:avLst/>
          </a:prstGeom>
          <a:noFill/>
        </p:spPr>
        <p:txBody>
          <a:bodyPr wrap="square" rtlCol="0">
            <a:spAutoFit/>
          </a:bodyPr>
          <a:lstStyle/>
          <a:p>
            <a:pPr>
              <a:buFontTx/>
              <a:buChar char="-"/>
            </a:pPr>
            <a:r>
              <a:rPr lang="uk-UA" sz="2000" b="1" dirty="0" smtClean="0">
                <a:solidFill>
                  <a:schemeClr val="bg1"/>
                </a:solidFill>
                <a:latin typeface="Segoe Print" panose="02000600000000000000" pitchFamily="2" charset="0"/>
              </a:rPr>
              <a:t>ознайомитися з історією та конструкцією </a:t>
            </a:r>
            <a:r>
              <a:rPr lang="uk-UA" sz="2000" b="1" dirty="0" err="1" smtClean="0">
                <a:solidFill>
                  <a:schemeClr val="bg1"/>
                </a:solidFill>
                <a:latin typeface="Segoe Print" panose="02000600000000000000" pitchFamily="2" charset="0"/>
              </a:rPr>
              <a:t>світлодіодних</a:t>
            </a:r>
            <a:r>
              <a:rPr lang="uk-UA" sz="2000" b="1" dirty="0" smtClean="0">
                <a:solidFill>
                  <a:schemeClr val="bg1"/>
                </a:solidFill>
                <a:latin typeface="Segoe Print" panose="02000600000000000000" pitchFamily="2" charset="0"/>
              </a:rPr>
              <a:t> лампочок. </a:t>
            </a:r>
          </a:p>
          <a:p>
            <a:r>
              <a:rPr lang="uk-UA" sz="2000" b="1" dirty="0" smtClean="0">
                <a:solidFill>
                  <a:schemeClr val="bg1"/>
                </a:solidFill>
                <a:latin typeface="Segoe Print" panose="02000600000000000000" pitchFamily="2" charset="0"/>
              </a:rPr>
              <a:t>- </a:t>
            </a:r>
            <a:r>
              <a:rPr lang="uk-UA" sz="2000" b="1" dirty="0">
                <a:solidFill>
                  <a:schemeClr val="bg1"/>
                </a:solidFill>
                <a:latin typeface="Segoe Print" panose="02000600000000000000" pitchFamily="2" charset="0"/>
              </a:rPr>
              <a:t>Дослідити </a:t>
            </a:r>
            <a:r>
              <a:rPr lang="uk-UA" sz="2000" b="1" dirty="0" err="1">
                <a:solidFill>
                  <a:schemeClr val="bg1"/>
                </a:solidFill>
                <a:latin typeface="Segoe Print" panose="02000600000000000000" pitchFamily="2" charset="0"/>
              </a:rPr>
              <a:t>лед-лампочки</a:t>
            </a:r>
            <a:r>
              <a:rPr lang="uk-UA" sz="2000" b="1" dirty="0">
                <a:solidFill>
                  <a:schemeClr val="bg1"/>
                </a:solidFill>
                <a:latin typeface="Segoe Print" panose="02000600000000000000" pitchFamily="2" charset="0"/>
              </a:rPr>
              <a:t> та </a:t>
            </a:r>
            <a:r>
              <a:rPr lang="uk-UA" sz="2000" b="1" dirty="0" err="1">
                <a:solidFill>
                  <a:schemeClr val="bg1"/>
                </a:solidFill>
                <a:latin typeface="Segoe Print" panose="02000600000000000000" pitchFamily="2" charset="0"/>
              </a:rPr>
              <a:t>лед-підсвітки</a:t>
            </a:r>
            <a:r>
              <a:rPr lang="uk-UA" sz="2000" b="1" dirty="0">
                <a:solidFill>
                  <a:schemeClr val="bg1"/>
                </a:solidFill>
                <a:latin typeface="Segoe Print" panose="02000600000000000000" pitchFamily="2" charset="0"/>
              </a:rPr>
              <a:t>.</a:t>
            </a:r>
          </a:p>
          <a:p>
            <a:r>
              <a:rPr lang="uk-UA" sz="2000" b="1" dirty="0">
                <a:solidFill>
                  <a:schemeClr val="bg1"/>
                </a:solidFill>
                <a:latin typeface="Segoe Print" panose="02000600000000000000" pitchFamily="2" charset="0"/>
              </a:rPr>
              <a:t>- З’ясувати конструкцію сучасних світильників, що може змінювати колір та яскравість світла</a:t>
            </a:r>
            <a:r>
              <a:rPr lang="uk-UA" b="1" dirty="0">
                <a:solidFill>
                  <a:schemeClr val="bg1"/>
                </a:solidFill>
                <a:latin typeface="Segoe Print" panose="02000600000000000000" pitchFamily="2" charset="0"/>
              </a:rPr>
              <a:t>.</a:t>
            </a:r>
          </a:p>
          <a:p>
            <a:pPr algn="ctr"/>
            <a:endParaRPr lang="uk-UA" dirty="0">
              <a:solidFill>
                <a:schemeClr val="bg1"/>
              </a:solidFill>
              <a:latin typeface="Segoe Print" panose="02000600000000000000" pitchFamily="2" charset="0"/>
            </a:endParaRPr>
          </a:p>
        </p:txBody>
      </p:sp>
      <p:sp>
        <p:nvSpPr>
          <p:cNvPr id="18" name="TextBox 17">
            <a:extLst>
              <a:ext uri="{FF2B5EF4-FFF2-40B4-BE49-F238E27FC236}">
                <a16:creationId xmlns:a16="http://schemas.microsoft.com/office/drawing/2014/main" xmlns="" id="{22AFC0DB-47A9-4EC6-B771-33C85D4D51BB}"/>
              </a:ext>
            </a:extLst>
          </p:cNvPr>
          <p:cNvSpPr txBox="1"/>
          <p:nvPr/>
        </p:nvSpPr>
        <p:spPr>
          <a:xfrm>
            <a:off x="2992339" y="442171"/>
            <a:ext cx="5794121" cy="1446550"/>
          </a:xfrm>
          <a:prstGeom prst="rect">
            <a:avLst/>
          </a:prstGeom>
          <a:noFill/>
        </p:spPr>
        <p:txBody>
          <a:bodyPr wrap="square" rtlCol="0">
            <a:spAutoFit/>
          </a:bodyPr>
          <a:lstStyle/>
          <a:p>
            <a:pPr algn="ctr"/>
            <a:r>
              <a:rPr lang="uk-UA" sz="2200" b="1" dirty="0" smtClean="0">
                <a:solidFill>
                  <a:schemeClr val="bg1"/>
                </a:solidFill>
                <a:latin typeface="Segoe Print" panose="02000600000000000000" pitchFamily="2" charset="0"/>
              </a:rPr>
              <a:t>Вивчити еволюцію лампочки, </a:t>
            </a:r>
            <a:r>
              <a:rPr lang="uk-UA" sz="2200" b="1" dirty="0">
                <a:solidFill>
                  <a:schemeClr val="bg1"/>
                </a:solidFill>
                <a:latin typeface="Segoe Print" panose="02000600000000000000" pitchFamily="2" charset="0"/>
              </a:rPr>
              <a:t>дослідити сучасні </a:t>
            </a:r>
            <a:r>
              <a:rPr lang="uk-UA" sz="2200" b="1" dirty="0" err="1">
                <a:solidFill>
                  <a:schemeClr val="bg1"/>
                </a:solidFill>
                <a:latin typeface="Segoe Print" panose="02000600000000000000" pitchFamily="2" charset="0"/>
              </a:rPr>
              <a:t>лед-лампи</a:t>
            </a:r>
            <a:r>
              <a:rPr lang="uk-UA" sz="2200" b="1" dirty="0">
                <a:solidFill>
                  <a:schemeClr val="bg1"/>
                </a:solidFill>
                <a:latin typeface="Segoe Print" panose="02000600000000000000" pitchFamily="2" charset="0"/>
              </a:rPr>
              <a:t> та </a:t>
            </a:r>
            <a:r>
              <a:rPr lang="uk-UA" sz="2200" b="1" dirty="0" err="1">
                <a:solidFill>
                  <a:schemeClr val="bg1"/>
                </a:solidFill>
                <a:latin typeface="Segoe Print" panose="02000600000000000000" pitchFamily="2" charset="0"/>
              </a:rPr>
              <a:t>лед-підсвітки</a:t>
            </a:r>
            <a:r>
              <a:rPr lang="uk-UA" sz="2200" b="1" dirty="0" smtClean="0">
                <a:solidFill>
                  <a:schemeClr val="bg1"/>
                </a:solidFill>
                <a:latin typeface="Segoe Print" panose="02000600000000000000" pitchFamily="2" charset="0"/>
              </a:rPr>
              <a:t>, удосконалити освітлення у своїй кімнаті.</a:t>
            </a:r>
            <a:endParaRPr lang="uk-UA" sz="2200" b="1" dirty="0">
              <a:solidFill>
                <a:schemeClr val="bg1"/>
              </a:solidFill>
              <a:latin typeface="Segoe Print" panose="02000600000000000000" pitchFamily="2" charset="0"/>
            </a:endParaRPr>
          </a:p>
        </p:txBody>
      </p:sp>
      <p:sp>
        <p:nvSpPr>
          <p:cNvPr id="7" name="TextBox 6">
            <a:extLst>
              <a:ext uri="{FF2B5EF4-FFF2-40B4-BE49-F238E27FC236}">
                <a16:creationId xmlns:a16="http://schemas.microsoft.com/office/drawing/2014/main" xmlns="" id="{B1C1321A-AE35-48C0-B16A-24D7D1ADA91A}"/>
              </a:ext>
            </a:extLst>
          </p:cNvPr>
          <p:cNvSpPr txBox="1"/>
          <p:nvPr/>
        </p:nvSpPr>
        <p:spPr>
          <a:xfrm>
            <a:off x="3414005" y="4726790"/>
            <a:ext cx="5799345" cy="1446550"/>
          </a:xfrm>
          <a:prstGeom prst="rect">
            <a:avLst/>
          </a:prstGeom>
          <a:noFill/>
        </p:spPr>
        <p:txBody>
          <a:bodyPr wrap="square" rtlCol="0">
            <a:spAutoFit/>
          </a:bodyPr>
          <a:lstStyle/>
          <a:p>
            <a:pPr algn="ctr"/>
            <a:r>
              <a:rPr lang="uk-UA" sz="2200" b="1" dirty="0">
                <a:solidFill>
                  <a:srgbClr val="FFFFF7"/>
                </a:solidFill>
                <a:latin typeface="Segoe Print" panose="02000600000000000000" pitchFamily="2" charset="0"/>
              </a:rPr>
              <a:t>Люмінесцентна лампа, лед лампа, лед стрічка, блоки живлення, блок керування та люстра що потребувала ремонту. </a:t>
            </a:r>
          </a:p>
        </p:txBody>
      </p:sp>
    </p:spTree>
    <p:extLst>
      <p:ext uri="{BB962C8B-B14F-4D97-AF65-F5344CB8AC3E}">
        <p14:creationId xmlns:p14="http://schemas.microsoft.com/office/powerpoint/2010/main" xmlns="" val="1275472337"/>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D446"/>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070F0A-8A8F-4F56-A74A-906272A61B4C}"/>
              </a:ext>
            </a:extLst>
          </p:cNvPr>
          <p:cNvSpPr>
            <a:spLocks noGrp="1"/>
          </p:cNvSpPr>
          <p:nvPr>
            <p:ph type="title"/>
          </p:nvPr>
        </p:nvSpPr>
        <p:spPr>
          <a:xfrm>
            <a:off x="148281" y="2669060"/>
            <a:ext cx="12191999" cy="4621426"/>
          </a:xfrm>
        </p:spPr>
        <p:txBody>
          <a:bodyPr>
            <a:normAutofit fontScale="90000"/>
          </a:bodyPr>
          <a:lstStyle/>
          <a:p>
            <a:pPr algn="ctr"/>
            <a:r>
              <a:rPr lang="uk-UA" dirty="0">
                <a:solidFill>
                  <a:schemeClr val="bg1"/>
                </a:solidFill>
                <a:latin typeface="Segoe Print" panose="02000600000000000000" pitchFamily="2" charset="0"/>
              </a:rPr>
              <a:t>Для початку потрібно розібратися в історії створення світлодіодних лампочок, дізнатися як вони працюють та як їх використовують</a:t>
            </a:r>
            <a:br>
              <a:rPr lang="uk-UA" dirty="0">
                <a:solidFill>
                  <a:schemeClr val="bg1"/>
                </a:solidFill>
                <a:latin typeface="Segoe Print" panose="02000600000000000000" pitchFamily="2" charset="0"/>
              </a:rPr>
            </a:br>
            <a:endParaRPr lang="uk-UA" dirty="0">
              <a:solidFill>
                <a:schemeClr val="bg1"/>
              </a:solidFill>
              <a:latin typeface="Segoe Print" panose="02000600000000000000" pitchFamily="2" charset="0"/>
            </a:endParaRPr>
          </a:p>
        </p:txBody>
      </p:sp>
      <p:sp>
        <p:nvSpPr>
          <p:cNvPr id="4" name="Прямокутник 3">
            <a:extLst>
              <a:ext uri="{FF2B5EF4-FFF2-40B4-BE49-F238E27FC236}">
                <a16:creationId xmlns:a16="http://schemas.microsoft.com/office/drawing/2014/main" xmlns="" id="{2CFB09DC-B4D4-4FE5-BDC8-CE5FC2A73FD6}"/>
              </a:ext>
            </a:extLst>
          </p:cNvPr>
          <p:cNvSpPr/>
          <p:nvPr/>
        </p:nvSpPr>
        <p:spPr>
          <a:xfrm>
            <a:off x="0" y="0"/>
            <a:ext cx="12192000" cy="2669060"/>
          </a:xfrm>
          <a:prstGeom prst="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Рисунок 5">
            <a:extLst>
              <a:ext uri="{FF2B5EF4-FFF2-40B4-BE49-F238E27FC236}">
                <a16:creationId xmlns:a16="http://schemas.microsoft.com/office/drawing/2014/main" xmlns="" id="{1FFFB0AD-B200-43E8-B3AD-661E7BB0DB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68961" y="1"/>
            <a:ext cx="3558745" cy="2669059"/>
          </a:xfrm>
          <a:prstGeom prst="rect">
            <a:avLst/>
          </a:prstGeom>
        </p:spPr>
      </p:pic>
      <p:pic>
        <p:nvPicPr>
          <p:cNvPr id="10" name="Рисунок 9">
            <a:extLst>
              <a:ext uri="{FF2B5EF4-FFF2-40B4-BE49-F238E27FC236}">
                <a16:creationId xmlns:a16="http://schemas.microsoft.com/office/drawing/2014/main" xmlns="" id="{77DA49F2-6354-4CDC-8C5E-9AD3D0E7269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2318"/>
            <a:ext cx="3558743" cy="2669058"/>
          </a:xfrm>
          <a:prstGeom prst="rect">
            <a:avLst/>
          </a:prstGeom>
        </p:spPr>
      </p:pic>
      <p:pic>
        <p:nvPicPr>
          <p:cNvPr id="12" name="Рисунок 11">
            <a:extLst>
              <a:ext uri="{FF2B5EF4-FFF2-40B4-BE49-F238E27FC236}">
                <a16:creationId xmlns:a16="http://schemas.microsoft.com/office/drawing/2014/main" xmlns="" id="{DF6DF35C-3F0F-4084-8C26-49B8425569B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316628" y="0"/>
            <a:ext cx="3558744" cy="2669059"/>
          </a:xfrm>
          <a:prstGeom prst="rect">
            <a:avLst/>
          </a:prstGeom>
        </p:spPr>
      </p:pic>
    </p:spTree>
    <p:extLst>
      <p:ext uri="{BB962C8B-B14F-4D97-AF65-F5344CB8AC3E}">
        <p14:creationId xmlns:p14="http://schemas.microsoft.com/office/powerpoint/2010/main" xmlns="" val="479169364"/>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D446"/>
        </a:solidFill>
        <a:effectLst/>
      </p:bgPr>
    </p:bg>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xmlns="" id="{1D3583A0-90E5-4482-95DB-F9FE1048A2CB}"/>
              </a:ext>
            </a:extLst>
          </p:cNvPr>
          <p:cNvSpPr/>
          <p:nvPr/>
        </p:nvSpPr>
        <p:spPr>
          <a:xfrm>
            <a:off x="5931243" y="358346"/>
            <a:ext cx="5634681" cy="6002952"/>
          </a:xfrm>
          <a:prstGeom prst="rect">
            <a:avLst/>
          </a:prstGeom>
          <a:no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Прямокутник 1">
            <a:extLst>
              <a:ext uri="{FF2B5EF4-FFF2-40B4-BE49-F238E27FC236}">
                <a16:creationId xmlns:a16="http://schemas.microsoft.com/office/drawing/2014/main" xmlns="" id="{93084AE0-1D3A-40F8-A5D0-907F465C4B18}"/>
              </a:ext>
            </a:extLst>
          </p:cNvPr>
          <p:cNvSpPr/>
          <p:nvPr/>
        </p:nvSpPr>
        <p:spPr>
          <a:xfrm>
            <a:off x="6096000" y="496702"/>
            <a:ext cx="5751226" cy="6116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solidFill>
                  <a:srgbClr val="FED446"/>
                </a:solidFill>
                <a:latin typeface="Segoe Print" panose="02000600000000000000" pitchFamily="2" charset="0"/>
              </a:rPr>
              <a:t>На початку 2007 року були випущені перші світлодіодні лампи для звичайних лампових патронів </a:t>
            </a:r>
            <a:r>
              <a:rPr lang="en-US" b="1" dirty="0">
                <a:solidFill>
                  <a:srgbClr val="FED446"/>
                </a:solidFill>
                <a:latin typeface="Segoe Print" panose="02000600000000000000" pitchFamily="2" charset="0"/>
              </a:rPr>
              <a:t>E27 </a:t>
            </a:r>
            <a:r>
              <a:rPr lang="uk-UA" b="1" dirty="0">
                <a:solidFill>
                  <a:srgbClr val="FED446"/>
                </a:solidFill>
                <a:latin typeface="Segoe Print" panose="02000600000000000000" pitchFamily="2" charset="0"/>
              </a:rPr>
              <a:t>і </a:t>
            </a:r>
            <a:r>
              <a:rPr lang="en-US" b="1" dirty="0">
                <a:solidFill>
                  <a:srgbClr val="FED446"/>
                </a:solidFill>
                <a:latin typeface="Segoe Print" panose="02000600000000000000" pitchFamily="2" charset="0"/>
              </a:rPr>
              <a:t>E14. </a:t>
            </a:r>
            <a:r>
              <a:rPr lang="uk-UA" b="1" dirty="0">
                <a:solidFill>
                  <a:srgbClr val="FED446"/>
                </a:solidFill>
                <a:latin typeface="Segoe Print" panose="02000600000000000000" pitchFamily="2" charset="0"/>
              </a:rPr>
              <a:t>Наприкінці 2011 року було оголошено про те, що компанія </a:t>
            </a:r>
            <a:r>
              <a:rPr lang="en-US" b="1" dirty="0">
                <a:solidFill>
                  <a:srgbClr val="FED446"/>
                </a:solidFill>
                <a:latin typeface="Segoe Print" panose="02000600000000000000" pitchFamily="2" charset="0"/>
              </a:rPr>
              <a:t>Panasonic </a:t>
            </a:r>
            <a:r>
              <a:rPr lang="uk-UA" b="1" dirty="0">
                <a:solidFill>
                  <a:srgbClr val="FED446"/>
                </a:solidFill>
                <a:latin typeface="Segoe Print" panose="02000600000000000000" pitchFamily="2" charset="0"/>
              </a:rPr>
              <a:t>досягла кута розсіювання близько 300 градусів, а 2015 — до 350 градусів. На додаток до недостатньої яскравості для багатьох завдань спочатку вони мали лише блакитний («холодний») колір світла, котрий часто піддавався критиці. З 2010 року світлодіодні лампи стали також доступними з теплим білим світлом. З тих пір на ринку ще з'явилися так звані волоконні світлодіодні лампи, які виготовлено з прозорою скляною колбою і змодельована на зразок історичних ламп розжарення з одиничними нитками, але з десятками окремих світлодіодів.</a:t>
            </a:r>
          </a:p>
          <a:p>
            <a:r>
              <a:rPr lang="uk-UA" b="1" dirty="0">
                <a:solidFill>
                  <a:srgbClr val="FED446"/>
                </a:solidFill>
                <a:latin typeface="Segoe Print" panose="02000600000000000000" pitchFamily="2" charset="0"/>
              </a:rPr>
              <a:t>Кількісне виробництво знижує вартість світлодіодних ламп. Наприклад, за проміжок з 2008 по 2015 рік вартість таких ламп у США впала на 94%.</a:t>
            </a:r>
          </a:p>
        </p:txBody>
      </p:sp>
      <p:pic>
        <p:nvPicPr>
          <p:cNvPr id="6" name="Рисунок 5">
            <a:extLst>
              <a:ext uri="{FF2B5EF4-FFF2-40B4-BE49-F238E27FC236}">
                <a16:creationId xmlns:a16="http://schemas.microsoft.com/office/drawing/2014/main" xmlns="" id="{8A5B3488-F7BC-4DFB-BF7F-4A9D71F32D2E}"/>
              </a:ext>
            </a:extLst>
          </p:cNvPr>
          <p:cNvPicPr>
            <a:picLocks noChangeAspect="1"/>
          </p:cNvPicPr>
          <p:nvPr/>
        </p:nvPicPr>
        <p:blipFill>
          <a:blip r:embed="rId2"/>
          <a:stretch>
            <a:fillRect/>
          </a:stretch>
        </p:blipFill>
        <p:spPr>
          <a:xfrm>
            <a:off x="206461" y="186124"/>
            <a:ext cx="3318184" cy="2853638"/>
          </a:xfrm>
          <a:prstGeom prst="rect">
            <a:avLst/>
          </a:prstGeom>
        </p:spPr>
      </p:pic>
      <p:pic>
        <p:nvPicPr>
          <p:cNvPr id="7" name="Рисунок 6">
            <a:extLst>
              <a:ext uri="{FF2B5EF4-FFF2-40B4-BE49-F238E27FC236}">
                <a16:creationId xmlns:a16="http://schemas.microsoft.com/office/drawing/2014/main" xmlns="" id="{25F75718-C6C8-4B62-9163-F15DC774C129}"/>
              </a:ext>
            </a:extLst>
          </p:cNvPr>
          <p:cNvPicPr>
            <a:picLocks noChangeAspect="1"/>
          </p:cNvPicPr>
          <p:nvPr/>
        </p:nvPicPr>
        <p:blipFill>
          <a:blip r:embed="rId3" cstate="print"/>
          <a:stretch>
            <a:fillRect/>
          </a:stretch>
        </p:blipFill>
        <p:spPr>
          <a:xfrm>
            <a:off x="206461" y="4109010"/>
            <a:ext cx="3623115" cy="2503880"/>
          </a:xfrm>
          <a:prstGeom prst="rect">
            <a:avLst/>
          </a:prstGeom>
        </p:spPr>
      </p:pic>
      <p:pic>
        <p:nvPicPr>
          <p:cNvPr id="8" name="Рисунок 7">
            <a:extLst>
              <a:ext uri="{FF2B5EF4-FFF2-40B4-BE49-F238E27FC236}">
                <a16:creationId xmlns:a16="http://schemas.microsoft.com/office/drawing/2014/main" xmlns="" id="{BBD7BFF7-A5EB-4D18-908E-0A1C53590C35}"/>
              </a:ext>
            </a:extLst>
          </p:cNvPr>
          <p:cNvPicPr>
            <a:picLocks noChangeAspect="1"/>
          </p:cNvPicPr>
          <p:nvPr/>
        </p:nvPicPr>
        <p:blipFill>
          <a:blip r:embed="rId4"/>
          <a:stretch>
            <a:fillRect/>
          </a:stretch>
        </p:blipFill>
        <p:spPr>
          <a:xfrm>
            <a:off x="2552010" y="2351939"/>
            <a:ext cx="3097931" cy="2323448"/>
          </a:xfrm>
          <a:prstGeom prst="rect">
            <a:avLst/>
          </a:prstGeom>
        </p:spPr>
      </p:pic>
    </p:spTree>
    <p:extLst>
      <p:ext uri="{BB962C8B-B14F-4D97-AF65-F5344CB8AC3E}">
        <p14:creationId xmlns:p14="http://schemas.microsoft.com/office/powerpoint/2010/main" xmlns="" val="1983965372"/>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4535541E-8852-4B87-B392-805EA3BB23A7}"/>
              </a:ext>
            </a:extLst>
          </p:cNvPr>
          <p:cNvPicPr>
            <a:picLocks noChangeAspect="1"/>
          </p:cNvPicPr>
          <p:nvPr/>
        </p:nvPicPr>
        <p:blipFill>
          <a:blip r:embed="rId2"/>
          <a:stretch>
            <a:fillRect/>
          </a:stretch>
        </p:blipFill>
        <p:spPr>
          <a:xfrm>
            <a:off x="69581" y="57620"/>
            <a:ext cx="12052837" cy="6742760"/>
          </a:xfrm>
          <a:prstGeom prst="rect">
            <a:avLst/>
          </a:prstGeom>
        </p:spPr>
      </p:pic>
      <p:pic>
        <p:nvPicPr>
          <p:cNvPr id="10" name="Рисунок 9">
            <a:extLst>
              <a:ext uri="{FF2B5EF4-FFF2-40B4-BE49-F238E27FC236}">
                <a16:creationId xmlns:a16="http://schemas.microsoft.com/office/drawing/2014/main" xmlns="" id="{B9B8D8F1-4A53-4649-8326-B16EC998417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212334" y="2821078"/>
            <a:ext cx="3689980" cy="2767485"/>
          </a:xfrm>
          <a:prstGeom prst="rect">
            <a:avLst/>
          </a:prstGeom>
        </p:spPr>
      </p:pic>
      <p:sp>
        <p:nvSpPr>
          <p:cNvPr id="7" name="Прямокутник 6">
            <a:extLst>
              <a:ext uri="{FF2B5EF4-FFF2-40B4-BE49-F238E27FC236}">
                <a16:creationId xmlns:a16="http://schemas.microsoft.com/office/drawing/2014/main" xmlns="" id="{7B101743-57DA-4E41-B649-4C4F3C3245D1}"/>
              </a:ext>
            </a:extLst>
          </p:cNvPr>
          <p:cNvSpPr/>
          <p:nvPr/>
        </p:nvSpPr>
        <p:spPr>
          <a:xfrm>
            <a:off x="350279" y="221063"/>
            <a:ext cx="11491439" cy="2600015"/>
          </a:xfrm>
          <a:prstGeom prst="rect">
            <a:avLst/>
          </a:prstGeom>
          <a:solidFill>
            <a:srgbClr val="FED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dirty="0">
                <a:latin typeface="Segoe Print" panose="02000600000000000000" pitchFamily="2" charset="0"/>
              </a:rPr>
              <a:t>Світлодіодний світильник являє собою окремий і самостійний пристрій. Його корпус найчастіше індивідуальний за</a:t>
            </a:r>
          </a:p>
          <a:p>
            <a:r>
              <a:rPr lang="uk-UA" dirty="0">
                <a:latin typeface="Segoe Print" panose="02000600000000000000" pitchFamily="2" charset="0"/>
              </a:rPr>
              <a:t>Складники світлодіодної лампи на 1000 </a:t>
            </a:r>
            <a:r>
              <a:rPr lang="uk-UA" dirty="0" err="1">
                <a:latin typeface="Segoe Print" panose="02000600000000000000" pitchFamily="2" charset="0"/>
              </a:rPr>
              <a:t>Лм</a:t>
            </a:r>
            <a:endParaRPr lang="uk-UA" dirty="0">
              <a:latin typeface="Segoe Print" panose="02000600000000000000" pitchFamily="2" charset="0"/>
            </a:endParaRPr>
          </a:p>
          <a:p>
            <a:r>
              <a:rPr lang="uk-UA" dirty="0">
                <a:latin typeface="Segoe Print" panose="02000600000000000000" pitchFamily="2" charset="0"/>
              </a:rPr>
              <a:t>будовою та спеціально </a:t>
            </a:r>
            <a:r>
              <a:rPr lang="uk-UA" dirty="0" err="1">
                <a:latin typeface="Segoe Print" panose="02000600000000000000" pitchFamily="2" charset="0"/>
              </a:rPr>
              <a:t>спроєктований</a:t>
            </a:r>
            <a:r>
              <a:rPr lang="uk-UA" dirty="0">
                <a:latin typeface="Segoe Print" panose="02000600000000000000" pitchFamily="2" charset="0"/>
              </a:rPr>
              <a:t> під різні світлодіодні джерела освітлення. Велика кількість світлодіодів та їх малий розмір дозволяють розташувати їх у різних місцях, збирати у панелі, використовувати для підсвічування дисплеїв, телевізорів тощо.</a:t>
            </a:r>
          </a:p>
          <a:p>
            <a:r>
              <a:rPr lang="uk-UA" dirty="0">
                <a:latin typeface="Segoe Print" panose="02000600000000000000" pitchFamily="2" charset="0"/>
              </a:rPr>
              <a:t>Світлодіодні лампи на напругу 12В (змінну або постійну), світлодіодна матриця (вгорі) на постійну напругу 12В</a:t>
            </a:r>
          </a:p>
          <a:p>
            <a:r>
              <a:rPr lang="uk-UA" dirty="0">
                <a:latin typeface="Segoe Print" panose="02000600000000000000" pitchFamily="2" charset="0"/>
              </a:rPr>
              <a:t>Освітлення загального призначення потребує білого світла</a:t>
            </a:r>
          </a:p>
        </p:txBody>
      </p:sp>
      <p:pic>
        <p:nvPicPr>
          <p:cNvPr id="3" name="Рисунок 2">
            <a:extLst>
              <a:ext uri="{FF2B5EF4-FFF2-40B4-BE49-F238E27FC236}">
                <a16:creationId xmlns:a16="http://schemas.microsoft.com/office/drawing/2014/main" xmlns="" id="{16D95CFC-44E7-46F5-AEF9-CC594101F354}"/>
              </a:ext>
            </a:extLst>
          </p:cNvPr>
          <p:cNvPicPr>
            <a:picLocks noChangeAspect="1"/>
          </p:cNvPicPr>
          <p:nvPr/>
        </p:nvPicPr>
        <p:blipFill>
          <a:blip r:embed="rId4"/>
          <a:stretch>
            <a:fillRect/>
          </a:stretch>
        </p:blipFill>
        <p:spPr>
          <a:xfrm>
            <a:off x="478141" y="2935813"/>
            <a:ext cx="3859081" cy="2890308"/>
          </a:xfrm>
          <a:prstGeom prst="rect">
            <a:avLst/>
          </a:prstGeom>
        </p:spPr>
      </p:pic>
      <p:pic>
        <p:nvPicPr>
          <p:cNvPr id="11" name="Рисунок 10">
            <a:extLst>
              <a:ext uri="{FF2B5EF4-FFF2-40B4-BE49-F238E27FC236}">
                <a16:creationId xmlns:a16="http://schemas.microsoft.com/office/drawing/2014/main" xmlns="" id="{CC80013B-11AD-4BCB-9E4C-5630409D14F1}"/>
              </a:ext>
            </a:extLst>
          </p:cNvPr>
          <p:cNvPicPr>
            <a:picLocks noChangeAspect="1"/>
          </p:cNvPicPr>
          <p:nvPr/>
        </p:nvPicPr>
        <p:blipFill>
          <a:blip r:embed="rId5"/>
          <a:stretch>
            <a:fillRect/>
          </a:stretch>
        </p:blipFill>
        <p:spPr>
          <a:xfrm>
            <a:off x="4847687" y="2935813"/>
            <a:ext cx="4024959" cy="3014834"/>
          </a:xfrm>
          <a:prstGeom prst="rect">
            <a:avLst/>
          </a:prstGeom>
        </p:spPr>
      </p:pic>
    </p:spTree>
    <p:extLst>
      <p:ext uri="{BB962C8B-B14F-4D97-AF65-F5344CB8AC3E}">
        <p14:creationId xmlns:p14="http://schemas.microsoft.com/office/powerpoint/2010/main" xmlns="" val="1397082687"/>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D446"/>
        </a:solidFill>
        <a:effectLst/>
      </p:bgPr>
    </p:bg>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xmlns="" id="{1D3583A0-90E5-4482-95DB-F9FE1048A2CB}"/>
              </a:ext>
            </a:extLst>
          </p:cNvPr>
          <p:cNvSpPr/>
          <p:nvPr/>
        </p:nvSpPr>
        <p:spPr>
          <a:xfrm>
            <a:off x="3624768" y="61784"/>
            <a:ext cx="4813863" cy="6536042"/>
          </a:xfrm>
          <a:prstGeom prst="rect">
            <a:avLst/>
          </a:prstGeom>
          <a:no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 name="Прямокутник 1">
            <a:extLst>
              <a:ext uri="{FF2B5EF4-FFF2-40B4-BE49-F238E27FC236}">
                <a16:creationId xmlns:a16="http://schemas.microsoft.com/office/drawing/2014/main" xmlns="" id="{93084AE0-1D3A-40F8-A5D0-907F465C4B18}"/>
              </a:ext>
            </a:extLst>
          </p:cNvPr>
          <p:cNvSpPr/>
          <p:nvPr/>
        </p:nvSpPr>
        <p:spPr>
          <a:xfrm>
            <a:off x="3789866" y="260174"/>
            <a:ext cx="4813862" cy="6536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600" b="1" dirty="0">
                <a:solidFill>
                  <a:srgbClr val="FED446"/>
                </a:solidFill>
                <a:latin typeface="Segoe Print" panose="02000600000000000000" pitchFamily="2" charset="0"/>
              </a:rPr>
              <a:t>Світлодіоди випромінюють світло у дуже вузькому діапазоні довжин хвиль, тобто з колірною характеристикою енергії напівпровідникового матеріалу, котрий використовується для виготовлення світлодіодів. Для випромінювання білого світла від світлодіодної лампи треба змішувати випромінювання від червоного, зеленого і синього світлодіодів або використовувати люмінофор задля перетворення частини світла на інші кольори.</a:t>
            </a:r>
          </a:p>
          <a:p>
            <a:r>
              <a:rPr lang="uk-UA" sz="1600" b="1" dirty="0">
                <a:solidFill>
                  <a:srgbClr val="FED446"/>
                </a:solidFill>
                <a:latin typeface="Segoe Print" panose="02000600000000000000" pitchFamily="2" charset="0"/>
              </a:rPr>
              <a:t>Принципова схема джерела живлення світлодіодної лампи 6 Вт з понижувальним перетворювачем напруги.</a:t>
            </a:r>
          </a:p>
          <a:p>
            <a:r>
              <a:rPr lang="uk-UA" sz="1600" b="1" dirty="0">
                <a:solidFill>
                  <a:srgbClr val="FED446"/>
                </a:solidFill>
                <a:latin typeface="Segoe Print" panose="02000600000000000000" pitchFamily="2" charset="0"/>
              </a:rPr>
              <a:t>Оскільки короткохвильове світло може бути перетворено на довгохвильове люмінофором, досить використати лише синій світлодіод, а інші кольори можуть випромінюватися за допомогою люмінесценції.</a:t>
            </a:r>
          </a:p>
          <a:p>
            <a:r>
              <a:rPr lang="uk-UA" sz="1600" b="1" dirty="0">
                <a:solidFill>
                  <a:srgbClr val="FED446"/>
                </a:solidFill>
                <a:latin typeface="Segoe Print" panose="02000600000000000000" pitchFamily="2" charset="0"/>
              </a:rPr>
              <a:t>Один з методів — </a:t>
            </a:r>
            <a:r>
              <a:rPr lang="en-US" sz="1600" b="1" dirty="0">
                <a:solidFill>
                  <a:srgbClr val="FED446"/>
                </a:solidFill>
                <a:latin typeface="Segoe Print" panose="02000600000000000000" pitchFamily="2" charset="0"/>
              </a:rPr>
              <a:t>RGB (red, green, </a:t>
            </a:r>
            <a:r>
              <a:rPr lang="uk-UA" sz="1600" b="1" dirty="0">
                <a:solidFill>
                  <a:srgbClr val="FED446"/>
                </a:solidFill>
                <a:latin typeface="Segoe Print" panose="02000600000000000000" pitchFamily="2" charset="0"/>
              </a:rPr>
              <a:t>в</a:t>
            </a:r>
            <a:r>
              <a:rPr lang="en-US" sz="1600" b="1" dirty="0" err="1">
                <a:solidFill>
                  <a:srgbClr val="FED446"/>
                </a:solidFill>
                <a:latin typeface="Segoe Print" panose="02000600000000000000" pitchFamily="2" charset="0"/>
              </a:rPr>
              <a:t>lue</a:t>
            </a:r>
            <a:r>
              <a:rPr lang="en-US" sz="1600" b="1" dirty="0">
                <a:solidFill>
                  <a:srgbClr val="FED446"/>
                </a:solidFill>
                <a:latin typeface="Segoe Print" panose="02000600000000000000" pitchFamily="2" charset="0"/>
              </a:rPr>
              <a:t>), </a:t>
            </a:r>
            <a:r>
              <a:rPr lang="uk-UA" sz="1600" b="1" dirty="0">
                <a:solidFill>
                  <a:srgbClr val="FED446"/>
                </a:solidFill>
                <a:latin typeface="Segoe Print" panose="02000600000000000000" pitchFamily="2" charset="0"/>
              </a:rPr>
              <a:t>це використання кількох світлодіодних</a:t>
            </a:r>
          </a:p>
          <a:p>
            <a:r>
              <a:rPr lang="uk-UA" sz="1600" b="1" dirty="0">
                <a:solidFill>
                  <a:srgbClr val="FED446"/>
                </a:solidFill>
                <a:latin typeface="Segoe Print" panose="02000600000000000000" pitchFamily="2" charset="0"/>
              </a:rPr>
              <a:t>матриць, кожна з яких випромінює різну довжину хвиль у безпосередній близькості для створення загального білого кольору.</a:t>
            </a:r>
          </a:p>
        </p:txBody>
      </p:sp>
      <p:pic>
        <p:nvPicPr>
          <p:cNvPr id="8" name="Рисунок 7">
            <a:extLst>
              <a:ext uri="{FF2B5EF4-FFF2-40B4-BE49-F238E27FC236}">
                <a16:creationId xmlns:a16="http://schemas.microsoft.com/office/drawing/2014/main" xmlns="" id="{FCBD8A96-6D9C-4DA1-9DB7-7D4D6902B052}"/>
              </a:ext>
            </a:extLst>
          </p:cNvPr>
          <p:cNvPicPr>
            <a:picLocks noChangeAspect="1"/>
          </p:cNvPicPr>
          <p:nvPr/>
        </p:nvPicPr>
        <p:blipFill>
          <a:blip r:embed="rId2"/>
          <a:stretch>
            <a:fillRect/>
          </a:stretch>
        </p:blipFill>
        <p:spPr>
          <a:xfrm>
            <a:off x="0" y="0"/>
            <a:ext cx="3459671" cy="6858000"/>
          </a:xfrm>
          <a:prstGeom prst="rect">
            <a:avLst/>
          </a:prstGeom>
        </p:spPr>
      </p:pic>
      <p:pic>
        <p:nvPicPr>
          <p:cNvPr id="9" name="Рисунок 8">
            <a:extLst>
              <a:ext uri="{FF2B5EF4-FFF2-40B4-BE49-F238E27FC236}">
                <a16:creationId xmlns:a16="http://schemas.microsoft.com/office/drawing/2014/main" xmlns="" id="{FE49C221-150B-470D-90F4-154586180C63}"/>
              </a:ext>
            </a:extLst>
          </p:cNvPr>
          <p:cNvPicPr>
            <a:picLocks noChangeAspect="1"/>
          </p:cNvPicPr>
          <p:nvPr/>
        </p:nvPicPr>
        <p:blipFill>
          <a:blip r:embed="rId3"/>
          <a:stretch>
            <a:fillRect/>
          </a:stretch>
        </p:blipFill>
        <p:spPr>
          <a:xfrm>
            <a:off x="8725015" y="0"/>
            <a:ext cx="3453493" cy="6858000"/>
          </a:xfrm>
          <a:prstGeom prst="rect">
            <a:avLst/>
          </a:prstGeom>
        </p:spPr>
      </p:pic>
    </p:spTree>
    <p:extLst>
      <p:ext uri="{BB962C8B-B14F-4D97-AF65-F5344CB8AC3E}">
        <p14:creationId xmlns:p14="http://schemas.microsoft.com/office/powerpoint/2010/main" xmlns="" val="330554657"/>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D446"/>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070F0A-8A8F-4F56-A74A-906272A61B4C}"/>
              </a:ext>
            </a:extLst>
          </p:cNvPr>
          <p:cNvSpPr>
            <a:spLocks noGrp="1"/>
          </p:cNvSpPr>
          <p:nvPr>
            <p:ph type="title"/>
          </p:nvPr>
        </p:nvSpPr>
        <p:spPr>
          <a:xfrm>
            <a:off x="148281" y="2669060"/>
            <a:ext cx="12191999" cy="4621426"/>
          </a:xfrm>
        </p:spPr>
        <p:txBody>
          <a:bodyPr>
            <a:normAutofit fontScale="90000"/>
          </a:bodyPr>
          <a:lstStyle/>
          <a:p>
            <a:pPr lvl="0" algn="ctr">
              <a:lnSpc>
                <a:spcPct val="100000"/>
              </a:lnSpc>
              <a:spcBef>
                <a:spcPts val="0"/>
              </a:spcBef>
            </a:pPr>
            <a:r>
              <a:rPr lang="uk-UA" dirty="0">
                <a:solidFill>
                  <a:prstClr val="white"/>
                </a:solidFill>
                <a:latin typeface="Segoe Print" panose="02000600000000000000" pitchFamily="2" charset="0"/>
                <a:ea typeface="+mn-ea"/>
                <a:cs typeface="+mn-cs"/>
              </a:rPr>
              <a:t>На основі зібраної інформації можна перейти до виконання дослідів:</a:t>
            </a:r>
            <a:r>
              <a:rPr lang="uk-UA" sz="4400" dirty="0">
                <a:solidFill>
                  <a:prstClr val="white"/>
                </a:solidFill>
                <a:latin typeface="Segoe Print" panose="02000600000000000000" pitchFamily="2" charset="0"/>
                <a:ea typeface="+mn-ea"/>
                <a:cs typeface="+mn-cs"/>
              </a:rPr>
              <a:t/>
            </a:r>
            <a:br>
              <a:rPr lang="uk-UA" sz="4400" dirty="0">
                <a:solidFill>
                  <a:prstClr val="white"/>
                </a:solidFill>
                <a:latin typeface="Segoe Print" panose="02000600000000000000" pitchFamily="2" charset="0"/>
                <a:ea typeface="+mn-ea"/>
                <a:cs typeface="+mn-cs"/>
              </a:rPr>
            </a:br>
            <a:r>
              <a:rPr lang="uk-UA" dirty="0">
                <a:solidFill>
                  <a:schemeClr val="bg1"/>
                </a:solidFill>
                <a:latin typeface="Segoe Print" panose="02000600000000000000" pitchFamily="2" charset="0"/>
              </a:rPr>
              <a:t/>
            </a:r>
            <a:br>
              <a:rPr lang="uk-UA" dirty="0">
                <a:solidFill>
                  <a:schemeClr val="bg1"/>
                </a:solidFill>
                <a:latin typeface="Segoe Print" panose="02000600000000000000" pitchFamily="2" charset="0"/>
              </a:rPr>
            </a:br>
            <a:endParaRPr lang="uk-UA" dirty="0">
              <a:solidFill>
                <a:schemeClr val="bg1"/>
              </a:solidFill>
              <a:latin typeface="Segoe Print" panose="02000600000000000000" pitchFamily="2" charset="0"/>
            </a:endParaRPr>
          </a:p>
        </p:txBody>
      </p:sp>
      <p:sp>
        <p:nvSpPr>
          <p:cNvPr id="4" name="Прямокутник 3">
            <a:extLst>
              <a:ext uri="{FF2B5EF4-FFF2-40B4-BE49-F238E27FC236}">
                <a16:creationId xmlns:a16="http://schemas.microsoft.com/office/drawing/2014/main" xmlns="" id="{2CFB09DC-B4D4-4FE5-BDC8-CE5FC2A73FD6}"/>
              </a:ext>
            </a:extLst>
          </p:cNvPr>
          <p:cNvSpPr/>
          <p:nvPr/>
        </p:nvSpPr>
        <p:spPr>
          <a:xfrm>
            <a:off x="0" y="0"/>
            <a:ext cx="12192000" cy="2669060"/>
          </a:xfrm>
          <a:prstGeom prst="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Рисунок 5">
            <a:extLst>
              <a:ext uri="{FF2B5EF4-FFF2-40B4-BE49-F238E27FC236}">
                <a16:creationId xmlns:a16="http://schemas.microsoft.com/office/drawing/2014/main" xmlns="" id="{1FFFB0AD-B200-43E8-B3AD-661E7BB0DB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68961" y="1"/>
            <a:ext cx="3558745" cy="2669059"/>
          </a:xfrm>
          <a:prstGeom prst="rect">
            <a:avLst/>
          </a:prstGeom>
        </p:spPr>
      </p:pic>
      <p:pic>
        <p:nvPicPr>
          <p:cNvPr id="10" name="Рисунок 9">
            <a:extLst>
              <a:ext uri="{FF2B5EF4-FFF2-40B4-BE49-F238E27FC236}">
                <a16:creationId xmlns:a16="http://schemas.microsoft.com/office/drawing/2014/main" xmlns="" id="{77DA49F2-6354-4CDC-8C5E-9AD3D0E7269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2318"/>
            <a:ext cx="3558743" cy="2669058"/>
          </a:xfrm>
          <a:prstGeom prst="rect">
            <a:avLst/>
          </a:prstGeom>
        </p:spPr>
      </p:pic>
      <p:pic>
        <p:nvPicPr>
          <p:cNvPr id="12" name="Рисунок 11">
            <a:extLst>
              <a:ext uri="{FF2B5EF4-FFF2-40B4-BE49-F238E27FC236}">
                <a16:creationId xmlns:a16="http://schemas.microsoft.com/office/drawing/2014/main" xmlns="" id="{DF6DF35C-3F0F-4084-8C26-49B8425569B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316628" y="0"/>
            <a:ext cx="3558744" cy="2669059"/>
          </a:xfrm>
          <a:prstGeom prst="rect">
            <a:avLst/>
          </a:prstGeom>
        </p:spPr>
      </p:pic>
    </p:spTree>
    <p:extLst>
      <p:ext uri="{BB962C8B-B14F-4D97-AF65-F5344CB8AC3E}">
        <p14:creationId xmlns:p14="http://schemas.microsoft.com/office/powerpoint/2010/main" xmlns="" val="2426676918"/>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7"/>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5AEB380B-0651-4FFD-BE18-BDE0A79A14E0}"/>
              </a:ext>
            </a:extLst>
          </p:cNvPr>
          <p:cNvPicPr>
            <a:picLocks noChangeAspect="1"/>
          </p:cNvPicPr>
          <p:nvPr/>
        </p:nvPicPr>
        <p:blipFill>
          <a:blip r:embed="rId2"/>
          <a:stretch>
            <a:fillRect/>
          </a:stretch>
        </p:blipFill>
        <p:spPr>
          <a:xfrm>
            <a:off x="69581" y="57620"/>
            <a:ext cx="12052837" cy="6742760"/>
          </a:xfrm>
          <a:prstGeom prst="rect">
            <a:avLst/>
          </a:prstGeom>
        </p:spPr>
      </p:pic>
      <p:pic>
        <p:nvPicPr>
          <p:cNvPr id="10" name="Рисунок 9">
            <a:extLst>
              <a:ext uri="{FF2B5EF4-FFF2-40B4-BE49-F238E27FC236}">
                <a16:creationId xmlns:a16="http://schemas.microsoft.com/office/drawing/2014/main" xmlns="" id="{B9B8D8F1-4A53-4649-8326-B16EC998417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904756" y="167900"/>
            <a:ext cx="2924432" cy="2193324"/>
          </a:xfrm>
          <a:prstGeom prst="rect">
            <a:avLst/>
          </a:prstGeom>
        </p:spPr>
      </p:pic>
      <p:sp>
        <p:nvSpPr>
          <p:cNvPr id="7" name="Прямокутник 6">
            <a:extLst>
              <a:ext uri="{FF2B5EF4-FFF2-40B4-BE49-F238E27FC236}">
                <a16:creationId xmlns:a16="http://schemas.microsoft.com/office/drawing/2014/main" xmlns="" id="{7B101743-57DA-4E41-B649-4C4F3C3245D1}"/>
              </a:ext>
            </a:extLst>
          </p:cNvPr>
          <p:cNvSpPr/>
          <p:nvPr/>
        </p:nvSpPr>
        <p:spPr>
          <a:xfrm>
            <a:off x="288845" y="279111"/>
            <a:ext cx="5617984" cy="4611269"/>
          </a:xfrm>
          <a:prstGeom prst="rect">
            <a:avLst/>
          </a:prstGeom>
          <a:solidFill>
            <a:srgbClr val="FED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dirty="0">
                <a:latin typeface="Segoe Print" panose="02000600000000000000" pitchFamily="2" charset="0"/>
              </a:rPr>
              <a:t>Для першого досліду ми взяли люмінесцентну лампу та порівняли її з лед лампою. Люмінесцентна лампа складається з корпусу всередині якого газ та крапельки ртуті, коли спіралі на кінцях лампи нагріваються газ починає світити. Але це конструкція не дуже безпечна оскільки всередині має небезпечні речовини, тому на заміну таких ламп приходять лед лампи. В корпусі лед лампи, який зовні майже нічим не відрізняється від люмінесцентної лампи, приклеєна лед стрічка, що є гарною альтернативою небезпечним речовинам, і потужність такої лампи менша в два рази, що призводить до більшої енергоефективності. </a:t>
            </a:r>
          </a:p>
        </p:txBody>
      </p:sp>
      <p:pic>
        <p:nvPicPr>
          <p:cNvPr id="4" name="Рисунок 3">
            <a:extLst>
              <a:ext uri="{FF2B5EF4-FFF2-40B4-BE49-F238E27FC236}">
                <a16:creationId xmlns:a16="http://schemas.microsoft.com/office/drawing/2014/main" xmlns="" id="{51AF1F87-6F48-42E2-82A0-294417B1D6C7}"/>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17717" r="27948" b="19087"/>
          <a:stretch/>
        </p:blipFill>
        <p:spPr>
          <a:xfrm>
            <a:off x="7621292" y="3831295"/>
            <a:ext cx="4186927" cy="2754203"/>
          </a:xfrm>
          <a:prstGeom prst="rect">
            <a:avLst/>
          </a:prstGeom>
        </p:spPr>
      </p:pic>
      <p:cxnSp>
        <p:nvCxnSpPr>
          <p:cNvPr id="13" name="Пряма сполучна лінія 12">
            <a:extLst>
              <a:ext uri="{FF2B5EF4-FFF2-40B4-BE49-F238E27FC236}">
                <a16:creationId xmlns:a16="http://schemas.microsoft.com/office/drawing/2014/main" xmlns="" id="{5BBD5028-B5C6-4F8F-AEAC-80B3B45F6459}"/>
              </a:ext>
            </a:extLst>
          </p:cNvPr>
          <p:cNvCxnSpPr>
            <a:cxnSpLocks/>
          </p:cNvCxnSpPr>
          <p:nvPr/>
        </p:nvCxnSpPr>
        <p:spPr>
          <a:xfrm>
            <a:off x="6983896" y="3775694"/>
            <a:ext cx="1940014" cy="982944"/>
          </a:xfrm>
          <a:prstGeom prst="line">
            <a:avLst/>
          </a:prstGeom>
          <a:ln w="66675">
            <a:solidFill>
              <a:srgbClr val="FED446"/>
            </a:solidFill>
            <a:headEnd type="arrow"/>
          </a:ln>
        </p:spPr>
        <p:style>
          <a:lnRef idx="1">
            <a:schemeClr val="accent1"/>
          </a:lnRef>
          <a:fillRef idx="0">
            <a:schemeClr val="accent1"/>
          </a:fillRef>
          <a:effectRef idx="0">
            <a:schemeClr val="accent1"/>
          </a:effectRef>
          <a:fontRef idx="minor">
            <a:schemeClr val="tx1"/>
          </a:fontRef>
        </p:style>
      </p:cxnSp>
      <p:sp>
        <p:nvSpPr>
          <p:cNvPr id="17" name="Прямокутник 16">
            <a:extLst>
              <a:ext uri="{FF2B5EF4-FFF2-40B4-BE49-F238E27FC236}">
                <a16:creationId xmlns:a16="http://schemas.microsoft.com/office/drawing/2014/main" xmlns="" id="{C1864C69-99E4-451F-8A21-C5398710E1F5}"/>
              </a:ext>
            </a:extLst>
          </p:cNvPr>
          <p:cNvSpPr/>
          <p:nvPr/>
        </p:nvSpPr>
        <p:spPr>
          <a:xfrm>
            <a:off x="6095999" y="2863248"/>
            <a:ext cx="2503357" cy="702142"/>
          </a:xfrm>
          <a:prstGeom prst="rect">
            <a:avLst/>
          </a:prstGeom>
          <a:solidFill>
            <a:srgbClr val="FED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a:latin typeface="Segoe Print" panose="02000600000000000000" pitchFamily="2" charset="0"/>
              </a:rPr>
              <a:t>Лед лампа</a:t>
            </a:r>
          </a:p>
        </p:txBody>
      </p:sp>
      <p:pic>
        <p:nvPicPr>
          <p:cNvPr id="18" name="Рисунок 17">
            <a:extLst>
              <a:ext uri="{FF2B5EF4-FFF2-40B4-BE49-F238E27FC236}">
                <a16:creationId xmlns:a16="http://schemas.microsoft.com/office/drawing/2014/main" xmlns="" id="{EC787911-7521-4635-9D25-4DE0FC608412}"/>
              </a:ext>
            </a:extLst>
          </p:cNvPr>
          <p:cNvPicPr>
            <a:picLocks noChangeAspect="1"/>
          </p:cNvPicPr>
          <p:nvPr/>
        </p:nvPicPr>
        <p:blipFill>
          <a:blip r:embed="rId5"/>
          <a:stretch>
            <a:fillRect/>
          </a:stretch>
        </p:blipFill>
        <p:spPr>
          <a:xfrm rot="18029474">
            <a:off x="6161145" y="4822282"/>
            <a:ext cx="1344562" cy="2059755"/>
          </a:xfrm>
          <a:prstGeom prst="rect">
            <a:avLst/>
          </a:prstGeom>
        </p:spPr>
      </p:pic>
      <p:sp>
        <p:nvSpPr>
          <p:cNvPr id="19" name="Прямокутник 18">
            <a:extLst>
              <a:ext uri="{FF2B5EF4-FFF2-40B4-BE49-F238E27FC236}">
                <a16:creationId xmlns:a16="http://schemas.microsoft.com/office/drawing/2014/main" xmlns="" id="{19249A97-C2C6-4A58-9E75-1C46BB68299C}"/>
              </a:ext>
            </a:extLst>
          </p:cNvPr>
          <p:cNvSpPr/>
          <p:nvPr/>
        </p:nvSpPr>
        <p:spPr>
          <a:xfrm>
            <a:off x="2445876" y="5305209"/>
            <a:ext cx="3460953" cy="1008317"/>
          </a:xfrm>
          <a:prstGeom prst="rect">
            <a:avLst/>
          </a:prstGeom>
          <a:solidFill>
            <a:srgbClr val="FED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a:latin typeface="Segoe Print" panose="02000600000000000000" pitchFamily="2" charset="0"/>
              </a:rPr>
              <a:t>Люмінесцентна лампа</a:t>
            </a:r>
          </a:p>
        </p:txBody>
      </p:sp>
      <p:pic>
        <p:nvPicPr>
          <p:cNvPr id="21" name="Рисунок 20">
            <a:extLst>
              <a:ext uri="{FF2B5EF4-FFF2-40B4-BE49-F238E27FC236}">
                <a16:creationId xmlns:a16="http://schemas.microsoft.com/office/drawing/2014/main" xmlns="" id="{27A5C30F-B963-4F71-B12A-8C81D37DFD6F}"/>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889053" y="1948834"/>
            <a:ext cx="3014102" cy="1695432"/>
          </a:xfrm>
          <a:prstGeom prst="rect">
            <a:avLst/>
          </a:prstGeom>
        </p:spPr>
      </p:pic>
      <p:pic>
        <p:nvPicPr>
          <p:cNvPr id="23" name="Рисунок 22">
            <a:extLst>
              <a:ext uri="{FF2B5EF4-FFF2-40B4-BE49-F238E27FC236}">
                <a16:creationId xmlns:a16="http://schemas.microsoft.com/office/drawing/2014/main" xmlns="" id="{0CEFB614-5A59-471B-8F6B-A41FFEFCFB43}"/>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6200000">
            <a:off x="6566164" y="-349122"/>
            <a:ext cx="1695433" cy="3014104"/>
          </a:xfrm>
          <a:prstGeom prst="rect">
            <a:avLst/>
          </a:prstGeom>
        </p:spPr>
      </p:pic>
    </p:spTree>
    <p:extLst>
      <p:ext uri="{BB962C8B-B14F-4D97-AF65-F5344CB8AC3E}">
        <p14:creationId xmlns:p14="http://schemas.microsoft.com/office/powerpoint/2010/main" xmlns="" val="3170304052"/>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TotalTime>
  <Words>844</Words>
  <Application>Microsoft Office PowerPoint</Application>
  <PresentationFormat>Произвольный</PresentationFormat>
  <Paragraphs>55</Paragraphs>
  <Slides>15</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Слайд 1</vt:lpstr>
      <vt:lpstr>     У моєму домі довгий час були звичайні світильники з лампами розжарювання. Після купівлі нового світильника, що міг змінювати колір світла та яскравість, а також є більш енергозберігаючим, я зацікавилася його конструкцією. Вирішила дослідити будову таких світильників, їх економічність та безпечність.  </vt:lpstr>
      <vt:lpstr>Слайд 3</vt:lpstr>
      <vt:lpstr>Для початку потрібно розібратися в історії створення світлодіодних лампочок, дізнатися як вони працюють та як їх використовують </vt:lpstr>
      <vt:lpstr>Слайд 5</vt:lpstr>
      <vt:lpstr>Слайд 6</vt:lpstr>
      <vt:lpstr>Слайд 7</vt:lpstr>
      <vt:lpstr>На основі зібраної інформації можна перейти до виконання дослідів:  </vt:lpstr>
      <vt:lpstr>Слайд 9</vt:lpstr>
      <vt:lpstr> </vt:lpstr>
      <vt:lpstr>Слайд 11</vt:lpstr>
      <vt:lpstr>Слайд 12</vt:lpstr>
      <vt:lpstr>Слайд 13</vt:lpstr>
      <vt:lpstr>Слайд 14</vt:lpstr>
      <vt:lpstr>Слайд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Lenovo</dc:creator>
  <cp:lastModifiedBy>Пользователь Windows</cp:lastModifiedBy>
  <cp:revision>60</cp:revision>
  <dcterms:created xsi:type="dcterms:W3CDTF">2021-04-09T09:25:06Z</dcterms:created>
  <dcterms:modified xsi:type="dcterms:W3CDTF">2021-04-13T10:52:56Z</dcterms:modified>
</cp:coreProperties>
</file>