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0693400" cy="7556500"/>
  <p:notesSz cx="10693400" cy="7556500"/>
  <p:embeddedFontLst>
    <p:embeddedFont>
      <p:font typeface="Verdana" panose="020B0604030504040204" pitchFamily="3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imes New Roman" panose="02020603050405020304" pitchFamily="18" charset="0"/>
      <p:regular r:id="rId23"/>
    </p:embeddedFont>
    <p:embeddedFont>
      <p:font typeface="Arial" panose="020B0604020202020204" pitchFamily="34" charset="0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290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41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0" y="5030190"/>
            <a:ext cx="601980" cy="27940"/>
          </a:xfrm>
          <a:custGeom>
            <a:avLst/>
            <a:gdLst/>
            <a:ahLst/>
            <a:cxnLst/>
            <a:rect l="l" t="t" r="r" b="b"/>
            <a:pathLst>
              <a:path w="601980" h="27939">
                <a:moveTo>
                  <a:pt x="0" y="27584"/>
                </a:moveTo>
                <a:lnTo>
                  <a:pt x="601510" y="27584"/>
                </a:lnTo>
                <a:lnTo>
                  <a:pt x="601510" y="0"/>
                </a:lnTo>
                <a:lnTo>
                  <a:pt x="0" y="0"/>
                </a:lnTo>
                <a:lnTo>
                  <a:pt x="0" y="27584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g object 18"/>
          <p:cNvSpPr/>
          <p:nvPr/>
        </p:nvSpPr>
        <p:spPr>
          <a:xfrm>
            <a:off x="0" y="6131674"/>
            <a:ext cx="4754245" cy="27940"/>
          </a:xfrm>
          <a:custGeom>
            <a:avLst/>
            <a:gdLst/>
            <a:ahLst/>
            <a:cxnLst/>
            <a:rect l="l" t="t" r="r" b="b"/>
            <a:pathLst>
              <a:path w="4754245" h="27939">
                <a:moveTo>
                  <a:pt x="4754206" y="27533"/>
                </a:moveTo>
                <a:lnTo>
                  <a:pt x="0" y="27533"/>
                </a:lnTo>
                <a:lnTo>
                  <a:pt x="0" y="0"/>
                </a:lnTo>
                <a:lnTo>
                  <a:pt x="4754206" y="0"/>
                </a:lnTo>
                <a:lnTo>
                  <a:pt x="4754206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g object 19"/>
          <p:cNvSpPr/>
          <p:nvPr/>
        </p:nvSpPr>
        <p:spPr>
          <a:xfrm>
            <a:off x="0" y="5580951"/>
            <a:ext cx="4754245" cy="27940"/>
          </a:xfrm>
          <a:custGeom>
            <a:avLst/>
            <a:gdLst/>
            <a:ahLst/>
            <a:cxnLst/>
            <a:rect l="l" t="t" r="r" b="b"/>
            <a:pathLst>
              <a:path w="4754245" h="27939">
                <a:moveTo>
                  <a:pt x="4754206" y="27533"/>
                </a:moveTo>
                <a:lnTo>
                  <a:pt x="0" y="27533"/>
                </a:lnTo>
                <a:lnTo>
                  <a:pt x="0" y="0"/>
                </a:lnTo>
                <a:lnTo>
                  <a:pt x="4754206" y="0"/>
                </a:lnTo>
                <a:lnTo>
                  <a:pt x="4754206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g object 20"/>
          <p:cNvSpPr/>
          <p:nvPr/>
        </p:nvSpPr>
        <p:spPr>
          <a:xfrm>
            <a:off x="0" y="5856338"/>
            <a:ext cx="4754245" cy="27940"/>
          </a:xfrm>
          <a:custGeom>
            <a:avLst/>
            <a:gdLst/>
            <a:ahLst/>
            <a:cxnLst/>
            <a:rect l="l" t="t" r="r" b="b"/>
            <a:pathLst>
              <a:path w="4754245" h="27939">
                <a:moveTo>
                  <a:pt x="4754206" y="27533"/>
                </a:moveTo>
                <a:lnTo>
                  <a:pt x="0" y="27533"/>
                </a:lnTo>
                <a:lnTo>
                  <a:pt x="0" y="0"/>
                </a:lnTo>
                <a:lnTo>
                  <a:pt x="4754206" y="0"/>
                </a:lnTo>
                <a:lnTo>
                  <a:pt x="4754206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g object 21"/>
          <p:cNvSpPr/>
          <p:nvPr/>
        </p:nvSpPr>
        <p:spPr>
          <a:xfrm>
            <a:off x="0" y="5305577"/>
            <a:ext cx="601980" cy="27940"/>
          </a:xfrm>
          <a:custGeom>
            <a:avLst/>
            <a:gdLst/>
            <a:ahLst/>
            <a:cxnLst/>
            <a:rect l="l" t="t" r="r" b="b"/>
            <a:pathLst>
              <a:path w="601980" h="27939">
                <a:moveTo>
                  <a:pt x="0" y="27533"/>
                </a:moveTo>
                <a:lnTo>
                  <a:pt x="601510" y="27533"/>
                </a:lnTo>
                <a:lnTo>
                  <a:pt x="601510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g object 22"/>
          <p:cNvSpPr/>
          <p:nvPr/>
        </p:nvSpPr>
        <p:spPr>
          <a:xfrm>
            <a:off x="0" y="6407048"/>
            <a:ext cx="4754245" cy="27940"/>
          </a:xfrm>
          <a:custGeom>
            <a:avLst/>
            <a:gdLst/>
            <a:ahLst/>
            <a:cxnLst/>
            <a:rect l="l" t="t" r="r" b="b"/>
            <a:pathLst>
              <a:path w="4754245" h="27939">
                <a:moveTo>
                  <a:pt x="4754206" y="27533"/>
                </a:moveTo>
                <a:lnTo>
                  <a:pt x="0" y="27533"/>
                </a:lnTo>
                <a:lnTo>
                  <a:pt x="0" y="0"/>
                </a:lnTo>
                <a:lnTo>
                  <a:pt x="4754206" y="0"/>
                </a:lnTo>
                <a:lnTo>
                  <a:pt x="4754206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3" name="bg object 23"/>
          <p:cNvSpPr/>
          <p:nvPr/>
        </p:nvSpPr>
        <p:spPr>
          <a:xfrm>
            <a:off x="2" y="4754892"/>
            <a:ext cx="4768215" cy="2031364"/>
          </a:xfrm>
          <a:custGeom>
            <a:avLst/>
            <a:gdLst/>
            <a:ahLst/>
            <a:cxnLst/>
            <a:rect l="l" t="t" r="r" b="b"/>
            <a:pathLst>
              <a:path w="4768215" h="2031365">
                <a:moveTo>
                  <a:pt x="4767961" y="826858"/>
                </a:moveTo>
                <a:lnTo>
                  <a:pt x="4740427" y="826858"/>
                </a:lnTo>
                <a:lnTo>
                  <a:pt x="4740427" y="1927542"/>
                </a:lnTo>
                <a:lnTo>
                  <a:pt x="4492625" y="1927542"/>
                </a:lnTo>
                <a:lnTo>
                  <a:pt x="4492625" y="826858"/>
                </a:lnTo>
                <a:lnTo>
                  <a:pt x="4465091" y="826858"/>
                </a:lnTo>
                <a:lnTo>
                  <a:pt x="4465091" y="1927542"/>
                </a:lnTo>
                <a:lnTo>
                  <a:pt x="4217238" y="1927542"/>
                </a:lnTo>
                <a:lnTo>
                  <a:pt x="4217238" y="826858"/>
                </a:lnTo>
                <a:lnTo>
                  <a:pt x="4189704" y="826858"/>
                </a:lnTo>
                <a:lnTo>
                  <a:pt x="4189704" y="1927542"/>
                </a:lnTo>
                <a:lnTo>
                  <a:pt x="3941864" y="1927542"/>
                </a:lnTo>
                <a:lnTo>
                  <a:pt x="3941864" y="826858"/>
                </a:lnTo>
                <a:lnTo>
                  <a:pt x="3914330" y="826858"/>
                </a:lnTo>
                <a:lnTo>
                  <a:pt x="3914330" y="1927542"/>
                </a:lnTo>
                <a:lnTo>
                  <a:pt x="3666528" y="1927542"/>
                </a:lnTo>
                <a:lnTo>
                  <a:pt x="3666528" y="826858"/>
                </a:lnTo>
                <a:lnTo>
                  <a:pt x="3638994" y="826858"/>
                </a:lnTo>
                <a:lnTo>
                  <a:pt x="3638994" y="1927542"/>
                </a:lnTo>
                <a:lnTo>
                  <a:pt x="3391154" y="1927542"/>
                </a:lnTo>
                <a:lnTo>
                  <a:pt x="3391154" y="826858"/>
                </a:lnTo>
                <a:lnTo>
                  <a:pt x="3363620" y="826858"/>
                </a:lnTo>
                <a:lnTo>
                  <a:pt x="3363620" y="1927542"/>
                </a:lnTo>
                <a:lnTo>
                  <a:pt x="3115767" y="1927542"/>
                </a:lnTo>
                <a:lnTo>
                  <a:pt x="3115767" y="826858"/>
                </a:lnTo>
                <a:lnTo>
                  <a:pt x="3088233" y="826858"/>
                </a:lnTo>
                <a:lnTo>
                  <a:pt x="3088233" y="1927542"/>
                </a:lnTo>
                <a:lnTo>
                  <a:pt x="2840380" y="1927542"/>
                </a:lnTo>
                <a:lnTo>
                  <a:pt x="2840380" y="826858"/>
                </a:lnTo>
                <a:lnTo>
                  <a:pt x="2812846" y="826858"/>
                </a:lnTo>
                <a:lnTo>
                  <a:pt x="2812846" y="1927542"/>
                </a:lnTo>
                <a:lnTo>
                  <a:pt x="2565057" y="1927542"/>
                </a:lnTo>
                <a:lnTo>
                  <a:pt x="2565057" y="826858"/>
                </a:lnTo>
                <a:lnTo>
                  <a:pt x="2537523" y="826858"/>
                </a:lnTo>
                <a:lnTo>
                  <a:pt x="2537523" y="1927542"/>
                </a:lnTo>
                <a:lnTo>
                  <a:pt x="2289670" y="1927542"/>
                </a:lnTo>
                <a:lnTo>
                  <a:pt x="2289670" y="826858"/>
                </a:lnTo>
                <a:lnTo>
                  <a:pt x="2262136" y="826858"/>
                </a:lnTo>
                <a:lnTo>
                  <a:pt x="2262136" y="1927542"/>
                </a:lnTo>
                <a:lnTo>
                  <a:pt x="2014296" y="1927542"/>
                </a:lnTo>
                <a:lnTo>
                  <a:pt x="2014296" y="826858"/>
                </a:lnTo>
                <a:lnTo>
                  <a:pt x="1986762" y="826858"/>
                </a:lnTo>
                <a:lnTo>
                  <a:pt x="1986762" y="1927542"/>
                </a:lnTo>
                <a:lnTo>
                  <a:pt x="1738960" y="1927542"/>
                </a:lnTo>
                <a:lnTo>
                  <a:pt x="1738960" y="826858"/>
                </a:lnTo>
                <a:lnTo>
                  <a:pt x="1711426" y="826858"/>
                </a:lnTo>
                <a:lnTo>
                  <a:pt x="1711426" y="1927542"/>
                </a:lnTo>
                <a:lnTo>
                  <a:pt x="1463573" y="1927542"/>
                </a:lnTo>
                <a:lnTo>
                  <a:pt x="1463573" y="826858"/>
                </a:lnTo>
                <a:lnTo>
                  <a:pt x="1436039" y="826858"/>
                </a:lnTo>
                <a:lnTo>
                  <a:pt x="1436039" y="1927542"/>
                </a:lnTo>
                <a:lnTo>
                  <a:pt x="1188199" y="1927542"/>
                </a:lnTo>
                <a:lnTo>
                  <a:pt x="1188199" y="826858"/>
                </a:lnTo>
                <a:lnTo>
                  <a:pt x="1160665" y="826858"/>
                </a:lnTo>
                <a:lnTo>
                  <a:pt x="1160665" y="1927542"/>
                </a:lnTo>
                <a:lnTo>
                  <a:pt x="912812" y="1927542"/>
                </a:lnTo>
                <a:lnTo>
                  <a:pt x="912812" y="826858"/>
                </a:lnTo>
                <a:lnTo>
                  <a:pt x="885278" y="826858"/>
                </a:lnTo>
                <a:lnTo>
                  <a:pt x="885278" y="1927542"/>
                </a:lnTo>
                <a:lnTo>
                  <a:pt x="637476" y="1927542"/>
                </a:lnTo>
                <a:lnTo>
                  <a:pt x="637476" y="826858"/>
                </a:lnTo>
                <a:lnTo>
                  <a:pt x="609942" y="826858"/>
                </a:lnTo>
                <a:lnTo>
                  <a:pt x="609942" y="1927542"/>
                </a:lnTo>
                <a:lnTo>
                  <a:pt x="362102" y="1927542"/>
                </a:lnTo>
                <a:lnTo>
                  <a:pt x="362102" y="27940"/>
                </a:lnTo>
                <a:lnTo>
                  <a:pt x="601510" y="27940"/>
                </a:lnTo>
                <a:lnTo>
                  <a:pt x="601510" y="0"/>
                </a:lnTo>
                <a:lnTo>
                  <a:pt x="334568" y="0"/>
                </a:lnTo>
                <a:lnTo>
                  <a:pt x="334568" y="27940"/>
                </a:lnTo>
                <a:lnTo>
                  <a:pt x="334568" y="1927542"/>
                </a:lnTo>
                <a:lnTo>
                  <a:pt x="86715" y="1927542"/>
                </a:lnTo>
                <a:lnTo>
                  <a:pt x="86715" y="27940"/>
                </a:lnTo>
                <a:lnTo>
                  <a:pt x="334568" y="27940"/>
                </a:lnTo>
                <a:lnTo>
                  <a:pt x="334568" y="0"/>
                </a:lnTo>
                <a:lnTo>
                  <a:pt x="0" y="0"/>
                </a:lnTo>
                <a:lnTo>
                  <a:pt x="0" y="27940"/>
                </a:lnTo>
                <a:lnTo>
                  <a:pt x="59182" y="27940"/>
                </a:lnTo>
                <a:lnTo>
                  <a:pt x="59182" y="1927542"/>
                </a:lnTo>
                <a:lnTo>
                  <a:pt x="0" y="1927542"/>
                </a:lnTo>
                <a:lnTo>
                  <a:pt x="0" y="1955076"/>
                </a:lnTo>
                <a:lnTo>
                  <a:pt x="59182" y="1955076"/>
                </a:lnTo>
                <a:lnTo>
                  <a:pt x="59182" y="2030869"/>
                </a:lnTo>
                <a:lnTo>
                  <a:pt x="86715" y="2030869"/>
                </a:lnTo>
                <a:lnTo>
                  <a:pt x="86715" y="1955076"/>
                </a:lnTo>
                <a:lnTo>
                  <a:pt x="334568" y="1955076"/>
                </a:lnTo>
                <a:lnTo>
                  <a:pt x="334568" y="2030869"/>
                </a:lnTo>
                <a:lnTo>
                  <a:pt x="362102" y="2030869"/>
                </a:lnTo>
                <a:lnTo>
                  <a:pt x="362102" y="1955076"/>
                </a:lnTo>
                <a:lnTo>
                  <a:pt x="609942" y="1955076"/>
                </a:lnTo>
                <a:lnTo>
                  <a:pt x="609942" y="2030882"/>
                </a:lnTo>
                <a:lnTo>
                  <a:pt x="637476" y="2030882"/>
                </a:lnTo>
                <a:lnTo>
                  <a:pt x="637476" y="1955076"/>
                </a:lnTo>
                <a:lnTo>
                  <a:pt x="885278" y="1955076"/>
                </a:lnTo>
                <a:lnTo>
                  <a:pt x="885278" y="2030882"/>
                </a:lnTo>
                <a:lnTo>
                  <a:pt x="912812" y="2030882"/>
                </a:lnTo>
                <a:lnTo>
                  <a:pt x="912812" y="1955076"/>
                </a:lnTo>
                <a:lnTo>
                  <a:pt x="1160665" y="1955076"/>
                </a:lnTo>
                <a:lnTo>
                  <a:pt x="1160665" y="2030882"/>
                </a:lnTo>
                <a:lnTo>
                  <a:pt x="1188199" y="2030882"/>
                </a:lnTo>
                <a:lnTo>
                  <a:pt x="1188199" y="1955076"/>
                </a:lnTo>
                <a:lnTo>
                  <a:pt x="1436039" y="1955076"/>
                </a:lnTo>
                <a:lnTo>
                  <a:pt x="1436039" y="2030882"/>
                </a:lnTo>
                <a:lnTo>
                  <a:pt x="1463573" y="2030882"/>
                </a:lnTo>
                <a:lnTo>
                  <a:pt x="1463573" y="1955076"/>
                </a:lnTo>
                <a:lnTo>
                  <a:pt x="1711426" y="1955076"/>
                </a:lnTo>
                <a:lnTo>
                  <a:pt x="1711426" y="2030882"/>
                </a:lnTo>
                <a:lnTo>
                  <a:pt x="1738960" y="2030882"/>
                </a:lnTo>
                <a:lnTo>
                  <a:pt x="1738960" y="1955076"/>
                </a:lnTo>
                <a:lnTo>
                  <a:pt x="1986762" y="1955076"/>
                </a:lnTo>
                <a:lnTo>
                  <a:pt x="1986762" y="2030882"/>
                </a:lnTo>
                <a:lnTo>
                  <a:pt x="2014296" y="2030882"/>
                </a:lnTo>
                <a:lnTo>
                  <a:pt x="2014296" y="1955076"/>
                </a:lnTo>
                <a:lnTo>
                  <a:pt x="2262136" y="1955076"/>
                </a:lnTo>
                <a:lnTo>
                  <a:pt x="2262136" y="2030882"/>
                </a:lnTo>
                <a:lnTo>
                  <a:pt x="2289670" y="2030882"/>
                </a:lnTo>
                <a:lnTo>
                  <a:pt x="2289670" y="1955076"/>
                </a:lnTo>
                <a:lnTo>
                  <a:pt x="2537523" y="1955076"/>
                </a:lnTo>
                <a:lnTo>
                  <a:pt x="2537523" y="2030882"/>
                </a:lnTo>
                <a:lnTo>
                  <a:pt x="2565057" y="2030882"/>
                </a:lnTo>
                <a:lnTo>
                  <a:pt x="2565057" y="1955076"/>
                </a:lnTo>
                <a:lnTo>
                  <a:pt x="2812846" y="1955076"/>
                </a:lnTo>
                <a:lnTo>
                  <a:pt x="2812846" y="2030882"/>
                </a:lnTo>
                <a:lnTo>
                  <a:pt x="2840380" y="2030882"/>
                </a:lnTo>
                <a:lnTo>
                  <a:pt x="2840380" y="1955076"/>
                </a:lnTo>
                <a:lnTo>
                  <a:pt x="3088233" y="1955076"/>
                </a:lnTo>
                <a:lnTo>
                  <a:pt x="3088233" y="2030882"/>
                </a:lnTo>
                <a:lnTo>
                  <a:pt x="3115767" y="2030882"/>
                </a:lnTo>
                <a:lnTo>
                  <a:pt x="3115767" y="1955076"/>
                </a:lnTo>
                <a:lnTo>
                  <a:pt x="3363620" y="1955076"/>
                </a:lnTo>
                <a:lnTo>
                  <a:pt x="3363620" y="2030882"/>
                </a:lnTo>
                <a:lnTo>
                  <a:pt x="3391154" y="2030882"/>
                </a:lnTo>
                <a:lnTo>
                  <a:pt x="3391154" y="1955076"/>
                </a:lnTo>
                <a:lnTo>
                  <a:pt x="3638994" y="1955076"/>
                </a:lnTo>
                <a:lnTo>
                  <a:pt x="3638994" y="2030882"/>
                </a:lnTo>
                <a:lnTo>
                  <a:pt x="3666528" y="2030882"/>
                </a:lnTo>
                <a:lnTo>
                  <a:pt x="3666528" y="1955076"/>
                </a:lnTo>
                <a:lnTo>
                  <a:pt x="3914330" y="1955076"/>
                </a:lnTo>
                <a:lnTo>
                  <a:pt x="3914330" y="2030882"/>
                </a:lnTo>
                <a:lnTo>
                  <a:pt x="3941864" y="2030882"/>
                </a:lnTo>
                <a:lnTo>
                  <a:pt x="3941864" y="1955076"/>
                </a:lnTo>
                <a:lnTo>
                  <a:pt x="4189704" y="1955076"/>
                </a:lnTo>
                <a:lnTo>
                  <a:pt x="4189704" y="2030882"/>
                </a:lnTo>
                <a:lnTo>
                  <a:pt x="4217238" y="2030882"/>
                </a:lnTo>
                <a:lnTo>
                  <a:pt x="4217238" y="1955076"/>
                </a:lnTo>
                <a:lnTo>
                  <a:pt x="4465091" y="1955076"/>
                </a:lnTo>
                <a:lnTo>
                  <a:pt x="4465091" y="2030882"/>
                </a:lnTo>
                <a:lnTo>
                  <a:pt x="4492625" y="2030882"/>
                </a:lnTo>
                <a:lnTo>
                  <a:pt x="4492625" y="1955076"/>
                </a:lnTo>
                <a:lnTo>
                  <a:pt x="4740427" y="1955076"/>
                </a:lnTo>
                <a:lnTo>
                  <a:pt x="4740427" y="2030730"/>
                </a:lnTo>
                <a:lnTo>
                  <a:pt x="4767961" y="2030730"/>
                </a:lnTo>
                <a:lnTo>
                  <a:pt x="4767961" y="826858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4" name="bg object 24"/>
          <p:cNvSpPr/>
          <p:nvPr/>
        </p:nvSpPr>
        <p:spPr>
          <a:xfrm>
            <a:off x="601510" y="770741"/>
            <a:ext cx="5414010" cy="4811395"/>
          </a:xfrm>
          <a:custGeom>
            <a:avLst/>
            <a:gdLst/>
            <a:ahLst/>
            <a:cxnLst/>
            <a:rect l="l" t="t" r="r" b="b"/>
            <a:pathLst>
              <a:path w="5414010" h="4811395">
                <a:moveTo>
                  <a:pt x="5413527" y="4811014"/>
                </a:moveTo>
                <a:lnTo>
                  <a:pt x="0" y="4811014"/>
                </a:lnTo>
                <a:lnTo>
                  <a:pt x="0" y="0"/>
                </a:lnTo>
                <a:lnTo>
                  <a:pt x="5413527" y="0"/>
                </a:lnTo>
                <a:lnTo>
                  <a:pt x="5413527" y="4811014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5" name="bg 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0344" y="770741"/>
            <a:ext cx="3873055" cy="1517205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6015037" y="1372247"/>
            <a:ext cx="1398270" cy="328930"/>
          </a:xfrm>
          <a:custGeom>
            <a:avLst/>
            <a:gdLst/>
            <a:ahLst/>
            <a:cxnLst/>
            <a:rect l="l" t="t" r="r" b="b"/>
            <a:pathLst>
              <a:path w="1398270" h="328930">
                <a:moveTo>
                  <a:pt x="1397939" y="328612"/>
                </a:moveTo>
                <a:lnTo>
                  <a:pt x="0" y="328612"/>
                </a:lnTo>
                <a:lnTo>
                  <a:pt x="0" y="0"/>
                </a:lnTo>
                <a:lnTo>
                  <a:pt x="1397939" y="0"/>
                </a:lnTo>
                <a:lnTo>
                  <a:pt x="1397939" y="328612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51077" y="1452762"/>
            <a:ext cx="8391244" cy="453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1"/>
            <a:ext cx="748538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FF8FE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F8FE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FF8FE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1" y="1737995"/>
            <a:ext cx="465162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41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0" y="770737"/>
            <a:ext cx="8682990" cy="1784350"/>
          </a:xfrm>
          <a:custGeom>
            <a:avLst/>
            <a:gdLst/>
            <a:ahLst/>
            <a:cxnLst/>
            <a:rect l="l" t="t" r="r" b="b"/>
            <a:pathLst>
              <a:path w="8682990" h="1784350">
                <a:moveTo>
                  <a:pt x="0" y="0"/>
                </a:moveTo>
                <a:lnTo>
                  <a:pt x="8682532" y="0"/>
                </a:lnTo>
                <a:lnTo>
                  <a:pt x="8682532" y="1783994"/>
                </a:lnTo>
                <a:lnTo>
                  <a:pt x="0" y="1783994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g object 18"/>
          <p:cNvSpPr/>
          <p:nvPr/>
        </p:nvSpPr>
        <p:spPr>
          <a:xfrm>
            <a:off x="9347352" y="1699767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g object 19"/>
          <p:cNvSpPr/>
          <p:nvPr/>
        </p:nvSpPr>
        <p:spPr>
          <a:xfrm>
            <a:off x="9347352" y="2801239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g object 20"/>
          <p:cNvSpPr/>
          <p:nvPr/>
        </p:nvSpPr>
        <p:spPr>
          <a:xfrm>
            <a:off x="9347352" y="3352012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g object 21"/>
          <p:cNvSpPr/>
          <p:nvPr/>
        </p:nvSpPr>
        <p:spPr>
          <a:xfrm>
            <a:off x="9347352" y="1149057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40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g object 22"/>
          <p:cNvSpPr/>
          <p:nvPr/>
        </p:nvSpPr>
        <p:spPr>
          <a:xfrm>
            <a:off x="9347352" y="1424432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40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3" name="bg object 23"/>
          <p:cNvSpPr/>
          <p:nvPr/>
        </p:nvSpPr>
        <p:spPr>
          <a:xfrm>
            <a:off x="9347352" y="2525864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4" name="bg object 24"/>
          <p:cNvSpPr/>
          <p:nvPr/>
        </p:nvSpPr>
        <p:spPr>
          <a:xfrm>
            <a:off x="9347352" y="873671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40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5" name="bg object 25"/>
          <p:cNvSpPr/>
          <p:nvPr/>
        </p:nvSpPr>
        <p:spPr>
          <a:xfrm>
            <a:off x="9347352" y="1975142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6" name="bg object 26"/>
          <p:cNvSpPr/>
          <p:nvPr/>
        </p:nvSpPr>
        <p:spPr>
          <a:xfrm>
            <a:off x="9347352" y="2250528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7" name="bg object 27"/>
          <p:cNvSpPr/>
          <p:nvPr/>
        </p:nvSpPr>
        <p:spPr>
          <a:xfrm>
            <a:off x="9347352" y="3076625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8" name="bg object 28"/>
          <p:cNvSpPr/>
          <p:nvPr/>
        </p:nvSpPr>
        <p:spPr>
          <a:xfrm>
            <a:off x="9347352" y="3627335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9" name="bg object 29"/>
          <p:cNvSpPr/>
          <p:nvPr/>
        </p:nvSpPr>
        <p:spPr>
          <a:xfrm>
            <a:off x="9347352" y="3902722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0" name="bg object 30"/>
          <p:cNvSpPr/>
          <p:nvPr/>
        </p:nvSpPr>
        <p:spPr>
          <a:xfrm>
            <a:off x="9347352" y="4178096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1" name="bg object 31"/>
          <p:cNvSpPr/>
          <p:nvPr/>
        </p:nvSpPr>
        <p:spPr>
          <a:xfrm>
            <a:off x="9347352" y="4453432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2" name="bg object 32"/>
          <p:cNvSpPr/>
          <p:nvPr/>
        </p:nvSpPr>
        <p:spPr>
          <a:xfrm>
            <a:off x="9347352" y="4728819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3" name="bg object 33"/>
          <p:cNvSpPr/>
          <p:nvPr/>
        </p:nvSpPr>
        <p:spPr>
          <a:xfrm>
            <a:off x="9347352" y="5004193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4" name="bg object 34"/>
          <p:cNvSpPr/>
          <p:nvPr/>
        </p:nvSpPr>
        <p:spPr>
          <a:xfrm>
            <a:off x="9347352" y="5279580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5" name="bg object 35"/>
          <p:cNvSpPr/>
          <p:nvPr/>
        </p:nvSpPr>
        <p:spPr>
          <a:xfrm>
            <a:off x="9347352" y="5554916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6" name="bg object 36"/>
          <p:cNvSpPr/>
          <p:nvPr/>
        </p:nvSpPr>
        <p:spPr>
          <a:xfrm>
            <a:off x="9347352" y="5830290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7" name="bg object 37"/>
          <p:cNvSpPr/>
          <p:nvPr/>
        </p:nvSpPr>
        <p:spPr>
          <a:xfrm>
            <a:off x="9347352" y="6105677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8" name="bg object 38"/>
          <p:cNvSpPr/>
          <p:nvPr/>
        </p:nvSpPr>
        <p:spPr>
          <a:xfrm>
            <a:off x="9347352" y="6381000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9" name="bg object 39"/>
          <p:cNvSpPr/>
          <p:nvPr/>
        </p:nvSpPr>
        <p:spPr>
          <a:xfrm>
            <a:off x="9333560" y="770741"/>
            <a:ext cx="1360170" cy="6015355"/>
          </a:xfrm>
          <a:custGeom>
            <a:avLst/>
            <a:gdLst/>
            <a:ahLst/>
            <a:cxnLst/>
            <a:rect l="l" t="t" r="r" b="b"/>
            <a:pathLst>
              <a:path w="1360170" h="6015355">
                <a:moveTo>
                  <a:pt x="1359839" y="5885650"/>
                </a:moveTo>
                <a:lnTo>
                  <a:pt x="1129004" y="5885650"/>
                </a:lnTo>
                <a:lnTo>
                  <a:pt x="1129004" y="0"/>
                </a:lnTo>
                <a:lnTo>
                  <a:pt x="1101471" y="0"/>
                </a:lnTo>
                <a:lnTo>
                  <a:pt x="1101471" y="5885650"/>
                </a:lnTo>
                <a:lnTo>
                  <a:pt x="853681" y="5885650"/>
                </a:lnTo>
                <a:lnTo>
                  <a:pt x="853681" y="0"/>
                </a:lnTo>
                <a:lnTo>
                  <a:pt x="826147" y="0"/>
                </a:lnTo>
                <a:lnTo>
                  <a:pt x="826147" y="5885650"/>
                </a:lnTo>
                <a:lnTo>
                  <a:pt x="578294" y="5885650"/>
                </a:lnTo>
                <a:lnTo>
                  <a:pt x="578294" y="0"/>
                </a:lnTo>
                <a:lnTo>
                  <a:pt x="550760" y="0"/>
                </a:lnTo>
                <a:lnTo>
                  <a:pt x="550760" y="5885650"/>
                </a:lnTo>
                <a:lnTo>
                  <a:pt x="302907" y="5885650"/>
                </a:lnTo>
                <a:lnTo>
                  <a:pt x="302907" y="0"/>
                </a:lnTo>
                <a:lnTo>
                  <a:pt x="275374" y="0"/>
                </a:lnTo>
                <a:lnTo>
                  <a:pt x="275374" y="5885650"/>
                </a:lnTo>
                <a:lnTo>
                  <a:pt x="27533" y="5885650"/>
                </a:lnTo>
                <a:lnTo>
                  <a:pt x="27533" y="0"/>
                </a:lnTo>
                <a:lnTo>
                  <a:pt x="0" y="0"/>
                </a:lnTo>
                <a:lnTo>
                  <a:pt x="0" y="6015037"/>
                </a:lnTo>
                <a:lnTo>
                  <a:pt x="27533" y="6015037"/>
                </a:lnTo>
                <a:lnTo>
                  <a:pt x="27533" y="5913183"/>
                </a:lnTo>
                <a:lnTo>
                  <a:pt x="275374" y="5913183"/>
                </a:lnTo>
                <a:lnTo>
                  <a:pt x="275374" y="6015037"/>
                </a:lnTo>
                <a:lnTo>
                  <a:pt x="302907" y="6015050"/>
                </a:lnTo>
                <a:lnTo>
                  <a:pt x="302907" y="5913183"/>
                </a:lnTo>
                <a:lnTo>
                  <a:pt x="550760" y="5913183"/>
                </a:lnTo>
                <a:lnTo>
                  <a:pt x="550760" y="6015037"/>
                </a:lnTo>
                <a:lnTo>
                  <a:pt x="578294" y="6015050"/>
                </a:lnTo>
                <a:lnTo>
                  <a:pt x="578294" y="5913183"/>
                </a:lnTo>
                <a:lnTo>
                  <a:pt x="826147" y="5913183"/>
                </a:lnTo>
                <a:lnTo>
                  <a:pt x="826147" y="6015037"/>
                </a:lnTo>
                <a:lnTo>
                  <a:pt x="853681" y="6015037"/>
                </a:lnTo>
                <a:lnTo>
                  <a:pt x="853681" y="5913183"/>
                </a:lnTo>
                <a:lnTo>
                  <a:pt x="1101471" y="5913183"/>
                </a:lnTo>
                <a:lnTo>
                  <a:pt x="1101471" y="6015037"/>
                </a:lnTo>
                <a:lnTo>
                  <a:pt x="1129004" y="6015050"/>
                </a:lnTo>
                <a:lnTo>
                  <a:pt x="1129004" y="5913183"/>
                </a:lnTo>
                <a:lnTo>
                  <a:pt x="1359839" y="5913183"/>
                </a:lnTo>
                <a:lnTo>
                  <a:pt x="1359839" y="588565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40" name="bg object 4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5099" y="1176439"/>
            <a:ext cx="1638300" cy="1626298"/>
          </a:xfrm>
          <a:prstGeom prst="rect">
            <a:avLst/>
          </a:prstGeom>
        </p:spPr>
      </p:pic>
      <p:sp>
        <p:nvSpPr>
          <p:cNvPr id="41" name="bg object 41"/>
          <p:cNvSpPr/>
          <p:nvPr/>
        </p:nvSpPr>
        <p:spPr>
          <a:xfrm>
            <a:off x="8668943" y="1771751"/>
            <a:ext cx="1398270" cy="328930"/>
          </a:xfrm>
          <a:custGeom>
            <a:avLst/>
            <a:gdLst/>
            <a:ahLst/>
            <a:cxnLst/>
            <a:rect l="l" t="t" r="r" b="b"/>
            <a:pathLst>
              <a:path w="1398270" h="328930">
                <a:moveTo>
                  <a:pt x="1397939" y="328612"/>
                </a:moveTo>
                <a:lnTo>
                  <a:pt x="0" y="328612"/>
                </a:lnTo>
                <a:lnTo>
                  <a:pt x="0" y="0"/>
                </a:lnTo>
                <a:lnTo>
                  <a:pt x="1397939" y="0"/>
                </a:lnTo>
                <a:lnTo>
                  <a:pt x="1397939" y="328612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42" name="bg 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52851" y="5029098"/>
            <a:ext cx="1340548" cy="175666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FF8FE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41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950701" y="1091857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40">
                <a:moveTo>
                  <a:pt x="0" y="0"/>
                </a:moveTo>
                <a:lnTo>
                  <a:pt x="4742700" y="0"/>
                </a:lnTo>
                <a:lnTo>
                  <a:pt x="4742700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g object 18"/>
          <p:cNvSpPr/>
          <p:nvPr/>
        </p:nvSpPr>
        <p:spPr>
          <a:xfrm>
            <a:off x="5950701" y="1642617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g object 19"/>
          <p:cNvSpPr/>
          <p:nvPr/>
        </p:nvSpPr>
        <p:spPr>
          <a:xfrm>
            <a:off x="5950701" y="816521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40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g object 20"/>
          <p:cNvSpPr/>
          <p:nvPr/>
        </p:nvSpPr>
        <p:spPr>
          <a:xfrm>
            <a:off x="5950701" y="1367231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40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g object 21"/>
          <p:cNvSpPr/>
          <p:nvPr/>
        </p:nvSpPr>
        <p:spPr>
          <a:xfrm>
            <a:off x="5950701" y="1917992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g object 22"/>
          <p:cNvSpPr/>
          <p:nvPr/>
        </p:nvSpPr>
        <p:spPr>
          <a:xfrm>
            <a:off x="5950701" y="2193328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3" name="bg object 23"/>
          <p:cNvSpPr/>
          <p:nvPr/>
        </p:nvSpPr>
        <p:spPr>
          <a:xfrm>
            <a:off x="5950701" y="2468714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4" name="bg object 24"/>
          <p:cNvSpPr/>
          <p:nvPr/>
        </p:nvSpPr>
        <p:spPr>
          <a:xfrm>
            <a:off x="5950701" y="2744089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5" name="bg object 25"/>
          <p:cNvSpPr/>
          <p:nvPr/>
        </p:nvSpPr>
        <p:spPr>
          <a:xfrm>
            <a:off x="5950701" y="3019425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6" name="bg object 26"/>
          <p:cNvSpPr/>
          <p:nvPr/>
        </p:nvSpPr>
        <p:spPr>
          <a:xfrm>
            <a:off x="5950701" y="3294811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7" name="bg object 27"/>
          <p:cNvSpPr/>
          <p:nvPr/>
        </p:nvSpPr>
        <p:spPr>
          <a:xfrm>
            <a:off x="5950701" y="3570185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8" name="bg object 28"/>
          <p:cNvSpPr/>
          <p:nvPr/>
        </p:nvSpPr>
        <p:spPr>
          <a:xfrm>
            <a:off x="5950701" y="3845572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9" name="bg object 29"/>
          <p:cNvSpPr/>
          <p:nvPr/>
        </p:nvSpPr>
        <p:spPr>
          <a:xfrm>
            <a:off x="5950701" y="4120896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0" name="bg object 30"/>
          <p:cNvSpPr/>
          <p:nvPr/>
        </p:nvSpPr>
        <p:spPr>
          <a:xfrm>
            <a:off x="5950701" y="4396282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1" name="bg object 31"/>
          <p:cNvSpPr/>
          <p:nvPr/>
        </p:nvSpPr>
        <p:spPr>
          <a:xfrm>
            <a:off x="5950701" y="4671669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2" name="bg object 32"/>
          <p:cNvSpPr/>
          <p:nvPr/>
        </p:nvSpPr>
        <p:spPr>
          <a:xfrm>
            <a:off x="5950701" y="4946993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3" name="bg object 33"/>
          <p:cNvSpPr/>
          <p:nvPr/>
        </p:nvSpPr>
        <p:spPr>
          <a:xfrm>
            <a:off x="5936960" y="770741"/>
            <a:ext cx="4756785" cy="4755515"/>
          </a:xfrm>
          <a:custGeom>
            <a:avLst/>
            <a:gdLst/>
            <a:ahLst/>
            <a:cxnLst/>
            <a:rect l="l" t="t" r="r" b="b"/>
            <a:pathLst>
              <a:path w="4756784" h="4755515">
                <a:moveTo>
                  <a:pt x="4756442" y="4451642"/>
                </a:moveTo>
                <a:lnTo>
                  <a:pt x="4708766" y="4451642"/>
                </a:lnTo>
                <a:lnTo>
                  <a:pt x="4708766" y="0"/>
                </a:lnTo>
                <a:lnTo>
                  <a:pt x="4681232" y="0"/>
                </a:lnTo>
                <a:lnTo>
                  <a:pt x="4681232" y="4451642"/>
                </a:lnTo>
                <a:lnTo>
                  <a:pt x="4681232" y="4479175"/>
                </a:lnTo>
                <a:lnTo>
                  <a:pt x="4681232" y="4727105"/>
                </a:lnTo>
                <a:lnTo>
                  <a:pt x="4433392" y="4727105"/>
                </a:lnTo>
                <a:lnTo>
                  <a:pt x="4433392" y="4479175"/>
                </a:lnTo>
                <a:lnTo>
                  <a:pt x="4681232" y="4479175"/>
                </a:lnTo>
                <a:lnTo>
                  <a:pt x="4681232" y="4451642"/>
                </a:lnTo>
                <a:lnTo>
                  <a:pt x="4433392" y="4451642"/>
                </a:lnTo>
                <a:lnTo>
                  <a:pt x="4433392" y="0"/>
                </a:lnTo>
                <a:lnTo>
                  <a:pt x="4405858" y="0"/>
                </a:lnTo>
                <a:lnTo>
                  <a:pt x="4405858" y="4451642"/>
                </a:lnTo>
                <a:lnTo>
                  <a:pt x="4405858" y="4479175"/>
                </a:lnTo>
                <a:lnTo>
                  <a:pt x="4405858" y="4727105"/>
                </a:lnTo>
                <a:lnTo>
                  <a:pt x="4158005" y="4727105"/>
                </a:lnTo>
                <a:lnTo>
                  <a:pt x="4158005" y="4479175"/>
                </a:lnTo>
                <a:lnTo>
                  <a:pt x="4405858" y="4479175"/>
                </a:lnTo>
                <a:lnTo>
                  <a:pt x="4405858" y="4451642"/>
                </a:lnTo>
                <a:lnTo>
                  <a:pt x="4158005" y="4451642"/>
                </a:lnTo>
                <a:lnTo>
                  <a:pt x="4158005" y="0"/>
                </a:lnTo>
                <a:lnTo>
                  <a:pt x="4130471" y="0"/>
                </a:lnTo>
                <a:lnTo>
                  <a:pt x="4130471" y="4451642"/>
                </a:lnTo>
                <a:lnTo>
                  <a:pt x="4130471" y="4479175"/>
                </a:lnTo>
                <a:lnTo>
                  <a:pt x="4130471" y="4727105"/>
                </a:lnTo>
                <a:lnTo>
                  <a:pt x="3882669" y="4727105"/>
                </a:lnTo>
                <a:lnTo>
                  <a:pt x="3882669" y="4479175"/>
                </a:lnTo>
                <a:lnTo>
                  <a:pt x="4130471" y="4479175"/>
                </a:lnTo>
                <a:lnTo>
                  <a:pt x="4130471" y="4451642"/>
                </a:lnTo>
                <a:lnTo>
                  <a:pt x="3882669" y="4451642"/>
                </a:lnTo>
                <a:lnTo>
                  <a:pt x="3882669" y="0"/>
                </a:lnTo>
                <a:lnTo>
                  <a:pt x="3855135" y="0"/>
                </a:lnTo>
                <a:lnTo>
                  <a:pt x="3855135" y="4451642"/>
                </a:lnTo>
                <a:lnTo>
                  <a:pt x="3855135" y="4479175"/>
                </a:lnTo>
                <a:lnTo>
                  <a:pt x="3855135" y="4727105"/>
                </a:lnTo>
                <a:lnTo>
                  <a:pt x="3607295" y="4727105"/>
                </a:lnTo>
                <a:lnTo>
                  <a:pt x="3607295" y="4479175"/>
                </a:lnTo>
                <a:lnTo>
                  <a:pt x="3855135" y="4479175"/>
                </a:lnTo>
                <a:lnTo>
                  <a:pt x="3855135" y="4451642"/>
                </a:lnTo>
                <a:lnTo>
                  <a:pt x="3607295" y="4451642"/>
                </a:lnTo>
                <a:lnTo>
                  <a:pt x="3607295" y="0"/>
                </a:lnTo>
                <a:lnTo>
                  <a:pt x="3579761" y="0"/>
                </a:lnTo>
                <a:lnTo>
                  <a:pt x="3579761" y="4451642"/>
                </a:lnTo>
                <a:lnTo>
                  <a:pt x="3579761" y="4479175"/>
                </a:lnTo>
                <a:lnTo>
                  <a:pt x="3579761" y="4727105"/>
                </a:lnTo>
                <a:lnTo>
                  <a:pt x="3331908" y="4727105"/>
                </a:lnTo>
                <a:lnTo>
                  <a:pt x="3331908" y="4479175"/>
                </a:lnTo>
                <a:lnTo>
                  <a:pt x="3579761" y="4479175"/>
                </a:lnTo>
                <a:lnTo>
                  <a:pt x="3579761" y="4451642"/>
                </a:lnTo>
                <a:lnTo>
                  <a:pt x="3331908" y="4451642"/>
                </a:lnTo>
                <a:lnTo>
                  <a:pt x="3331908" y="0"/>
                </a:lnTo>
                <a:lnTo>
                  <a:pt x="3304375" y="0"/>
                </a:lnTo>
                <a:lnTo>
                  <a:pt x="3304375" y="4451642"/>
                </a:lnTo>
                <a:lnTo>
                  <a:pt x="3304375" y="4479175"/>
                </a:lnTo>
                <a:lnTo>
                  <a:pt x="3304375" y="4727105"/>
                </a:lnTo>
                <a:lnTo>
                  <a:pt x="3056572" y="4727105"/>
                </a:lnTo>
                <a:lnTo>
                  <a:pt x="3056572" y="4479175"/>
                </a:lnTo>
                <a:lnTo>
                  <a:pt x="3304375" y="4479175"/>
                </a:lnTo>
                <a:lnTo>
                  <a:pt x="3304375" y="4451642"/>
                </a:lnTo>
                <a:lnTo>
                  <a:pt x="3056572" y="4451642"/>
                </a:lnTo>
                <a:lnTo>
                  <a:pt x="3056572" y="0"/>
                </a:lnTo>
                <a:lnTo>
                  <a:pt x="3028988" y="0"/>
                </a:lnTo>
                <a:lnTo>
                  <a:pt x="3028988" y="4451642"/>
                </a:lnTo>
                <a:lnTo>
                  <a:pt x="3028988" y="4479175"/>
                </a:lnTo>
                <a:lnTo>
                  <a:pt x="3028988" y="4727105"/>
                </a:lnTo>
                <a:lnTo>
                  <a:pt x="2781198" y="4727105"/>
                </a:lnTo>
                <a:lnTo>
                  <a:pt x="2781198" y="4479175"/>
                </a:lnTo>
                <a:lnTo>
                  <a:pt x="3028988" y="4479175"/>
                </a:lnTo>
                <a:lnTo>
                  <a:pt x="3028988" y="4451642"/>
                </a:lnTo>
                <a:lnTo>
                  <a:pt x="2781198" y="4451642"/>
                </a:lnTo>
                <a:lnTo>
                  <a:pt x="2781198" y="0"/>
                </a:lnTo>
                <a:lnTo>
                  <a:pt x="2753664" y="0"/>
                </a:lnTo>
                <a:lnTo>
                  <a:pt x="2753664" y="4451642"/>
                </a:lnTo>
                <a:lnTo>
                  <a:pt x="2753664" y="4479175"/>
                </a:lnTo>
                <a:lnTo>
                  <a:pt x="2753664" y="4727105"/>
                </a:lnTo>
                <a:lnTo>
                  <a:pt x="2505811" y="4727105"/>
                </a:lnTo>
                <a:lnTo>
                  <a:pt x="2505811" y="4479175"/>
                </a:lnTo>
                <a:lnTo>
                  <a:pt x="2753664" y="4479175"/>
                </a:lnTo>
                <a:lnTo>
                  <a:pt x="2753664" y="4451642"/>
                </a:lnTo>
                <a:lnTo>
                  <a:pt x="2505811" y="4451642"/>
                </a:lnTo>
                <a:lnTo>
                  <a:pt x="2505811" y="0"/>
                </a:lnTo>
                <a:lnTo>
                  <a:pt x="2478278" y="0"/>
                </a:lnTo>
                <a:lnTo>
                  <a:pt x="2478278" y="4451642"/>
                </a:lnTo>
                <a:lnTo>
                  <a:pt x="2478278" y="4479175"/>
                </a:lnTo>
                <a:lnTo>
                  <a:pt x="2478278" y="4727105"/>
                </a:lnTo>
                <a:lnTo>
                  <a:pt x="2230437" y="4727105"/>
                </a:lnTo>
                <a:lnTo>
                  <a:pt x="2230437" y="4479175"/>
                </a:lnTo>
                <a:lnTo>
                  <a:pt x="2478278" y="4479175"/>
                </a:lnTo>
                <a:lnTo>
                  <a:pt x="2478278" y="4451642"/>
                </a:lnTo>
                <a:lnTo>
                  <a:pt x="2230437" y="4451642"/>
                </a:lnTo>
                <a:lnTo>
                  <a:pt x="2230437" y="0"/>
                </a:lnTo>
                <a:lnTo>
                  <a:pt x="2202904" y="0"/>
                </a:lnTo>
                <a:lnTo>
                  <a:pt x="2202904" y="4451642"/>
                </a:lnTo>
                <a:lnTo>
                  <a:pt x="2202904" y="4479175"/>
                </a:lnTo>
                <a:lnTo>
                  <a:pt x="2202904" y="4727105"/>
                </a:lnTo>
                <a:lnTo>
                  <a:pt x="1955101" y="4727105"/>
                </a:lnTo>
                <a:lnTo>
                  <a:pt x="1955101" y="4479175"/>
                </a:lnTo>
                <a:lnTo>
                  <a:pt x="2202904" y="4479175"/>
                </a:lnTo>
                <a:lnTo>
                  <a:pt x="2202904" y="4451642"/>
                </a:lnTo>
                <a:lnTo>
                  <a:pt x="1955101" y="4451642"/>
                </a:lnTo>
                <a:lnTo>
                  <a:pt x="1955101" y="0"/>
                </a:lnTo>
                <a:lnTo>
                  <a:pt x="1927567" y="0"/>
                </a:lnTo>
                <a:lnTo>
                  <a:pt x="1927567" y="4451642"/>
                </a:lnTo>
                <a:lnTo>
                  <a:pt x="1927567" y="4479175"/>
                </a:lnTo>
                <a:lnTo>
                  <a:pt x="1927567" y="4727105"/>
                </a:lnTo>
                <a:lnTo>
                  <a:pt x="1679714" y="4727105"/>
                </a:lnTo>
                <a:lnTo>
                  <a:pt x="1679714" y="4479175"/>
                </a:lnTo>
                <a:lnTo>
                  <a:pt x="1927567" y="4479175"/>
                </a:lnTo>
                <a:lnTo>
                  <a:pt x="1927567" y="4451642"/>
                </a:lnTo>
                <a:lnTo>
                  <a:pt x="1679714" y="4451642"/>
                </a:lnTo>
                <a:lnTo>
                  <a:pt x="1679714" y="0"/>
                </a:lnTo>
                <a:lnTo>
                  <a:pt x="1652181" y="0"/>
                </a:lnTo>
                <a:lnTo>
                  <a:pt x="1652181" y="4451642"/>
                </a:lnTo>
                <a:lnTo>
                  <a:pt x="1652181" y="4479175"/>
                </a:lnTo>
                <a:lnTo>
                  <a:pt x="1652181" y="4727105"/>
                </a:lnTo>
                <a:lnTo>
                  <a:pt x="1404340" y="4727105"/>
                </a:lnTo>
                <a:lnTo>
                  <a:pt x="1404340" y="4479175"/>
                </a:lnTo>
                <a:lnTo>
                  <a:pt x="1652181" y="4479175"/>
                </a:lnTo>
                <a:lnTo>
                  <a:pt x="1652181" y="4451642"/>
                </a:lnTo>
                <a:lnTo>
                  <a:pt x="1404340" y="4451642"/>
                </a:lnTo>
                <a:lnTo>
                  <a:pt x="1404340" y="0"/>
                </a:lnTo>
                <a:lnTo>
                  <a:pt x="1376807" y="0"/>
                </a:lnTo>
                <a:lnTo>
                  <a:pt x="1376807" y="4451642"/>
                </a:lnTo>
                <a:lnTo>
                  <a:pt x="1376807" y="4479175"/>
                </a:lnTo>
                <a:lnTo>
                  <a:pt x="1376807" y="4727105"/>
                </a:lnTo>
                <a:lnTo>
                  <a:pt x="1129004" y="4727105"/>
                </a:lnTo>
                <a:lnTo>
                  <a:pt x="1129004" y="4479175"/>
                </a:lnTo>
                <a:lnTo>
                  <a:pt x="1376807" y="4479175"/>
                </a:lnTo>
                <a:lnTo>
                  <a:pt x="1376807" y="4451642"/>
                </a:lnTo>
                <a:lnTo>
                  <a:pt x="1129004" y="4451642"/>
                </a:lnTo>
                <a:lnTo>
                  <a:pt x="1129004" y="0"/>
                </a:lnTo>
                <a:lnTo>
                  <a:pt x="1101420" y="0"/>
                </a:lnTo>
                <a:lnTo>
                  <a:pt x="1101420" y="4451642"/>
                </a:lnTo>
                <a:lnTo>
                  <a:pt x="1101420" y="4479175"/>
                </a:lnTo>
                <a:lnTo>
                  <a:pt x="1101420" y="4727105"/>
                </a:lnTo>
                <a:lnTo>
                  <a:pt x="853617" y="4727105"/>
                </a:lnTo>
                <a:lnTo>
                  <a:pt x="853617" y="4479175"/>
                </a:lnTo>
                <a:lnTo>
                  <a:pt x="1101420" y="4479175"/>
                </a:lnTo>
                <a:lnTo>
                  <a:pt x="1101420" y="4451642"/>
                </a:lnTo>
                <a:lnTo>
                  <a:pt x="853617" y="4451642"/>
                </a:lnTo>
                <a:lnTo>
                  <a:pt x="853617" y="0"/>
                </a:lnTo>
                <a:lnTo>
                  <a:pt x="826084" y="0"/>
                </a:lnTo>
                <a:lnTo>
                  <a:pt x="826084" y="4451642"/>
                </a:lnTo>
                <a:lnTo>
                  <a:pt x="826084" y="4479175"/>
                </a:lnTo>
                <a:lnTo>
                  <a:pt x="826084" y="4727105"/>
                </a:lnTo>
                <a:lnTo>
                  <a:pt x="578231" y="4727105"/>
                </a:lnTo>
                <a:lnTo>
                  <a:pt x="578231" y="4479175"/>
                </a:lnTo>
                <a:lnTo>
                  <a:pt x="826084" y="4479175"/>
                </a:lnTo>
                <a:lnTo>
                  <a:pt x="826084" y="4451642"/>
                </a:lnTo>
                <a:lnTo>
                  <a:pt x="578231" y="4451642"/>
                </a:lnTo>
                <a:lnTo>
                  <a:pt x="578231" y="0"/>
                </a:lnTo>
                <a:lnTo>
                  <a:pt x="550710" y="0"/>
                </a:lnTo>
                <a:lnTo>
                  <a:pt x="550710" y="4451642"/>
                </a:lnTo>
                <a:lnTo>
                  <a:pt x="550710" y="4479175"/>
                </a:lnTo>
                <a:lnTo>
                  <a:pt x="550710" y="4727105"/>
                </a:lnTo>
                <a:lnTo>
                  <a:pt x="302856" y="4727105"/>
                </a:lnTo>
                <a:lnTo>
                  <a:pt x="302856" y="4479175"/>
                </a:lnTo>
                <a:lnTo>
                  <a:pt x="550710" y="4479175"/>
                </a:lnTo>
                <a:lnTo>
                  <a:pt x="550710" y="4451642"/>
                </a:lnTo>
                <a:lnTo>
                  <a:pt x="302856" y="4451642"/>
                </a:lnTo>
                <a:lnTo>
                  <a:pt x="302856" y="0"/>
                </a:lnTo>
                <a:lnTo>
                  <a:pt x="275323" y="0"/>
                </a:lnTo>
                <a:lnTo>
                  <a:pt x="275323" y="4451642"/>
                </a:lnTo>
                <a:lnTo>
                  <a:pt x="275323" y="4479175"/>
                </a:lnTo>
                <a:lnTo>
                  <a:pt x="275323" y="4727105"/>
                </a:lnTo>
                <a:lnTo>
                  <a:pt x="27533" y="4727105"/>
                </a:lnTo>
                <a:lnTo>
                  <a:pt x="27533" y="4479175"/>
                </a:lnTo>
                <a:lnTo>
                  <a:pt x="275323" y="4479175"/>
                </a:lnTo>
                <a:lnTo>
                  <a:pt x="275323" y="4451642"/>
                </a:lnTo>
                <a:lnTo>
                  <a:pt x="27533" y="4451642"/>
                </a:lnTo>
                <a:lnTo>
                  <a:pt x="27533" y="152"/>
                </a:lnTo>
                <a:lnTo>
                  <a:pt x="0" y="152"/>
                </a:lnTo>
                <a:lnTo>
                  <a:pt x="0" y="4727105"/>
                </a:lnTo>
                <a:lnTo>
                  <a:pt x="0" y="4755032"/>
                </a:lnTo>
                <a:lnTo>
                  <a:pt x="4756442" y="4755032"/>
                </a:lnTo>
                <a:lnTo>
                  <a:pt x="4756442" y="4727105"/>
                </a:lnTo>
                <a:lnTo>
                  <a:pt x="4708766" y="4727105"/>
                </a:lnTo>
                <a:lnTo>
                  <a:pt x="4708766" y="4479175"/>
                </a:lnTo>
                <a:lnTo>
                  <a:pt x="4756442" y="4479175"/>
                </a:lnTo>
                <a:lnTo>
                  <a:pt x="4756442" y="4451642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41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87330" y="993712"/>
            <a:ext cx="5718738" cy="453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rgbClr val="FF8FE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07980" y="2209475"/>
            <a:ext cx="508508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F8FE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9"/>
            <a:ext cx="34218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9"/>
            <a:ext cx="24594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9"/>
            <a:ext cx="24594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07324"/>
            <a:ext cx="5995670" cy="27940"/>
          </a:xfrm>
          <a:custGeom>
            <a:avLst/>
            <a:gdLst/>
            <a:ahLst/>
            <a:cxnLst/>
            <a:rect l="l" t="t" r="r" b="b"/>
            <a:pathLst>
              <a:path w="5995670" h="27939">
                <a:moveTo>
                  <a:pt x="5995581" y="27533"/>
                </a:moveTo>
                <a:lnTo>
                  <a:pt x="0" y="27533"/>
                </a:lnTo>
                <a:lnTo>
                  <a:pt x="0" y="0"/>
                </a:lnTo>
                <a:lnTo>
                  <a:pt x="5995581" y="0"/>
                </a:lnTo>
                <a:lnTo>
                  <a:pt x="5995581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908795"/>
            <a:ext cx="2701290" cy="27940"/>
          </a:xfrm>
          <a:custGeom>
            <a:avLst/>
            <a:gdLst/>
            <a:ahLst/>
            <a:cxnLst/>
            <a:rect l="l" t="t" r="r" b="b"/>
            <a:pathLst>
              <a:path w="2701290" h="27939">
                <a:moveTo>
                  <a:pt x="0" y="27533"/>
                </a:moveTo>
                <a:lnTo>
                  <a:pt x="2700782" y="27533"/>
                </a:lnTo>
                <a:lnTo>
                  <a:pt x="2700782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459505"/>
            <a:ext cx="2701290" cy="27940"/>
          </a:xfrm>
          <a:custGeom>
            <a:avLst/>
            <a:gdLst/>
            <a:ahLst/>
            <a:cxnLst/>
            <a:rect l="l" t="t" r="r" b="b"/>
            <a:pathLst>
              <a:path w="2701290" h="27939">
                <a:moveTo>
                  <a:pt x="0" y="27533"/>
                </a:moveTo>
                <a:lnTo>
                  <a:pt x="2700782" y="27533"/>
                </a:lnTo>
                <a:lnTo>
                  <a:pt x="2700782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256601"/>
            <a:ext cx="5995670" cy="27940"/>
          </a:xfrm>
          <a:custGeom>
            <a:avLst/>
            <a:gdLst/>
            <a:ahLst/>
            <a:cxnLst/>
            <a:rect l="l" t="t" r="r" b="b"/>
            <a:pathLst>
              <a:path w="5995670" h="27940">
                <a:moveTo>
                  <a:pt x="5995581" y="27533"/>
                </a:moveTo>
                <a:lnTo>
                  <a:pt x="0" y="27533"/>
                </a:lnTo>
                <a:lnTo>
                  <a:pt x="0" y="0"/>
                </a:lnTo>
                <a:lnTo>
                  <a:pt x="5995581" y="0"/>
                </a:lnTo>
                <a:lnTo>
                  <a:pt x="5995581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531937"/>
            <a:ext cx="5995670" cy="27940"/>
          </a:xfrm>
          <a:custGeom>
            <a:avLst/>
            <a:gdLst/>
            <a:ahLst/>
            <a:cxnLst/>
            <a:rect l="l" t="t" r="r" b="b"/>
            <a:pathLst>
              <a:path w="5995670" h="27940">
                <a:moveTo>
                  <a:pt x="5995581" y="27533"/>
                </a:moveTo>
                <a:lnTo>
                  <a:pt x="0" y="27533"/>
                </a:lnTo>
                <a:lnTo>
                  <a:pt x="0" y="0"/>
                </a:lnTo>
                <a:lnTo>
                  <a:pt x="5995581" y="0"/>
                </a:lnTo>
                <a:lnTo>
                  <a:pt x="5995581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633408"/>
            <a:ext cx="2701290" cy="27940"/>
          </a:xfrm>
          <a:custGeom>
            <a:avLst/>
            <a:gdLst/>
            <a:ahLst/>
            <a:cxnLst/>
            <a:rect l="l" t="t" r="r" b="b"/>
            <a:pathLst>
              <a:path w="2701290" h="27939">
                <a:moveTo>
                  <a:pt x="0" y="27533"/>
                </a:moveTo>
                <a:lnTo>
                  <a:pt x="2700782" y="27533"/>
                </a:lnTo>
                <a:lnTo>
                  <a:pt x="2700782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981227"/>
            <a:ext cx="5995670" cy="27940"/>
          </a:xfrm>
          <a:custGeom>
            <a:avLst/>
            <a:gdLst/>
            <a:ahLst/>
            <a:cxnLst/>
            <a:rect l="l" t="t" r="r" b="b"/>
            <a:pathLst>
              <a:path w="5995670" h="27940">
                <a:moveTo>
                  <a:pt x="5995581" y="27533"/>
                </a:moveTo>
                <a:lnTo>
                  <a:pt x="0" y="27533"/>
                </a:lnTo>
                <a:lnTo>
                  <a:pt x="0" y="0"/>
                </a:lnTo>
                <a:lnTo>
                  <a:pt x="5995581" y="0"/>
                </a:lnTo>
                <a:lnTo>
                  <a:pt x="5995581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2082698"/>
            <a:ext cx="2701290" cy="27940"/>
          </a:xfrm>
          <a:custGeom>
            <a:avLst/>
            <a:gdLst/>
            <a:ahLst/>
            <a:cxnLst/>
            <a:rect l="l" t="t" r="r" b="b"/>
            <a:pathLst>
              <a:path w="2701290" h="27939">
                <a:moveTo>
                  <a:pt x="0" y="27533"/>
                </a:moveTo>
                <a:lnTo>
                  <a:pt x="2700782" y="27533"/>
                </a:lnTo>
                <a:lnTo>
                  <a:pt x="2700782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358085"/>
            <a:ext cx="2701290" cy="27940"/>
          </a:xfrm>
          <a:custGeom>
            <a:avLst/>
            <a:gdLst/>
            <a:ahLst/>
            <a:cxnLst/>
            <a:rect l="l" t="t" r="r" b="b"/>
            <a:pathLst>
              <a:path w="2701290" h="27939">
                <a:moveTo>
                  <a:pt x="0" y="27533"/>
                </a:moveTo>
                <a:lnTo>
                  <a:pt x="2700782" y="27533"/>
                </a:lnTo>
                <a:lnTo>
                  <a:pt x="2700782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3184182"/>
            <a:ext cx="2701290" cy="27940"/>
          </a:xfrm>
          <a:custGeom>
            <a:avLst/>
            <a:gdLst/>
            <a:ahLst/>
            <a:cxnLst/>
            <a:rect l="l" t="t" r="r" b="b"/>
            <a:pathLst>
              <a:path w="2701290" h="27939">
                <a:moveTo>
                  <a:pt x="0" y="27533"/>
                </a:moveTo>
                <a:lnTo>
                  <a:pt x="2700782" y="27533"/>
                </a:lnTo>
                <a:lnTo>
                  <a:pt x="2700782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3734892"/>
            <a:ext cx="2701290" cy="27940"/>
          </a:xfrm>
          <a:custGeom>
            <a:avLst/>
            <a:gdLst/>
            <a:ahLst/>
            <a:cxnLst/>
            <a:rect l="l" t="t" r="r" b="b"/>
            <a:pathLst>
              <a:path w="2701290" h="27939">
                <a:moveTo>
                  <a:pt x="0" y="27533"/>
                </a:moveTo>
                <a:lnTo>
                  <a:pt x="2700782" y="27533"/>
                </a:lnTo>
                <a:lnTo>
                  <a:pt x="2700782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4010278"/>
            <a:ext cx="2701290" cy="27940"/>
          </a:xfrm>
          <a:custGeom>
            <a:avLst/>
            <a:gdLst/>
            <a:ahLst/>
            <a:cxnLst/>
            <a:rect l="l" t="t" r="r" b="b"/>
            <a:pathLst>
              <a:path w="2701290" h="27939">
                <a:moveTo>
                  <a:pt x="0" y="27533"/>
                </a:moveTo>
                <a:lnTo>
                  <a:pt x="2700782" y="27533"/>
                </a:lnTo>
                <a:lnTo>
                  <a:pt x="2700782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4285653"/>
            <a:ext cx="2701290" cy="27940"/>
          </a:xfrm>
          <a:custGeom>
            <a:avLst/>
            <a:gdLst/>
            <a:ahLst/>
            <a:cxnLst/>
            <a:rect l="l" t="t" r="r" b="b"/>
            <a:pathLst>
              <a:path w="2701290" h="27939">
                <a:moveTo>
                  <a:pt x="0" y="27533"/>
                </a:moveTo>
                <a:lnTo>
                  <a:pt x="2700782" y="27533"/>
                </a:lnTo>
                <a:lnTo>
                  <a:pt x="2700782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4560989"/>
            <a:ext cx="2701290" cy="27940"/>
          </a:xfrm>
          <a:custGeom>
            <a:avLst/>
            <a:gdLst/>
            <a:ahLst/>
            <a:cxnLst/>
            <a:rect l="l" t="t" r="r" b="b"/>
            <a:pathLst>
              <a:path w="2701290" h="27939">
                <a:moveTo>
                  <a:pt x="0" y="27533"/>
                </a:moveTo>
                <a:lnTo>
                  <a:pt x="2700782" y="27533"/>
                </a:lnTo>
                <a:lnTo>
                  <a:pt x="2700782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4836363"/>
            <a:ext cx="2701290" cy="27940"/>
          </a:xfrm>
          <a:custGeom>
            <a:avLst/>
            <a:gdLst/>
            <a:ahLst/>
            <a:cxnLst/>
            <a:rect l="l" t="t" r="r" b="b"/>
            <a:pathLst>
              <a:path w="2701290" h="27939">
                <a:moveTo>
                  <a:pt x="0" y="27533"/>
                </a:moveTo>
                <a:lnTo>
                  <a:pt x="2700782" y="27533"/>
                </a:lnTo>
                <a:lnTo>
                  <a:pt x="2700782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5111750"/>
            <a:ext cx="2701290" cy="27940"/>
          </a:xfrm>
          <a:custGeom>
            <a:avLst/>
            <a:gdLst/>
            <a:ahLst/>
            <a:cxnLst/>
            <a:rect l="l" t="t" r="r" b="b"/>
            <a:pathLst>
              <a:path w="2701290" h="27939">
                <a:moveTo>
                  <a:pt x="0" y="27533"/>
                </a:moveTo>
                <a:lnTo>
                  <a:pt x="2700782" y="27533"/>
                </a:lnTo>
                <a:lnTo>
                  <a:pt x="2700782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5387085"/>
            <a:ext cx="2701290" cy="27940"/>
          </a:xfrm>
          <a:custGeom>
            <a:avLst/>
            <a:gdLst/>
            <a:ahLst/>
            <a:cxnLst/>
            <a:rect l="l" t="t" r="r" b="b"/>
            <a:pathLst>
              <a:path w="2701290" h="27939">
                <a:moveTo>
                  <a:pt x="0" y="27533"/>
                </a:moveTo>
                <a:lnTo>
                  <a:pt x="2700782" y="27533"/>
                </a:lnTo>
                <a:lnTo>
                  <a:pt x="2700782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5662460"/>
            <a:ext cx="2701290" cy="27940"/>
          </a:xfrm>
          <a:custGeom>
            <a:avLst/>
            <a:gdLst/>
            <a:ahLst/>
            <a:cxnLst/>
            <a:rect l="l" t="t" r="r" b="b"/>
            <a:pathLst>
              <a:path w="2701290" h="27939">
                <a:moveTo>
                  <a:pt x="0" y="27533"/>
                </a:moveTo>
                <a:lnTo>
                  <a:pt x="2700782" y="27533"/>
                </a:lnTo>
                <a:lnTo>
                  <a:pt x="2700782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5937846"/>
            <a:ext cx="2701290" cy="27940"/>
          </a:xfrm>
          <a:custGeom>
            <a:avLst/>
            <a:gdLst/>
            <a:ahLst/>
            <a:cxnLst/>
            <a:rect l="l" t="t" r="r" b="b"/>
            <a:pathLst>
              <a:path w="2701290" h="27939">
                <a:moveTo>
                  <a:pt x="0" y="27533"/>
                </a:moveTo>
                <a:lnTo>
                  <a:pt x="2700782" y="27533"/>
                </a:lnTo>
                <a:lnTo>
                  <a:pt x="2700782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6213221"/>
            <a:ext cx="5995670" cy="27940"/>
          </a:xfrm>
          <a:custGeom>
            <a:avLst/>
            <a:gdLst/>
            <a:ahLst/>
            <a:cxnLst/>
            <a:rect l="l" t="t" r="r" b="b"/>
            <a:pathLst>
              <a:path w="5995670" h="27939">
                <a:moveTo>
                  <a:pt x="5995581" y="27533"/>
                </a:moveTo>
                <a:lnTo>
                  <a:pt x="0" y="27533"/>
                </a:lnTo>
                <a:lnTo>
                  <a:pt x="0" y="0"/>
                </a:lnTo>
                <a:lnTo>
                  <a:pt x="5995581" y="0"/>
                </a:lnTo>
                <a:lnTo>
                  <a:pt x="5995581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6488557"/>
            <a:ext cx="5995670" cy="27940"/>
          </a:xfrm>
          <a:custGeom>
            <a:avLst/>
            <a:gdLst/>
            <a:ahLst/>
            <a:cxnLst/>
            <a:rect l="l" t="t" r="r" b="b"/>
            <a:pathLst>
              <a:path w="5995670" h="27940">
                <a:moveTo>
                  <a:pt x="5995581" y="27533"/>
                </a:moveTo>
                <a:lnTo>
                  <a:pt x="0" y="27533"/>
                </a:lnTo>
                <a:lnTo>
                  <a:pt x="0" y="0"/>
                </a:lnTo>
                <a:lnTo>
                  <a:pt x="5995581" y="0"/>
                </a:lnTo>
                <a:lnTo>
                  <a:pt x="5995581" y="27533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6219926"/>
            <a:ext cx="5995670" cy="566420"/>
          </a:xfrm>
          <a:custGeom>
            <a:avLst/>
            <a:gdLst/>
            <a:ahLst/>
            <a:cxnLst/>
            <a:rect l="l" t="t" r="r" b="b"/>
            <a:pathLst>
              <a:path w="5995670" h="566420">
                <a:moveTo>
                  <a:pt x="5995581" y="544017"/>
                </a:moveTo>
                <a:lnTo>
                  <a:pt x="5733948" y="544017"/>
                </a:lnTo>
                <a:lnTo>
                  <a:pt x="5733948" y="0"/>
                </a:lnTo>
                <a:lnTo>
                  <a:pt x="5706415" y="0"/>
                </a:lnTo>
                <a:lnTo>
                  <a:pt x="5706415" y="544017"/>
                </a:lnTo>
                <a:lnTo>
                  <a:pt x="0" y="544017"/>
                </a:lnTo>
                <a:lnTo>
                  <a:pt x="0" y="565835"/>
                </a:lnTo>
                <a:lnTo>
                  <a:pt x="5706415" y="565835"/>
                </a:lnTo>
                <a:lnTo>
                  <a:pt x="5733948" y="565848"/>
                </a:lnTo>
                <a:lnTo>
                  <a:pt x="5995581" y="565835"/>
                </a:lnTo>
                <a:lnTo>
                  <a:pt x="5995581" y="544017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06414" y="770737"/>
            <a:ext cx="27940" cy="1060450"/>
          </a:xfrm>
          <a:custGeom>
            <a:avLst/>
            <a:gdLst/>
            <a:ahLst/>
            <a:cxnLst/>
            <a:rect l="l" t="t" r="r" b="b"/>
            <a:pathLst>
              <a:path w="27939" h="1060450">
                <a:moveTo>
                  <a:pt x="0" y="1060450"/>
                </a:moveTo>
                <a:lnTo>
                  <a:pt x="27533" y="1060450"/>
                </a:lnTo>
                <a:lnTo>
                  <a:pt x="27533" y="0"/>
                </a:lnTo>
                <a:lnTo>
                  <a:pt x="0" y="0"/>
                </a:lnTo>
                <a:lnTo>
                  <a:pt x="0" y="106045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04943" y="6219926"/>
            <a:ext cx="27940" cy="566420"/>
          </a:xfrm>
          <a:custGeom>
            <a:avLst/>
            <a:gdLst/>
            <a:ahLst/>
            <a:cxnLst/>
            <a:rect l="l" t="t" r="r" b="b"/>
            <a:pathLst>
              <a:path w="27939" h="566420">
                <a:moveTo>
                  <a:pt x="0" y="565848"/>
                </a:moveTo>
                <a:lnTo>
                  <a:pt x="27533" y="565848"/>
                </a:lnTo>
                <a:lnTo>
                  <a:pt x="27533" y="0"/>
                </a:lnTo>
                <a:lnTo>
                  <a:pt x="0" y="0"/>
                </a:lnTo>
                <a:lnTo>
                  <a:pt x="0" y="565848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04943" y="770737"/>
            <a:ext cx="27940" cy="1060450"/>
          </a:xfrm>
          <a:custGeom>
            <a:avLst/>
            <a:gdLst/>
            <a:ahLst/>
            <a:cxnLst/>
            <a:rect l="l" t="t" r="r" b="b"/>
            <a:pathLst>
              <a:path w="27939" h="1060450">
                <a:moveTo>
                  <a:pt x="0" y="1060450"/>
                </a:moveTo>
                <a:lnTo>
                  <a:pt x="27533" y="1060450"/>
                </a:lnTo>
                <a:lnTo>
                  <a:pt x="27533" y="0"/>
                </a:lnTo>
                <a:lnTo>
                  <a:pt x="0" y="0"/>
                </a:lnTo>
                <a:lnTo>
                  <a:pt x="0" y="106045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03510" y="6219926"/>
            <a:ext cx="27940" cy="566420"/>
          </a:xfrm>
          <a:custGeom>
            <a:avLst/>
            <a:gdLst/>
            <a:ahLst/>
            <a:cxnLst/>
            <a:rect l="l" t="t" r="r" b="b"/>
            <a:pathLst>
              <a:path w="27939" h="566420">
                <a:moveTo>
                  <a:pt x="0" y="565848"/>
                </a:moveTo>
                <a:lnTo>
                  <a:pt x="27533" y="565848"/>
                </a:lnTo>
                <a:lnTo>
                  <a:pt x="27533" y="0"/>
                </a:lnTo>
                <a:lnTo>
                  <a:pt x="0" y="0"/>
                </a:lnTo>
                <a:lnTo>
                  <a:pt x="0" y="565848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03510" y="770737"/>
            <a:ext cx="27940" cy="1060450"/>
          </a:xfrm>
          <a:custGeom>
            <a:avLst/>
            <a:gdLst/>
            <a:ahLst/>
            <a:cxnLst/>
            <a:rect l="l" t="t" r="r" b="b"/>
            <a:pathLst>
              <a:path w="27939" h="1060450">
                <a:moveTo>
                  <a:pt x="0" y="1060450"/>
                </a:moveTo>
                <a:lnTo>
                  <a:pt x="27533" y="1060450"/>
                </a:lnTo>
                <a:lnTo>
                  <a:pt x="27533" y="0"/>
                </a:lnTo>
                <a:lnTo>
                  <a:pt x="0" y="0"/>
                </a:lnTo>
                <a:lnTo>
                  <a:pt x="0" y="106045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52750" y="6219926"/>
            <a:ext cx="27940" cy="566420"/>
          </a:xfrm>
          <a:custGeom>
            <a:avLst/>
            <a:gdLst/>
            <a:ahLst/>
            <a:cxnLst/>
            <a:rect l="l" t="t" r="r" b="b"/>
            <a:pathLst>
              <a:path w="27939" h="566420">
                <a:moveTo>
                  <a:pt x="0" y="565848"/>
                </a:moveTo>
                <a:lnTo>
                  <a:pt x="27533" y="565848"/>
                </a:lnTo>
                <a:lnTo>
                  <a:pt x="27533" y="0"/>
                </a:lnTo>
                <a:lnTo>
                  <a:pt x="0" y="0"/>
                </a:lnTo>
                <a:lnTo>
                  <a:pt x="0" y="565848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52750" y="770737"/>
            <a:ext cx="27940" cy="1060450"/>
          </a:xfrm>
          <a:custGeom>
            <a:avLst/>
            <a:gdLst/>
            <a:ahLst/>
            <a:cxnLst/>
            <a:rect l="l" t="t" r="r" b="b"/>
            <a:pathLst>
              <a:path w="27939" h="1060450">
                <a:moveTo>
                  <a:pt x="0" y="1060450"/>
                </a:moveTo>
                <a:lnTo>
                  <a:pt x="27533" y="1060450"/>
                </a:lnTo>
                <a:lnTo>
                  <a:pt x="27533" y="0"/>
                </a:lnTo>
                <a:lnTo>
                  <a:pt x="0" y="0"/>
                </a:lnTo>
                <a:lnTo>
                  <a:pt x="0" y="106045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155704" y="6219926"/>
            <a:ext cx="27940" cy="566420"/>
          </a:xfrm>
          <a:custGeom>
            <a:avLst/>
            <a:gdLst/>
            <a:ahLst/>
            <a:cxnLst/>
            <a:rect l="l" t="t" r="r" b="b"/>
            <a:pathLst>
              <a:path w="27939" h="566420">
                <a:moveTo>
                  <a:pt x="0" y="565848"/>
                </a:moveTo>
                <a:lnTo>
                  <a:pt x="27533" y="565848"/>
                </a:lnTo>
                <a:lnTo>
                  <a:pt x="27533" y="0"/>
                </a:lnTo>
                <a:lnTo>
                  <a:pt x="0" y="0"/>
                </a:lnTo>
                <a:lnTo>
                  <a:pt x="0" y="565848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55704" y="770737"/>
            <a:ext cx="27940" cy="1060450"/>
          </a:xfrm>
          <a:custGeom>
            <a:avLst/>
            <a:gdLst/>
            <a:ahLst/>
            <a:cxnLst/>
            <a:rect l="l" t="t" r="r" b="b"/>
            <a:pathLst>
              <a:path w="27939" h="1060450">
                <a:moveTo>
                  <a:pt x="0" y="1060450"/>
                </a:moveTo>
                <a:lnTo>
                  <a:pt x="27533" y="1060450"/>
                </a:lnTo>
                <a:lnTo>
                  <a:pt x="27533" y="0"/>
                </a:lnTo>
                <a:lnTo>
                  <a:pt x="0" y="0"/>
                </a:lnTo>
                <a:lnTo>
                  <a:pt x="0" y="106045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880318" y="6219926"/>
            <a:ext cx="27940" cy="566420"/>
          </a:xfrm>
          <a:custGeom>
            <a:avLst/>
            <a:gdLst/>
            <a:ahLst/>
            <a:cxnLst/>
            <a:rect l="l" t="t" r="r" b="b"/>
            <a:pathLst>
              <a:path w="27939" h="566420">
                <a:moveTo>
                  <a:pt x="0" y="565848"/>
                </a:moveTo>
                <a:lnTo>
                  <a:pt x="27533" y="565848"/>
                </a:lnTo>
                <a:lnTo>
                  <a:pt x="27533" y="0"/>
                </a:lnTo>
                <a:lnTo>
                  <a:pt x="0" y="0"/>
                </a:lnTo>
                <a:lnTo>
                  <a:pt x="0" y="565848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880318" y="770737"/>
            <a:ext cx="27940" cy="1060450"/>
          </a:xfrm>
          <a:custGeom>
            <a:avLst/>
            <a:gdLst/>
            <a:ahLst/>
            <a:cxnLst/>
            <a:rect l="l" t="t" r="r" b="b"/>
            <a:pathLst>
              <a:path w="27939" h="1060450">
                <a:moveTo>
                  <a:pt x="0" y="1060450"/>
                </a:moveTo>
                <a:lnTo>
                  <a:pt x="27533" y="1060450"/>
                </a:lnTo>
                <a:lnTo>
                  <a:pt x="27533" y="0"/>
                </a:lnTo>
                <a:lnTo>
                  <a:pt x="0" y="0"/>
                </a:lnTo>
                <a:lnTo>
                  <a:pt x="0" y="106045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778846" y="6219926"/>
            <a:ext cx="27940" cy="566420"/>
          </a:xfrm>
          <a:custGeom>
            <a:avLst/>
            <a:gdLst/>
            <a:ahLst/>
            <a:cxnLst/>
            <a:rect l="l" t="t" r="r" b="b"/>
            <a:pathLst>
              <a:path w="27939" h="566420">
                <a:moveTo>
                  <a:pt x="0" y="565848"/>
                </a:moveTo>
                <a:lnTo>
                  <a:pt x="27533" y="565848"/>
                </a:lnTo>
                <a:lnTo>
                  <a:pt x="27533" y="0"/>
                </a:lnTo>
                <a:lnTo>
                  <a:pt x="0" y="0"/>
                </a:lnTo>
                <a:lnTo>
                  <a:pt x="0" y="565848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778846" y="770737"/>
            <a:ext cx="27940" cy="1060450"/>
          </a:xfrm>
          <a:custGeom>
            <a:avLst/>
            <a:gdLst/>
            <a:ahLst/>
            <a:cxnLst/>
            <a:rect l="l" t="t" r="r" b="b"/>
            <a:pathLst>
              <a:path w="27939" h="1060450">
                <a:moveTo>
                  <a:pt x="0" y="1060450"/>
                </a:moveTo>
                <a:lnTo>
                  <a:pt x="27533" y="1060450"/>
                </a:lnTo>
                <a:lnTo>
                  <a:pt x="27533" y="0"/>
                </a:lnTo>
                <a:lnTo>
                  <a:pt x="0" y="0"/>
                </a:lnTo>
                <a:lnTo>
                  <a:pt x="0" y="106045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431091" y="6219926"/>
            <a:ext cx="27940" cy="566420"/>
          </a:xfrm>
          <a:custGeom>
            <a:avLst/>
            <a:gdLst/>
            <a:ahLst/>
            <a:cxnLst/>
            <a:rect l="l" t="t" r="r" b="b"/>
            <a:pathLst>
              <a:path w="27939" h="566420">
                <a:moveTo>
                  <a:pt x="0" y="565848"/>
                </a:moveTo>
                <a:lnTo>
                  <a:pt x="27533" y="565848"/>
                </a:lnTo>
                <a:lnTo>
                  <a:pt x="27533" y="0"/>
                </a:lnTo>
                <a:lnTo>
                  <a:pt x="0" y="0"/>
                </a:lnTo>
                <a:lnTo>
                  <a:pt x="0" y="565848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431091" y="770737"/>
            <a:ext cx="27940" cy="1060450"/>
          </a:xfrm>
          <a:custGeom>
            <a:avLst/>
            <a:gdLst/>
            <a:ahLst/>
            <a:cxnLst/>
            <a:rect l="l" t="t" r="r" b="b"/>
            <a:pathLst>
              <a:path w="27939" h="1060450">
                <a:moveTo>
                  <a:pt x="0" y="1060450"/>
                </a:moveTo>
                <a:lnTo>
                  <a:pt x="27533" y="1060450"/>
                </a:lnTo>
                <a:lnTo>
                  <a:pt x="27533" y="0"/>
                </a:lnTo>
                <a:lnTo>
                  <a:pt x="0" y="0"/>
                </a:lnTo>
                <a:lnTo>
                  <a:pt x="0" y="106045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329607" y="6219926"/>
            <a:ext cx="27940" cy="566420"/>
          </a:xfrm>
          <a:custGeom>
            <a:avLst/>
            <a:gdLst/>
            <a:ahLst/>
            <a:cxnLst/>
            <a:rect l="l" t="t" r="r" b="b"/>
            <a:pathLst>
              <a:path w="27939" h="566420">
                <a:moveTo>
                  <a:pt x="0" y="565848"/>
                </a:moveTo>
                <a:lnTo>
                  <a:pt x="27533" y="565848"/>
                </a:lnTo>
                <a:lnTo>
                  <a:pt x="27533" y="0"/>
                </a:lnTo>
                <a:lnTo>
                  <a:pt x="0" y="0"/>
                </a:lnTo>
                <a:lnTo>
                  <a:pt x="0" y="565848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329607" y="770737"/>
            <a:ext cx="27940" cy="1060450"/>
          </a:xfrm>
          <a:custGeom>
            <a:avLst/>
            <a:gdLst/>
            <a:ahLst/>
            <a:cxnLst/>
            <a:rect l="l" t="t" r="r" b="b"/>
            <a:pathLst>
              <a:path w="27939" h="1060450">
                <a:moveTo>
                  <a:pt x="0" y="1060450"/>
                </a:moveTo>
                <a:lnTo>
                  <a:pt x="27533" y="1060450"/>
                </a:lnTo>
                <a:lnTo>
                  <a:pt x="27533" y="0"/>
                </a:lnTo>
                <a:lnTo>
                  <a:pt x="0" y="0"/>
                </a:lnTo>
                <a:lnTo>
                  <a:pt x="0" y="106045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54221" y="6219926"/>
            <a:ext cx="27940" cy="566420"/>
          </a:xfrm>
          <a:custGeom>
            <a:avLst/>
            <a:gdLst/>
            <a:ahLst/>
            <a:cxnLst/>
            <a:rect l="l" t="t" r="r" b="b"/>
            <a:pathLst>
              <a:path w="27939" h="566420">
                <a:moveTo>
                  <a:pt x="0" y="565848"/>
                </a:moveTo>
                <a:lnTo>
                  <a:pt x="27533" y="565848"/>
                </a:lnTo>
                <a:lnTo>
                  <a:pt x="27533" y="0"/>
                </a:lnTo>
                <a:lnTo>
                  <a:pt x="0" y="0"/>
                </a:lnTo>
                <a:lnTo>
                  <a:pt x="0" y="565848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54221" y="770737"/>
            <a:ext cx="27940" cy="1060450"/>
          </a:xfrm>
          <a:custGeom>
            <a:avLst/>
            <a:gdLst/>
            <a:ahLst/>
            <a:cxnLst/>
            <a:rect l="l" t="t" r="r" b="b"/>
            <a:pathLst>
              <a:path w="27939" h="1060450">
                <a:moveTo>
                  <a:pt x="0" y="1060450"/>
                </a:moveTo>
                <a:lnTo>
                  <a:pt x="27533" y="1060450"/>
                </a:lnTo>
                <a:lnTo>
                  <a:pt x="27533" y="0"/>
                </a:lnTo>
                <a:lnTo>
                  <a:pt x="0" y="0"/>
                </a:lnTo>
                <a:lnTo>
                  <a:pt x="0" y="106045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228136" y="6219926"/>
            <a:ext cx="27940" cy="566420"/>
          </a:xfrm>
          <a:custGeom>
            <a:avLst/>
            <a:gdLst/>
            <a:ahLst/>
            <a:cxnLst/>
            <a:rect l="l" t="t" r="r" b="b"/>
            <a:pathLst>
              <a:path w="27939" h="566420">
                <a:moveTo>
                  <a:pt x="0" y="565848"/>
                </a:moveTo>
                <a:lnTo>
                  <a:pt x="27533" y="565848"/>
                </a:lnTo>
                <a:lnTo>
                  <a:pt x="27533" y="0"/>
                </a:lnTo>
                <a:lnTo>
                  <a:pt x="0" y="0"/>
                </a:lnTo>
                <a:lnTo>
                  <a:pt x="0" y="565848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228136" y="770737"/>
            <a:ext cx="27940" cy="1060450"/>
          </a:xfrm>
          <a:custGeom>
            <a:avLst/>
            <a:gdLst/>
            <a:ahLst/>
            <a:cxnLst/>
            <a:rect l="l" t="t" r="r" b="b"/>
            <a:pathLst>
              <a:path w="27939" h="1060450">
                <a:moveTo>
                  <a:pt x="0" y="1060450"/>
                </a:moveTo>
                <a:lnTo>
                  <a:pt x="27533" y="1060450"/>
                </a:lnTo>
                <a:lnTo>
                  <a:pt x="27533" y="0"/>
                </a:lnTo>
                <a:lnTo>
                  <a:pt x="0" y="0"/>
                </a:lnTo>
                <a:lnTo>
                  <a:pt x="0" y="106045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677363" y="770741"/>
            <a:ext cx="27940" cy="6015355"/>
          </a:xfrm>
          <a:custGeom>
            <a:avLst/>
            <a:gdLst/>
            <a:ahLst/>
            <a:cxnLst/>
            <a:rect l="l" t="t" r="r" b="b"/>
            <a:pathLst>
              <a:path w="27939" h="6015355">
                <a:moveTo>
                  <a:pt x="0" y="0"/>
                </a:moveTo>
                <a:lnTo>
                  <a:pt x="27533" y="0"/>
                </a:lnTo>
                <a:lnTo>
                  <a:pt x="27533" y="6015037"/>
                </a:lnTo>
                <a:lnTo>
                  <a:pt x="0" y="6015037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402039" y="770741"/>
            <a:ext cx="27940" cy="6015355"/>
          </a:xfrm>
          <a:custGeom>
            <a:avLst/>
            <a:gdLst/>
            <a:ahLst/>
            <a:cxnLst/>
            <a:rect l="l" t="t" r="r" b="b"/>
            <a:pathLst>
              <a:path w="27939" h="6015355">
                <a:moveTo>
                  <a:pt x="0" y="0"/>
                </a:moveTo>
                <a:lnTo>
                  <a:pt x="27533" y="0"/>
                </a:lnTo>
                <a:lnTo>
                  <a:pt x="27533" y="6015037"/>
                </a:lnTo>
                <a:lnTo>
                  <a:pt x="0" y="6015037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26653" y="770741"/>
            <a:ext cx="27940" cy="6015355"/>
          </a:xfrm>
          <a:custGeom>
            <a:avLst/>
            <a:gdLst/>
            <a:ahLst/>
            <a:cxnLst/>
            <a:rect l="l" t="t" r="r" b="b"/>
            <a:pathLst>
              <a:path w="27939" h="6015355">
                <a:moveTo>
                  <a:pt x="0" y="0"/>
                </a:moveTo>
                <a:lnTo>
                  <a:pt x="27533" y="0"/>
                </a:lnTo>
                <a:lnTo>
                  <a:pt x="27533" y="6015037"/>
                </a:lnTo>
                <a:lnTo>
                  <a:pt x="0" y="6015037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851279" y="770741"/>
            <a:ext cx="27940" cy="6015355"/>
          </a:xfrm>
          <a:custGeom>
            <a:avLst/>
            <a:gdLst/>
            <a:ahLst/>
            <a:cxnLst/>
            <a:rect l="l" t="t" r="r" b="b"/>
            <a:pathLst>
              <a:path w="27939" h="6015355">
                <a:moveTo>
                  <a:pt x="0" y="0"/>
                </a:moveTo>
                <a:lnTo>
                  <a:pt x="27533" y="0"/>
                </a:lnTo>
                <a:lnTo>
                  <a:pt x="27533" y="6015037"/>
                </a:lnTo>
                <a:lnTo>
                  <a:pt x="0" y="6015037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75942" y="770741"/>
            <a:ext cx="27940" cy="6015355"/>
          </a:xfrm>
          <a:custGeom>
            <a:avLst/>
            <a:gdLst/>
            <a:ahLst/>
            <a:cxnLst/>
            <a:rect l="l" t="t" r="r" b="b"/>
            <a:pathLst>
              <a:path w="27940" h="6015355">
                <a:moveTo>
                  <a:pt x="0" y="0"/>
                </a:moveTo>
                <a:lnTo>
                  <a:pt x="27533" y="0"/>
                </a:lnTo>
                <a:lnTo>
                  <a:pt x="27533" y="6015037"/>
                </a:lnTo>
                <a:lnTo>
                  <a:pt x="0" y="6015037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00556" y="770741"/>
            <a:ext cx="27940" cy="6015355"/>
          </a:xfrm>
          <a:custGeom>
            <a:avLst/>
            <a:gdLst/>
            <a:ahLst/>
            <a:cxnLst/>
            <a:rect l="l" t="t" r="r" b="b"/>
            <a:pathLst>
              <a:path w="27940" h="6015355">
                <a:moveTo>
                  <a:pt x="0" y="0"/>
                </a:moveTo>
                <a:lnTo>
                  <a:pt x="27533" y="0"/>
                </a:lnTo>
                <a:lnTo>
                  <a:pt x="27533" y="6015037"/>
                </a:lnTo>
                <a:lnTo>
                  <a:pt x="0" y="6015037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25182" y="770741"/>
            <a:ext cx="27940" cy="6015355"/>
          </a:xfrm>
          <a:custGeom>
            <a:avLst/>
            <a:gdLst/>
            <a:ahLst/>
            <a:cxnLst/>
            <a:rect l="l" t="t" r="r" b="b"/>
            <a:pathLst>
              <a:path w="27940" h="6015355">
                <a:moveTo>
                  <a:pt x="0" y="0"/>
                </a:moveTo>
                <a:lnTo>
                  <a:pt x="27533" y="0"/>
                </a:lnTo>
                <a:lnTo>
                  <a:pt x="27533" y="6015037"/>
                </a:lnTo>
                <a:lnTo>
                  <a:pt x="0" y="6015037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49795" y="770741"/>
            <a:ext cx="27940" cy="6015355"/>
          </a:xfrm>
          <a:custGeom>
            <a:avLst/>
            <a:gdLst/>
            <a:ahLst/>
            <a:cxnLst/>
            <a:rect l="l" t="t" r="r" b="b"/>
            <a:pathLst>
              <a:path w="27940" h="6015355">
                <a:moveTo>
                  <a:pt x="0" y="0"/>
                </a:moveTo>
                <a:lnTo>
                  <a:pt x="27533" y="0"/>
                </a:lnTo>
                <a:lnTo>
                  <a:pt x="27533" y="6015037"/>
                </a:lnTo>
                <a:lnTo>
                  <a:pt x="0" y="6015037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74459" y="770741"/>
            <a:ext cx="27940" cy="6015355"/>
          </a:xfrm>
          <a:custGeom>
            <a:avLst/>
            <a:gdLst/>
            <a:ahLst/>
            <a:cxnLst/>
            <a:rect l="l" t="t" r="r" b="b"/>
            <a:pathLst>
              <a:path w="27940" h="6015355">
                <a:moveTo>
                  <a:pt x="0" y="0"/>
                </a:moveTo>
                <a:lnTo>
                  <a:pt x="27533" y="0"/>
                </a:lnTo>
                <a:lnTo>
                  <a:pt x="27533" y="6015037"/>
                </a:lnTo>
                <a:lnTo>
                  <a:pt x="0" y="6015037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99085" y="770741"/>
            <a:ext cx="27940" cy="6015355"/>
          </a:xfrm>
          <a:custGeom>
            <a:avLst/>
            <a:gdLst/>
            <a:ahLst/>
            <a:cxnLst/>
            <a:rect l="l" t="t" r="r" b="b"/>
            <a:pathLst>
              <a:path w="27939" h="6015355">
                <a:moveTo>
                  <a:pt x="0" y="0"/>
                </a:moveTo>
                <a:lnTo>
                  <a:pt x="27533" y="0"/>
                </a:lnTo>
                <a:lnTo>
                  <a:pt x="27533" y="6015037"/>
                </a:lnTo>
                <a:lnTo>
                  <a:pt x="0" y="6015037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981801" y="6219926"/>
            <a:ext cx="27940" cy="566420"/>
          </a:xfrm>
          <a:custGeom>
            <a:avLst/>
            <a:gdLst/>
            <a:ahLst/>
            <a:cxnLst/>
            <a:rect l="l" t="t" r="r" b="b"/>
            <a:pathLst>
              <a:path w="27939" h="566420">
                <a:moveTo>
                  <a:pt x="0" y="565848"/>
                </a:moveTo>
                <a:lnTo>
                  <a:pt x="27533" y="565848"/>
                </a:lnTo>
                <a:lnTo>
                  <a:pt x="27533" y="0"/>
                </a:lnTo>
                <a:lnTo>
                  <a:pt x="0" y="0"/>
                </a:lnTo>
                <a:lnTo>
                  <a:pt x="0" y="565848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981801" y="770737"/>
            <a:ext cx="27940" cy="1060450"/>
          </a:xfrm>
          <a:custGeom>
            <a:avLst/>
            <a:gdLst/>
            <a:ahLst/>
            <a:cxnLst/>
            <a:rect l="l" t="t" r="r" b="b"/>
            <a:pathLst>
              <a:path w="27939" h="1060450">
                <a:moveTo>
                  <a:pt x="0" y="1060450"/>
                </a:moveTo>
                <a:lnTo>
                  <a:pt x="27533" y="1060450"/>
                </a:lnTo>
                <a:lnTo>
                  <a:pt x="27533" y="0"/>
                </a:lnTo>
                <a:lnTo>
                  <a:pt x="0" y="0"/>
                </a:lnTo>
                <a:lnTo>
                  <a:pt x="0" y="106045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object 5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70741"/>
            <a:ext cx="2680144" cy="4895557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9400" y="5386679"/>
            <a:ext cx="2801886" cy="1399082"/>
          </a:xfrm>
          <a:prstGeom prst="rect">
            <a:avLst/>
          </a:prstGeom>
        </p:spPr>
      </p:pic>
      <p:sp>
        <p:nvSpPr>
          <p:cNvPr id="59" name="object 59"/>
          <p:cNvSpPr txBox="1"/>
          <p:nvPr/>
        </p:nvSpPr>
        <p:spPr>
          <a:xfrm>
            <a:off x="10092150" y="4138583"/>
            <a:ext cx="550545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096413" y="4335550"/>
            <a:ext cx="598170" cy="48323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spcBef>
                <a:spcPts val="340"/>
              </a:spcBef>
            </a:pP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60325">
              <a:spcBef>
                <a:spcPts val="240"/>
              </a:spcBef>
            </a:pP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052753" y="4824513"/>
            <a:ext cx="594360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0100685" y="5021481"/>
            <a:ext cx="550545" cy="48323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55880">
              <a:spcBef>
                <a:spcPts val="340"/>
              </a:spcBef>
            </a:pP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12700">
              <a:spcBef>
                <a:spcPts val="240"/>
              </a:spcBef>
            </a:pP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048485" y="5510443"/>
            <a:ext cx="598170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0144346" y="5739087"/>
            <a:ext cx="550545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754366" y="4156539"/>
            <a:ext cx="2373630" cy="25981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0"/>
              </a:lnSpc>
            </a:pP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>
              <a:spcBef>
                <a:spcPts val="240"/>
              </a:spcBef>
            </a:pP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>
              <a:spcBef>
                <a:spcPts val="240"/>
              </a:spcBef>
            </a:pP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>
              <a:spcBef>
                <a:spcPts val="240"/>
              </a:spcBef>
            </a:pP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>
              <a:spcBef>
                <a:spcPts val="240"/>
              </a:spcBef>
            </a:pP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>
              <a:spcBef>
                <a:spcPts val="240"/>
              </a:spcBef>
            </a:pP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>
              <a:spcBef>
                <a:spcPts val="240"/>
              </a:spcBef>
            </a:pP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>
              <a:spcBef>
                <a:spcPts val="240"/>
              </a:spcBef>
            </a:pP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>
              <a:spcBef>
                <a:spcPts val="240"/>
              </a:spcBef>
            </a:pP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741670" y="5936059"/>
            <a:ext cx="2992755" cy="71183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323465">
              <a:spcBef>
                <a:spcPts val="340"/>
              </a:spcBef>
            </a:pP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12700">
              <a:spcBef>
                <a:spcPts val="240"/>
              </a:spcBef>
            </a:pP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12700">
              <a:spcBef>
                <a:spcPts val="240"/>
              </a:spcBef>
            </a:pP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700786" y="1831187"/>
            <a:ext cx="7407909" cy="4389120"/>
          </a:xfrm>
          <a:custGeom>
            <a:avLst/>
            <a:gdLst/>
            <a:ahLst/>
            <a:cxnLst/>
            <a:rect l="l" t="t" r="r" b="b"/>
            <a:pathLst>
              <a:path w="7407909" h="4389120">
                <a:moveTo>
                  <a:pt x="7407376" y="4388739"/>
                </a:moveTo>
                <a:lnTo>
                  <a:pt x="0" y="4388739"/>
                </a:lnTo>
                <a:lnTo>
                  <a:pt x="0" y="0"/>
                </a:lnTo>
                <a:lnTo>
                  <a:pt x="7407376" y="0"/>
                </a:lnTo>
                <a:lnTo>
                  <a:pt x="7407376" y="4388739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3182775" y="2413046"/>
            <a:ext cx="6430645" cy="3479165"/>
          </a:xfrm>
          <a:prstGeom prst="rect">
            <a:avLst/>
          </a:prstGeom>
        </p:spPr>
        <p:txBody>
          <a:bodyPr vert="horz" wrap="square" lIns="0" tIns="179070" rIns="0" bIns="0" rtlCol="0">
            <a:spAutoFit/>
          </a:bodyPr>
          <a:lstStyle/>
          <a:p>
            <a:pPr marL="12065" marR="5080" indent="-635" algn="ctr">
              <a:lnSpc>
                <a:spcPct val="77000"/>
              </a:lnSpc>
              <a:spcBef>
                <a:spcPts val="1410"/>
              </a:spcBef>
            </a:pPr>
            <a:r>
              <a:rPr sz="4650" b="1" spc="819" dirty="0">
                <a:solidFill>
                  <a:srgbClr val="371A9E"/>
                </a:solidFill>
                <a:latin typeface="Calibri"/>
                <a:cs typeface="Calibri"/>
              </a:rPr>
              <a:t>ПРИСТРІЙ </a:t>
            </a:r>
            <a:r>
              <a:rPr sz="4650" b="1" spc="805" dirty="0">
                <a:solidFill>
                  <a:srgbClr val="371A9E"/>
                </a:solidFill>
                <a:latin typeface="Calibri"/>
                <a:cs typeface="Calibri"/>
              </a:rPr>
              <a:t>ДЛЯ </a:t>
            </a:r>
            <a:r>
              <a:rPr sz="4650" b="1" spc="81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4650" b="1" spc="825" dirty="0">
                <a:solidFill>
                  <a:srgbClr val="371A9E"/>
                </a:solidFill>
                <a:latin typeface="Calibri"/>
                <a:cs typeface="Calibri"/>
              </a:rPr>
              <a:t>ВИМІРЮВАННЯ </a:t>
            </a:r>
            <a:r>
              <a:rPr sz="4650" b="1" spc="83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4650" b="1" spc="819" dirty="0">
                <a:solidFill>
                  <a:srgbClr val="371A9E"/>
                </a:solidFill>
                <a:latin typeface="Calibri"/>
                <a:cs typeface="Calibri"/>
              </a:rPr>
              <a:t>ПРОЗОРОСТІ</a:t>
            </a:r>
            <a:r>
              <a:rPr sz="4650" b="1" spc="229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4650" b="1" spc="840" dirty="0">
                <a:solidFill>
                  <a:srgbClr val="371A9E"/>
                </a:solidFill>
                <a:latin typeface="Calibri"/>
                <a:cs typeface="Calibri"/>
              </a:rPr>
              <a:t>ВОДИ </a:t>
            </a:r>
            <a:r>
              <a:rPr sz="4650" b="1" spc="-104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4650" b="1" spc="840" dirty="0">
                <a:solidFill>
                  <a:srgbClr val="371A9E"/>
                </a:solidFill>
                <a:latin typeface="Calibri"/>
                <a:cs typeface="Calibri"/>
              </a:rPr>
              <a:t>У</a:t>
            </a:r>
            <a:r>
              <a:rPr sz="4650" b="1" spc="26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4650" b="1" spc="815" dirty="0">
                <a:solidFill>
                  <a:srgbClr val="371A9E"/>
                </a:solidFill>
                <a:latin typeface="Calibri"/>
                <a:cs typeface="Calibri"/>
              </a:rPr>
              <a:t>ВОДОЙМАХ</a:t>
            </a:r>
            <a:endParaRPr sz="4650">
              <a:latin typeface="Calibri"/>
              <a:cs typeface="Calibri"/>
            </a:endParaRPr>
          </a:p>
          <a:p>
            <a:pPr marL="1106805" marR="1042669" indent="106680">
              <a:lnSpc>
                <a:spcPct val="118800"/>
              </a:lnSpc>
              <a:spcBef>
                <a:spcPts val="1845"/>
              </a:spcBef>
            </a:pPr>
            <a:r>
              <a:rPr sz="1600" b="1" spc="250" dirty="0">
                <a:solidFill>
                  <a:srgbClr val="371A9E"/>
                </a:solidFill>
                <a:latin typeface="Calibri"/>
                <a:cs typeface="Calibri"/>
              </a:rPr>
              <a:t>Хараджян </a:t>
            </a:r>
            <a:r>
              <a:rPr sz="1600" b="1" spc="204" dirty="0">
                <a:solidFill>
                  <a:srgbClr val="371A9E"/>
                </a:solidFill>
                <a:latin typeface="Calibri"/>
                <a:cs typeface="Calibri"/>
              </a:rPr>
              <a:t>Михайло, </a:t>
            </a:r>
            <a:r>
              <a:rPr sz="1600" b="1" spc="245" dirty="0">
                <a:solidFill>
                  <a:srgbClr val="371A9E"/>
                </a:solidFill>
                <a:latin typeface="Calibri"/>
                <a:cs typeface="Calibri"/>
              </a:rPr>
              <a:t>учень </a:t>
            </a:r>
            <a:r>
              <a:rPr sz="1600" b="1" spc="215" dirty="0">
                <a:solidFill>
                  <a:srgbClr val="371A9E"/>
                </a:solidFill>
                <a:latin typeface="Calibri"/>
                <a:cs typeface="Calibri"/>
              </a:rPr>
              <a:t>9 </a:t>
            </a:r>
            <a:r>
              <a:rPr sz="1600" b="1" spc="245" dirty="0">
                <a:solidFill>
                  <a:srgbClr val="371A9E"/>
                </a:solidFill>
                <a:latin typeface="Calibri"/>
                <a:cs typeface="Calibri"/>
              </a:rPr>
              <a:t>класу </a:t>
            </a:r>
            <a:r>
              <a:rPr sz="1600" b="1" spc="25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600" b="1" spc="245" dirty="0">
                <a:solidFill>
                  <a:srgbClr val="371A9E"/>
                </a:solidFill>
                <a:latin typeface="Calibri"/>
                <a:cs typeface="Calibri"/>
              </a:rPr>
              <a:t>Криворізького</a:t>
            </a:r>
            <a:r>
              <a:rPr sz="1600" b="1" spc="155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600" b="1" spc="235" dirty="0">
                <a:solidFill>
                  <a:srgbClr val="371A9E"/>
                </a:solidFill>
                <a:latin typeface="Calibri"/>
                <a:cs typeface="Calibri"/>
              </a:rPr>
              <a:t>Центрально-Міського</a:t>
            </a:r>
            <a:endParaRPr sz="1600">
              <a:latin typeface="Calibri"/>
              <a:cs typeface="Calibri"/>
            </a:endParaRPr>
          </a:p>
          <a:p>
            <a:pPr marL="2882900">
              <a:spcBef>
                <a:spcPts val="360"/>
              </a:spcBef>
            </a:pPr>
            <a:r>
              <a:rPr sz="1600" b="1" spc="229" dirty="0">
                <a:solidFill>
                  <a:srgbClr val="371A9E"/>
                </a:solidFill>
                <a:latin typeface="Calibri"/>
                <a:cs typeface="Calibri"/>
              </a:rPr>
              <a:t>ліцею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57416" y="6069266"/>
            <a:ext cx="1398270" cy="328930"/>
          </a:xfrm>
          <a:custGeom>
            <a:avLst/>
            <a:gdLst/>
            <a:ahLst/>
            <a:cxnLst/>
            <a:rect l="l" t="t" r="r" b="b"/>
            <a:pathLst>
              <a:path w="1398270" h="328929">
                <a:moveTo>
                  <a:pt x="1397939" y="328612"/>
                </a:moveTo>
                <a:lnTo>
                  <a:pt x="0" y="328612"/>
                </a:lnTo>
                <a:lnTo>
                  <a:pt x="0" y="0"/>
                </a:lnTo>
                <a:lnTo>
                  <a:pt x="1397939" y="0"/>
                </a:lnTo>
                <a:lnTo>
                  <a:pt x="1397939" y="328612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>
            <a:spLocks noGrp="1"/>
          </p:cNvSpPr>
          <p:nvPr>
            <p:ph type="title"/>
          </p:nvPr>
        </p:nvSpPr>
        <p:spPr>
          <a:xfrm>
            <a:off x="7552870" y="1081065"/>
            <a:ext cx="1998980" cy="2927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50" spc="375" dirty="0">
                <a:solidFill>
                  <a:srgbClr val="52DDD4"/>
                </a:solidFill>
              </a:rPr>
              <a:t>Т</a:t>
            </a:r>
            <a:r>
              <a:rPr sz="1750" spc="475" dirty="0">
                <a:solidFill>
                  <a:srgbClr val="52DDD4"/>
                </a:solidFill>
              </a:rPr>
              <a:t>Е</a:t>
            </a:r>
            <a:r>
              <a:rPr sz="1750" spc="405" dirty="0">
                <a:solidFill>
                  <a:srgbClr val="52DDD4"/>
                </a:solidFill>
              </a:rPr>
              <a:t>Х</a:t>
            </a:r>
            <a:r>
              <a:rPr sz="1750" spc="484" dirty="0">
                <a:solidFill>
                  <a:srgbClr val="52DDD4"/>
                </a:solidFill>
              </a:rPr>
              <a:t>Н</a:t>
            </a:r>
            <a:r>
              <a:rPr sz="1750" spc="260" dirty="0">
                <a:solidFill>
                  <a:srgbClr val="52DDD4"/>
                </a:solidFill>
              </a:rPr>
              <a:t>І</a:t>
            </a:r>
            <a:r>
              <a:rPr sz="1750" spc="280" dirty="0">
                <a:solidFill>
                  <a:srgbClr val="52DDD4"/>
                </a:solidFill>
              </a:rPr>
              <a:t>К</a:t>
            </a:r>
            <a:r>
              <a:rPr sz="1750" spc="135" dirty="0">
                <a:solidFill>
                  <a:srgbClr val="52DDD4"/>
                </a:solidFill>
              </a:rPr>
              <a:t>-</a:t>
            </a:r>
            <a:r>
              <a:rPr sz="1750" spc="495" dirty="0">
                <a:solidFill>
                  <a:srgbClr val="52DDD4"/>
                </a:solidFill>
              </a:rPr>
              <a:t>Ю</a:t>
            </a:r>
            <a:r>
              <a:rPr sz="1750" spc="484" dirty="0">
                <a:solidFill>
                  <a:srgbClr val="52DDD4"/>
                </a:solidFill>
              </a:rPr>
              <a:t>Н</a:t>
            </a:r>
            <a:r>
              <a:rPr sz="1750" spc="260" dirty="0">
                <a:solidFill>
                  <a:srgbClr val="52DDD4"/>
                </a:solidFill>
              </a:rPr>
              <a:t>І</a:t>
            </a:r>
            <a:r>
              <a:rPr sz="1750" spc="450" dirty="0">
                <a:solidFill>
                  <a:srgbClr val="52DDD4"/>
                </a:solidFill>
              </a:rPr>
              <a:t>О</a:t>
            </a:r>
            <a:r>
              <a:rPr sz="1750" spc="325" dirty="0">
                <a:solidFill>
                  <a:srgbClr val="52DDD4"/>
                </a:solidFill>
              </a:rPr>
              <a:t>Р</a:t>
            </a:r>
            <a:endParaRPr sz="175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39957" y="1570291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40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39957" y="2671762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39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39957" y="3222523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39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39957" y="1019568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40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39957" y="1294955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40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39957" y="2396375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39">
                <a:moveTo>
                  <a:pt x="0" y="0"/>
                </a:moveTo>
                <a:lnTo>
                  <a:pt x="3753446" y="0"/>
                </a:lnTo>
                <a:lnTo>
                  <a:pt x="3753446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939957" y="770737"/>
            <a:ext cx="3753485" cy="1270"/>
          </a:xfrm>
          <a:custGeom>
            <a:avLst/>
            <a:gdLst/>
            <a:ahLst/>
            <a:cxnLst/>
            <a:rect l="l" t="t" r="r" b="b"/>
            <a:pathLst>
              <a:path w="3753484" h="1270">
                <a:moveTo>
                  <a:pt x="3753446" y="990"/>
                </a:moveTo>
                <a:lnTo>
                  <a:pt x="0" y="990"/>
                </a:lnTo>
                <a:lnTo>
                  <a:pt x="0" y="0"/>
                </a:lnTo>
                <a:lnTo>
                  <a:pt x="3753446" y="0"/>
                </a:lnTo>
                <a:lnTo>
                  <a:pt x="3753446" y="99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39957" y="1845665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39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39957" y="2121052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39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39957" y="2947149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39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39957" y="3497859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39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39957" y="3773233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39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39957" y="4048620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39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39957" y="4323956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39">
                <a:moveTo>
                  <a:pt x="0" y="0"/>
                </a:moveTo>
                <a:lnTo>
                  <a:pt x="3753446" y="0"/>
                </a:lnTo>
                <a:lnTo>
                  <a:pt x="3753446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39957" y="4599330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39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39957" y="4874717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39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39957" y="5150103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39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39957" y="5425427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39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939957" y="5700814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39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39957" y="5976188"/>
            <a:ext cx="3753485" cy="27940"/>
          </a:xfrm>
          <a:custGeom>
            <a:avLst/>
            <a:gdLst/>
            <a:ahLst/>
            <a:cxnLst/>
            <a:rect l="l" t="t" r="r" b="b"/>
            <a:pathLst>
              <a:path w="3753484" h="27939">
                <a:moveTo>
                  <a:pt x="0" y="0"/>
                </a:moveTo>
                <a:lnTo>
                  <a:pt x="3753446" y="0"/>
                </a:lnTo>
                <a:lnTo>
                  <a:pt x="375344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976543" y="6251524"/>
            <a:ext cx="2717165" cy="27940"/>
          </a:xfrm>
          <a:custGeom>
            <a:avLst/>
            <a:gdLst/>
            <a:ahLst/>
            <a:cxnLst/>
            <a:rect l="l" t="t" r="r" b="b"/>
            <a:pathLst>
              <a:path w="2717165" h="27939">
                <a:moveTo>
                  <a:pt x="0" y="27584"/>
                </a:moveTo>
                <a:lnTo>
                  <a:pt x="2716860" y="27584"/>
                </a:lnTo>
                <a:lnTo>
                  <a:pt x="2716860" y="0"/>
                </a:lnTo>
                <a:lnTo>
                  <a:pt x="0" y="0"/>
                </a:lnTo>
                <a:lnTo>
                  <a:pt x="0" y="27584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6578600" y="770741"/>
            <a:ext cx="4114800" cy="6015355"/>
            <a:chOff x="6578600" y="770737"/>
            <a:chExt cx="4114800" cy="6015355"/>
          </a:xfrm>
        </p:grpSpPr>
        <p:sp>
          <p:nvSpPr>
            <p:cNvPr id="24" name="object 24"/>
            <p:cNvSpPr/>
            <p:nvPr/>
          </p:nvSpPr>
          <p:spPr>
            <a:xfrm>
              <a:off x="6926212" y="770737"/>
              <a:ext cx="3767454" cy="6015355"/>
            </a:xfrm>
            <a:custGeom>
              <a:avLst/>
              <a:gdLst/>
              <a:ahLst/>
              <a:cxnLst/>
              <a:rect l="l" t="t" r="r" b="b"/>
              <a:pathLst>
                <a:path w="3767454" h="6015355">
                  <a:moveTo>
                    <a:pt x="27533" y="0"/>
                  </a:moveTo>
                  <a:lnTo>
                    <a:pt x="0" y="0"/>
                  </a:lnTo>
                  <a:lnTo>
                    <a:pt x="0" y="5332806"/>
                  </a:lnTo>
                  <a:lnTo>
                    <a:pt x="27533" y="5332806"/>
                  </a:lnTo>
                  <a:lnTo>
                    <a:pt x="27533" y="0"/>
                  </a:lnTo>
                  <a:close/>
                </a:path>
                <a:path w="3767454" h="6015355">
                  <a:moveTo>
                    <a:pt x="302920" y="0"/>
                  </a:moveTo>
                  <a:lnTo>
                    <a:pt x="275386" y="0"/>
                  </a:lnTo>
                  <a:lnTo>
                    <a:pt x="275386" y="5332806"/>
                  </a:lnTo>
                  <a:lnTo>
                    <a:pt x="302920" y="5332806"/>
                  </a:lnTo>
                  <a:lnTo>
                    <a:pt x="302920" y="0"/>
                  </a:lnTo>
                  <a:close/>
                </a:path>
                <a:path w="3767454" h="6015355">
                  <a:moveTo>
                    <a:pt x="578243" y="0"/>
                  </a:moveTo>
                  <a:lnTo>
                    <a:pt x="550710" y="0"/>
                  </a:lnTo>
                  <a:lnTo>
                    <a:pt x="550710" y="5332806"/>
                  </a:lnTo>
                  <a:lnTo>
                    <a:pt x="578243" y="5332806"/>
                  </a:lnTo>
                  <a:lnTo>
                    <a:pt x="578243" y="0"/>
                  </a:lnTo>
                  <a:close/>
                </a:path>
                <a:path w="3767454" h="6015355">
                  <a:moveTo>
                    <a:pt x="853630" y="0"/>
                  </a:moveTo>
                  <a:lnTo>
                    <a:pt x="826096" y="0"/>
                  </a:lnTo>
                  <a:lnTo>
                    <a:pt x="826096" y="5332806"/>
                  </a:lnTo>
                  <a:lnTo>
                    <a:pt x="853630" y="5332806"/>
                  </a:lnTo>
                  <a:lnTo>
                    <a:pt x="853630" y="0"/>
                  </a:lnTo>
                  <a:close/>
                </a:path>
                <a:path w="3767454" h="6015355">
                  <a:moveTo>
                    <a:pt x="3767188" y="5756173"/>
                  </a:moveTo>
                  <a:lnTo>
                    <a:pt x="3607295" y="5756173"/>
                  </a:lnTo>
                  <a:lnTo>
                    <a:pt x="3607295" y="0"/>
                  </a:lnTo>
                  <a:lnTo>
                    <a:pt x="3579761" y="0"/>
                  </a:lnTo>
                  <a:lnTo>
                    <a:pt x="3579761" y="5756173"/>
                  </a:lnTo>
                  <a:lnTo>
                    <a:pt x="3331921" y="5756173"/>
                  </a:lnTo>
                  <a:lnTo>
                    <a:pt x="3331921" y="0"/>
                  </a:lnTo>
                  <a:lnTo>
                    <a:pt x="3304387" y="0"/>
                  </a:lnTo>
                  <a:lnTo>
                    <a:pt x="3304387" y="5756173"/>
                  </a:lnTo>
                  <a:lnTo>
                    <a:pt x="3056585" y="5756173"/>
                  </a:lnTo>
                  <a:lnTo>
                    <a:pt x="3056585" y="0"/>
                  </a:lnTo>
                  <a:lnTo>
                    <a:pt x="3029051" y="0"/>
                  </a:lnTo>
                  <a:lnTo>
                    <a:pt x="3029051" y="5756173"/>
                  </a:lnTo>
                  <a:lnTo>
                    <a:pt x="2781198" y="5756173"/>
                  </a:lnTo>
                  <a:lnTo>
                    <a:pt x="2781198" y="0"/>
                  </a:lnTo>
                  <a:lnTo>
                    <a:pt x="2753664" y="0"/>
                  </a:lnTo>
                  <a:lnTo>
                    <a:pt x="2753664" y="5756173"/>
                  </a:lnTo>
                  <a:lnTo>
                    <a:pt x="2505824" y="5756173"/>
                  </a:lnTo>
                  <a:lnTo>
                    <a:pt x="2505824" y="0"/>
                  </a:lnTo>
                  <a:lnTo>
                    <a:pt x="2478290" y="0"/>
                  </a:lnTo>
                  <a:lnTo>
                    <a:pt x="2478290" y="5756173"/>
                  </a:lnTo>
                  <a:lnTo>
                    <a:pt x="2230488" y="5756173"/>
                  </a:lnTo>
                  <a:lnTo>
                    <a:pt x="2230488" y="0"/>
                  </a:lnTo>
                  <a:lnTo>
                    <a:pt x="2202954" y="0"/>
                  </a:lnTo>
                  <a:lnTo>
                    <a:pt x="2202954" y="5756173"/>
                  </a:lnTo>
                  <a:lnTo>
                    <a:pt x="1955101" y="5756173"/>
                  </a:lnTo>
                  <a:lnTo>
                    <a:pt x="1955101" y="0"/>
                  </a:lnTo>
                  <a:lnTo>
                    <a:pt x="1927567" y="0"/>
                  </a:lnTo>
                  <a:lnTo>
                    <a:pt x="1927567" y="5756173"/>
                  </a:lnTo>
                  <a:lnTo>
                    <a:pt x="1679727" y="5756173"/>
                  </a:lnTo>
                  <a:lnTo>
                    <a:pt x="1679727" y="0"/>
                  </a:lnTo>
                  <a:lnTo>
                    <a:pt x="1652193" y="0"/>
                  </a:lnTo>
                  <a:lnTo>
                    <a:pt x="1652193" y="5756173"/>
                  </a:lnTo>
                  <a:lnTo>
                    <a:pt x="1404340" y="5756173"/>
                  </a:lnTo>
                  <a:lnTo>
                    <a:pt x="1404340" y="0"/>
                  </a:lnTo>
                  <a:lnTo>
                    <a:pt x="1376807" y="0"/>
                  </a:lnTo>
                  <a:lnTo>
                    <a:pt x="1376807" y="5756173"/>
                  </a:lnTo>
                  <a:lnTo>
                    <a:pt x="1129017" y="5756173"/>
                  </a:lnTo>
                  <a:lnTo>
                    <a:pt x="1129017" y="0"/>
                  </a:lnTo>
                  <a:lnTo>
                    <a:pt x="1101483" y="0"/>
                  </a:lnTo>
                  <a:lnTo>
                    <a:pt x="1101483" y="5756173"/>
                  </a:lnTo>
                  <a:lnTo>
                    <a:pt x="853630" y="5756173"/>
                  </a:lnTo>
                  <a:lnTo>
                    <a:pt x="853630" y="5661368"/>
                  </a:lnTo>
                  <a:lnTo>
                    <a:pt x="826096" y="5661368"/>
                  </a:lnTo>
                  <a:lnTo>
                    <a:pt x="826096" y="5756173"/>
                  </a:lnTo>
                  <a:lnTo>
                    <a:pt x="578243" y="5756173"/>
                  </a:lnTo>
                  <a:lnTo>
                    <a:pt x="578243" y="5661368"/>
                  </a:lnTo>
                  <a:lnTo>
                    <a:pt x="550710" y="5661368"/>
                  </a:lnTo>
                  <a:lnTo>
                    <a:pt x="550710" y="5756173"/>
                  </a:lnTo>
                  <a:lnTo>
                    <a:pt x="302920" y="5756173"/>
                  </a:lnTo>
                  <a:lnTo>
                    <a:pt x="302920" y="5661368"/>
                  </a:lnTo>
                  <a:lnTo>
                    <a:pt x="275386" y="5661368"/>
                  </a:lnTo>
                  <a:lnTo>
                    <a:pt x="275386" y="5756173"/>
                  </a:lnTo>
                  <a:lnTo>
                    <a:pt x="27533" y="5756173"/>
                  </a:lnTo>
                  <a:lnTo>
                    <a:pt x="27533" y="5661368"/>
                  </a:lnTo>
                  <a:lnTo>
                    <a:pt x="0" y="5661368"/>
                  </a:lnTo>
                  <a:lnTo>
                    <a:pt x="0" y="6015037"/>
                  </a:lnTo>
                  <a:lnTo>
                    <a:pt x="27533" y="6015037"/>
                  </a:lnTo>
                  <a:lnTo>
                    <a:pt x="27533" y="5783707"/>
                  </a:lnTo>
                  <a:lnTo>
                    <a:pt x="275386" y="5783707"/>
                  </a:lnTo>
                  <a:lnTo>
                    <a:pt x="275386" y="6015037"/>
                  </a:lnTo>
                  <a:lnTo>
                    <a:pt x="302920" y="6015037"/>
                  </a:lnTo>
                  <a:lnTo>
                    <a:pt x="302920" y="5783707"/>
                  </a:lnTo>
                  <a:lnTo>
                    <a:pt x="550710" y="5783707"/>
                  </a:lnTo>
                  <a:lnTo>
                    <a:pt x="550710" y="6015037"/>
                  </a:lnTo>
                  <a:lnTo>
                    <a:pt x="578243" y="6015037"/>
                  </a:lnTo>
                  <a:lnTo>
                    <a:pt x="578243" y="5783707"/>
                  </a:lnTo>
                  <a:lnTo>
                    <a:pt x="826096" y="5783707"/>
                  </a:lnTo>
                  <a:lnTo>
                    <a:pt x="826096" y="6015037"/>
                  </a:lnTo>
                  <a:lnTo>
                    <a:pt x="853630" y="6015037"/>
                  </a:lnTo>
                  <a:lnTo>
                    <a:pt x="853630" y="5783707"/>
                  </a:lnTo>
                  <a:lnTo>
                    <a:pt x="1101483" y="5783707"/>
                  </a:lnTo>
                  <a:lnTo>
                    <a:pt x="1101483" y="6015037"/>
                  </a:lnTo>
                  <a:lnTo>
                    <a:pt x="1129017" y="6015037"/>
                  </a:lnTo>
                  <a:lnTo>
                    <a:pt x="1129017" y="5783707"/>
                  </a:lnTo>
                  <a:lnTo>
                    <a:pt x="1376807" y="5783707"/>
                  </a:lnTo>
                  <a:lnTo>
                    <a:pt x="1376807" y="6015037"/>
                  </a:lnTo>
                  <a:lnTo>
                    <a:pt x="1404340" y="6015037"/>
                  </a:lnTo>
                  <a:lnTo>
                    <a:pt x="1404340" y="5783707"/>
                  </a:lnTo>
                  <a:lnTo>
                    <a:pt x="1652193" y="5783707"/>
                  </a:lnTo>
                  <a:lnTo>
                    <a:pt x="1652193" y="6015037"/>
                  </a:lnTo>
                  <a:lnTo>
                    <a:pt x="1679727" y="6015037"/>
                  </a:lnTo>
                  <a:lnTo>
                    <a:pt x="1679727" y="5783707"/>
                  </a:lnTo>
                  <a:lnTo>
                    <a:pt x="1927567" y="5783707"/>
                  </a:lnTo>
                  <a:lnTo>
                    <a:pt x="1927567" y="6015037"/>
                  </a:lnTo>
                  <a:lnTo>
                    <a:pt x="1955101" y="6015037"/>
                  </a:lnTo>
                  <a:lnTo>
                    <a:pt x="1955101" y="5783707"/>
                  </a:lnTo>
                  <a:lnTo>
                    <a:pt x="2202954" y="5783707"/>
                  </a:lnTo>
                  <a:lnTo>
                    <a:pt x="2202954" y="6015037"/>
                  </a:lnTo>
                  <a:lnTo>
                    <a:pt x="2230488" y="6015037"/>
                  </a:lnTo>
                  <a:lnTo>
                    <a:pt x="2230488" y="5783707"/>
                  </a:lnTo>
                  <a:lnTo>
                    <a:pt x="2478290" y="5783707"/>
                  </a:lnTo>
                  <a:lnTo>
                    <a:pt x="2478290" y="6015037"/>
                  </a:lnTo>
                  <a:lnTo>
                    <a:pt x="2505824" y="6015037"/>
                  </a:lnTo>
                  <a:lnTo>
                    <a:pt x="2505824" y="5783707"/>
                  </a:lnTo>
                  <a:lnTo>
                    <a:pt x="2753664" y="5783707"/>
                  </a:lnTo>
                  <a:lnTo>
                    <a:pt x="2753664" y="6015037"/>
                  </a:lnTo>
                  <a:lnTo>
                    <a:pt x="2781198" y="6015037"/>
                  </a:lnTo>
                  <a:lnTo>
                    <a:pt x="2781198" y="5783707"/>
                  </a:lnTo>
                  <a:lnTo>
                    <a:pt x="3029051" y="5783707"/>
                  </a:lnTo>
                  <a:lnTo>
                    <a:pt x="3029051" y="6015037"/>
                  </a:lnTo>
                  <a:lnTo>
                    <a:pt x="3056585" y="6015037"/>
                  </a:lnTo>
                  <a:lnTo>
                    <a:pt x="3056585" y="5783707"/>
                  </a:lnTo>
                  <a:lnTo>
                    <a:pt x="3304387" y="5783707"/>
                  </a:lnTo>
                  <a:lnTo>
                    <a:pt x="3304387" y="6015037"/>
                  </a:lnTo>
                  <a:lnTo>
                    <a:pt x="3331921" y="6015037"/>
                  </a:lnTo>
                  <a:lnTo>
                    <a:pt x="3331921" y="5783707"/>
                  </a:lnTo>
                  <a:lnTo>
                    <a:pt x="3579761" y="5783707"/>
                  </a:lnTo>
                  <a:lnTo>
                    <a:pt x="3579761" y="6015037"/>
                  </a:lnTo>
                  <a:lnTo>
                    <a:pt x="3607295" y="6015037"/>
                  </a:lnTo>
                  <a:lnTo>
                    <a:pt x="3607295" y="5783707"/>
                  </a:lnTo>
                  <a:lnTo>
                    <a:pt x="3767188" y="5783707"/>
                  </a:lnTo>
                  <a:lnTo>
                    <a:pt x="3767188" y="5756173"/>
                  </a:lnTo>
                  <a:close/>
                </a:path>
              </a:pathLst>
            </a:custGeom>
            <a:solidFill>
              <a:srgbClr val="FF8F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61600" y="2194763"/>
              <a:ext cx="431800" cy="297408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07985" y="2274684"/>
              <a:ext cx="3685414" cy="282555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578600" y="6103543"/>
              <a:ext cx="1398270" cy="328930"/>
            </a:xfrm>
            <a:custGeom>
              <a:avLst/>
              <a:gdLst/>
              <a:ahLst/>
              <a:cxnLst/>
              <a:rect l="l" t="t" r="r" b="b"/>
              <a:pathLst>
                <a:path w="1398270" h="328929">
                  <a:moveTo>
                    <a:pt x="1397939" y="328561"/>
                  </a:moveTo>
                  <a:lnTo>
                    <a:pt x="0" y="328561"/>
                  </a:lnTo>
                  <a:lnTo>
                    <a:pt x="0" y="0"/>
                  </a:lnTo>
                  <a:lnTo>
                    <a:pt x="1397939" y="0"/>
                  </a:lnTo>
                  <a:lnTo>
                    <a:pt x="1397939" y="328561"/>
                  </a:lnTo>
                  <a:close/>
                </a:path>
              </a:pathLst>
            </a:custGeom>
            <a:solidFill>
              <a:srgbClr val="52D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833864" y="1757640"/>
            <a:ext cx="1722755" cy="551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450" spc="650" dirty="0">
                <a:solidFill>
                  <a:srgbClr val="52DDD4"/>
                </a:solidFill>
              </a:rPr>
              <a:t>ЕТАП</a:t>
            </a:r>
            <a:r>
              <a:rPr sz="3450" spc="180" dirty="0">
                <a:solidFill>
                  <a:srgbClr val="52DDD4"/>
                </a:solidFill>
              </a:rPr>
              <a:t> </a:t>
            </a:r>
            <a:r>
              <a:rPr sz="3450" spc="290" dirty="0">
                <a:solidFill>
                  <a:srgbClr val="52DDD4"/>
                </a:solidFill>
              </a:rPr>
              <a:t>3</a:t>
            </a:r>
            <a:endParaRPr sz="3450"/>
          </a:p>
        </p:txBody>
      </p:sp>
      <p:sp>
        <p:nvSpPr>
          <p:cNvPr id="29" name="object 29"/>
          <p:cNvSpPr/>
          <p:nvPr/>
        </p:nvSpPr>
        <p:spPr>
          <a:xfrm>
            <a:off x="0" y="770737"/>
            <a:ext cx="848994" cy="1206500"/>
          </a:xfrm>
          <a:custGeom>
            <a:avLst/>
            <a:gdLst/>
            <a:ahLst/>
            <a:cxnLst/>
            <a:rect l="l" t="t" r="r" b="b"/>
            <a:pathLst>
              <a:path w="848994" h="1206500">
                <a:moveTo>
                  <a:pt x="0" y="0"/>
                </a:moveTo>
                <a:lnTo>
                  <a:pt x="848855" y="0"/>
                </a:lnTo>
                <a:lnTo>
                  <a:pt x="848855" y="1206042"/>
                </a:lnTo>
                <a:lnTo>
                  <a:pt x="0" y="1206042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33860" y="2631796"/>
            <a:ext cx="5604510" cy="404939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87325" indent="-175260">
              <a:spcBef>
                <a:spcPts val="990"/>
              </a:spcBef>
              <a:buAutoNum type="arabicPlain"/>
              <a:tabLst>
                <a:tab pos="187960" algn="l"/>
              </a:tabLst>
            </a:pPr>
            <a:r>
              <a:rPr sz="1850" b="1" spc="430" dirty="0">
                <a:solidFill>
                  <a:srgbClr val="FF8FE6"/>
                </a:solidFill>
                <a:latin typeface="Calibri"/>
                <a:cs typeface="Calibri"/>
              </a:rPr>
              <a:t>КРОК</a:t>
            </a:r>
            <a:endParaRPr sz="1850">
              <a:latin typeface="Calibri"/>
              <a:cs typeface="Calibri"/>
            </a:endParaRPr>
          </a:p>
          <a:p>
            <a:pPr marL="12700">
              <a:spcBef>
                <a:spcPts val="715"/>
              </a:spcBef>
            </a:pPr>
            <a:r>
              <a:rPr sz="1450" spc="5" dirty="0">
                <a:solidFill>
                  <a:srgbClr val="52DDD4"/>
                </a:solidFill>
                <a:latin typeface="Calibri"/>
                <a:cs typeface="Calibri"/>
              </a:rPr>
              <a:t>–</a:t>
            </a:r>
            <a:r>
              <a:rPr sz="1450" spc="5" dirty="0">
                <a:solidFill>
                  <a:srgbClr val="52DDD4"/>
                </a:solidFill>
                <a:latin typeface="Verdana"/>
                <a:cs typeface="Verdana"/>
              </a:rPr>
              <a:t>увімкнути</a:t>
            </a:r>
            <a:r>
              <a:rPr sz="1450" spc="-125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10" dirty="0">
                <a:solidFill>
                  <a:srgbClr val="52DDD4"/>
                </a:solidFill>
                <a:latin typeface="Verdana"/>
                <a:cs typeface="Verdana"/>
              </a:rPr>
              <a:t>світлодіод</a:t>
            </a:r>
            <a:r>
              <a:rPr sz="1450" spc="-12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35" dirty="0">
                <a:solidFill>
                  <a:srgbClr val="52DDD4"/>
                </a:solidFill>
                <a:latin typeface="Verdana"/>
                <a:cs typeface="Verdana"/>
              </a:rPr>
              <a:t>певного</a:t>
            </a:r>
            <a:r>
              <a:rPr sz="1450" spc="-12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-5" dirty="0">
                <a:solidFill>
                  <a:srgbClr val="52DDD4"/>
                </a:solidFill>
                <a:latin typeface="Verdana"/>
                <a:cs typeface="Verdana"/>
              </a:rPr>
              <a:t>кольору</a:t>
            </a:r>
            <a:r>
              <a:rPr sz="1450" spc="-5" dirty="0">
                <a:solidFill>
                  <a:srgbClr val="52DDD4"/>
                </a:solidFill>
                <a:latin typeface="Calibri"/>
                <a:cs typeface="Calibri"/>
              </a:rPr>
              <a:t>;</a:t>
            </a:r>
            <a:endParaRPr sz="1450">
              <a:latin typeface="Calibri"/>
              <a:cs typeface="Calibri"/>
            </a:endParaRPr>
          </a:p>
          <a:p>
            <a:pPr>
              <a:spcBef>
                <a:spcPts val="35"/>
              </a:spcBef>
            </a:pPr>
            <a:endParaRPr sz="2400">
              <a:latin typeface="Calibri"/>
              <a:cs typeface="Calibri"/>
            </a:endParaRPr>
          </a:p>
          <a:p>
            <a:pPr marL="234950" indent="-222885">
              <a:buAutoNum type="arabicPlain" startAt="2"/>
              <a:tabLst>
                <a:tab pos="235585" algn="l"/>
              </a:tabLst>
            </a:pPr>
            <a:r>
              <a:rPr sz="1850" b="1" spc="430" dirty="0">
                <a:solidFill>
                  <a:srgbClr val="FF8FE6"/>
                </a:solidFill>
                <a:latin typeface="Calibri"/>
                <a:cs typeface="Calibri"/>
              </a:rPr>
              <a:t>КРОК</a:t>
            </a:r>
            <a:endParaRPr sz="1850">
              <a:latin typeface="Calibri"/>
              <a:cs typeface="Calibri"/>
            </a:endParaRPr>
          </a:p>
          <a:p>
            <a:pPr marL="12700">
              <a:spcBef>
                <a:spcPts val="720"/>
              </a:spcBef>
            </a:pPr>
            <a:r>
              <a:rPr sz="1450" spc="5" dirty="0">
                <a:solidFill>
                  <a:srgbClr val="52DDD4"/>
                </a:solidFill>
                <a:latin typeface="Calibri"/>
                <a:cs typeface="Calibri"/>
              </a:rPr>
              <a:t>–</a:t>
            </a:r>
            <a:r>
              <a:rPr sz="1450" spc="5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52DDD4"/>
                </a:solidFill>
                <a:latin typeface="Verdana"/>
                <a:cs typeface="Verdana"/>
              </a:rPr>
              <a:t>зчитати</a:t>
            </a:r>
            <a:r>
              <a:rPr sz="1450" spc="-135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20" dirty="0">
                <a:solidFill>
                  <a:srgbClr val="52DDD4"/>
                </a:solidFill>
                <a:latin typeface="Verdana"/>
                <a:cs typeface="Verdana"/>
              </a:rPr>
              <a:t>значення</a:t>
            </a:r>
            <a:r>
              <a:rPr sz="1450" spc="-135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25" dirty="0">
                <a:solidFill>
                  <a:srgbClr val="52DDD4"/>
                </a:solidFill>
                <a:latin typeface="Verdana"/>
                <a:cs typeface="Verdana"/>
              </a:rPr>
              <a:t>напруги</a:t>
            </a:r>
            <a:r>
              <a:rPr sz="1450" spc="-14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10" dirty="0">
                <a:solidFill>
                  <a:srgbClr val="52DDD4"/>
                </a:solidFill>
                <a:latin typeface="Verdana"/>
                <a:cs typeface="Verdana"/>
              </a:rPr>
              <a:t>на</a:t>
            </a:r>
            <a:r>
              <a:rPr sz="1450" spc="-135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15" dirty="0">
                <a:solidFill>
                  <a:srgbClr val="52DDD4"/>
                </a:solidFill>
                <a:latin typeface="Verdana"/>
                <a:cs typeface="Verdana"/>
              </a:rPr>
              <a:t>фоторезисторі</a:t>
            </a:r>
            <a:r>
              <a:rPr sz="1450" spc="-135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-5" dirty="0">
                <a:solidFill>
                  <a:srgbClr val="52DDD4"/>
                </a:solidFill>
                <a:latin typeface="Verdana"/>
                <a:cs typeface="Verdana"/>
              </a:rPr>
              <a:t>з</a:t>
            </a:r>
            <a:r>
              <a:rPr sz="1450" spc="-135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100" dirty="0">
                <a:solidFill>
                  <a:srgbClr val="52DDD4"/>
                </a:solidFill>
                <a:latin typeface="Verdana"/>
                <a:cs typeface="Verdana"/>
              </a:rPr>
              <a:t>АЦП</a:t>
            </a:r>
            <a:r>
              <a:rPr sz="1450" spc="-13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-114" dirty="0">
                <a:solidFill>
                  <a:srgbClr val="52DDD4"/>
                </a:solidFill>
                <a:latin typeface="Calibri"/>
                <a:cs typeface="Calibri"/>
              </a:rPr>
              <a:t>;</a:t>
            </a:r>
            <a:endParaRPr sz="1450">
              <a:latin typeface="Calibri"/>
              <a:cs typeface="Calibri"/>
            </a:endParaRPr>
          </a:p>
          <a:p>
            <a:pPr>
              <a:spcBef>
                <a:spcPts val="45"/>
              </a:spcBef>
            </a:pPr>
            <a:endParaRPr sz="2450">
              <a:latin typeface="Calibri"/>
              <a:cs typeface="Calibri"/>
            </a:endParaRPr>
          </a:p>
          <a:p>
            <a:pPr marL="12700"/>
            <a:r>
              <a:rPr sz="1850" b="1" spc="135" dirty="0">
                <a:solidFill>
                  <a:srgbClr val="FF8FE6"/>
                </a:solidFill>
                <a:latin typeface="Calibri"/>
                <a:cs typeface="Calibri"/>
              </a:rPr>
              <a:t>3</a:t>
            </a:r>
            <a:r>
              <a:rPr sz="1850" b="1" spc="204" dirty="0">
                <a:solidFill>
                  <a:srgbClr val="FF8FE6"/>
                </a:solidFill>
                <a:latin typeface="Calibri"/>
                <a:cs typeface="Calibri"/>
              </a:rPr>
              <a:t> </a:t>
            </a:r>
            <a:r>
              <a:rPr sz="1850" b="1" spc="430" dirty="0">
                <a:solidFill>
                  <a:srgbClr val="FF8FE6"/>
                </a:solidFill>
                <a:latin typeface="Calibri"/>
                <a:cs typeface="Calibri"/>
              </a:rPr>
              <a:t>КРОК</a:t>
            </a:r>
            <a:endParaRPr sz="1850">
              <a:latin typeface="Calibri"/>
              <a:cs typeface="Calibri"/>
            </a:endParaRPr>
          </a:p>
          <a:p>
            <a:pPr marL="12700">
              <a:spcBef>
                <a:spcPts val="720"/>
              </a:spcBef>
            </a:pPr>
            <a:r>
              <a:rPr sz="1450" spc="5" dirty="0">
                <a:solidFill>
                  <a:srgbClr val="52DDD4"/>
                </a:solidFill>
                <a:latin typeface="Calibri"/>
                <a:cs typeface="Calibri"/>
              </a:rPr>
              <a:t>–</a:t>
            </a:r>
            <a:r>
              <a:rPr sz="1450" spc="5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52DDD4"/>
                </a:solidFill>
                <a:latin typeface="Verdana"/>
                <a:cs typeface="Verdana"/>
              </a:rPr>
              <a:t>з</a:t>
            </a:r>
            <a:r>
              <a:rPr sz="1450" spc="-15" dirty="0">
                <a:solidFill>
                  <a:srgbClr val="52DDD4"/>
                </a:solidFill>
                <a:latin typeface="Verdana"/>
                <a:cs typeface="Verdana"/>
              </a:rPr>
              <a:t>ч</a:t>
            </a:r>
            <a:r>
              <a:rPr sz="1450" spc="70" dirty="0">
                <a:solidFill>
                  <a:srgbClr val="52DDD4"/>
                </a:solidFill>
                <a:latin typeface="Verdana"/>
                <a:cs typeface="Verdana"/>
              </a:rPr>
              <a:t>и</a:t>
            </a:r>
            <a:r>
              <a:rPr sz="1450" spc="-65" dirty="0">
                <a:solidFill>
                  <a:srgbClr val="52DDD4"/>
                </a:solidFill>
                <a:latin typeface="Verdana"/>
                <a:cs typeface="Verdana"/>
              </a:rPr>
              <a:t>т</a:t>
            </a:r>
            <a:r>
              <a:rPr sz="1450" spc="-25" dirty="0">
                <a:solidFill>
                  <a:srgbClr val="52DDD4"/>
                </a:solidFill>
                <a:latin typeface="Verdana"/>
                <a:cs typeface="Verdana"/>
              </a:rPr>
              <a:t>а</a:t>
            </a:r>
            <a:r>
              <a:rPr sz="1450" spc="-65" dirty="0">
                <a:solidFill>
                  <a:srgbClr val="52DDD4"/>
                </a:solidFill>
                <a:latin typeface="Verdana"/>
                <a:cs typeface="Verdana"/>
              </a:rPr>
              <a:t>т</a:t>
            </a:r>
            <a:r>
              <a:rPr sz="1450" spc="60" dirty="0">
                <a:solidFill>
                  <a:srgbClr val="52DDD4"/>
                </a:solidFill>
                <a:latin typeface="Verdana"/>
                <a:cs typeface="Verdana"/>
              </a:rPr>
              <a:t>и</a:t>
            </a:r>
            <a:r>
              <a:rPr sz="1450" spc="-14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-65" dirty="0">
                <a:solidFill>
                  <a:srgbClr val="52DDD4"/>
                </a:solidFill>
                <a:latin typeface="Verdana"/>
                <a:cs typeface="Verdana"/>
              </a:rPr>
              <a:t>т</a:t>
            </a:r>
            <a:r>
              <a:rPr sz="1450" spc="25" dirty="0">
                <a:solidFill>
                  <a:srgbClr val="52DDD4"/>
                </a:solidFill>
                <a:latin typeface="Verdana"/>
                <a:cs typeface="Verdana"/>
              </a:rPr>
              <a:t>е</a:t>
            </a:r>
            <a:r>
              <a:rPr sz="1450" spc="135" dirty="0">
                <a:solidFill>
                  <a:srgbClr val="52DDD4"/>
                </a:solidFill>
                <a:latin typeface="Verdana"/>
                <a:cs typeface="Verdana"/>
              </a:rPr>
              <a:t>м</a:t>
            </a:r>
            <a:r>
              <a:rPr sz="1450" spc="65" dirty="0">
                <a:solidFill>
                  <a:srgbClr val="52DDD4"/>
                </a:solidFill>
                <a:latin typeface="Verdana"/>
                <a:cs typeface="Verdana"/>
              </a:rPr>
              <a:t>п</a:t>
            </a:r>
            <a:r>
              <a:rPr sz="1450" spc="25" dirty="0">
                <a:solidFill>
                  <a:srgbClr val="52DDD4"/>
                </a:solidFill>
                <a:latin typeface="Verdana"/>
                <a:cs typeface="Verdana"/>
              </a:rPr>
              <a:t>е</a:t>
            </a:r>
            <a:r>
              <a:rPr sz="1450" spc="105" dirty="0">
                <a:solidFill>
                  <a:srgbClr val="52DDD4"/>
                </a:solidFill>
                <a:latin typeface="Verdana"/>
                <a:cs typeface="Verdana"/>
              </a:rPr>
              <a:t>р</a:t>
            </a:r>
            <a:r>
              <a:rPr sz="1450" spc="-25" dirty="0">
                <a:solidFill>
                  <a:srgbClr val="52DDD4"/>
                </a:solidFill>
                <a:latin typeface="Verdana"/>
                <a:cs typeface="Verdana"/>
              </a:rPr>
              <a:t>а</a:t>
            </a:r>
            <a:r>
              <a:rPr sz="1450" spc="-65" dirty="0">
                <a:solidFill>
                  <a:srgbClr val="52DDD4"/>
                </a:solidFill>
                <a:latin typeface="Verdana"/>
                <a:cs typeface="Verdana"/>
              </a:rPr>
              <a:t>ту</a:t>
            </a:r>
            <a:r>
              <a:rPr sz="1450" spc="105" dirty="0">
                <a:solidFill>
                  <a:srgbClr val="52DDD4"/>
                </a:solidFill>
                <a:latin typeface="Verdana"/>
                <a:cs typeface="Verdana"/>
              </a:rPr>
              <a:t>р</a:t>
            </a:r>
            <a:r>
              <a:rPr sz="1450" spc="-75" dirty="0">
                <a:solidFill>
                  <a:srgbClr val="52DDD4"/>
                </a:solidFill>
                <a:latin typeface="Verdana"/>
                <a:cs typeface="Verdana"/>
              </a:rPr>
              <a:t>у</a:t>
            </a:r>
            <a:r>
              <a:rPr sz="1450" spc="-14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-5" dirty="0">
                <a:solidFill>
                  <a:srgbClr val="52DDD4"/>
                </a:solidFill>
                <a:latin typeface="Verdana"/>
                <a:cs typeface="Verdana"/>
              </a:rPr>
              <a:t>з</a:t>
            </a:r>
            <a:r>
              <a:rPr sz="1450" spc="-14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60" dirty="0">
                <a:solidFill>
                  <a:srgbClr val="52DDD4"/>
                </a:solidFill>
                <a:latin typeface="Verdana"/>
                <a:cs typeface="Verdana"/>
              </a:rPr>
              <a:t>ц</a:t>
            </a:r>
            <a:r>
              <a:rPr sz="1450" spc="70" dirty="0">
                <a:solidFill>
                  <a:srgbClr val="52DDD4"/>
                </a:solidFill>
                <a:latin typeface="Verdana"/>
                <a:cs typeface="Verdana"/>
              </a:rPr>
              <a:t>и</a:t>
            </a:r>
            <a:r>
              <a:rPr sz="1450" spc="-110" dirty="0">
                <a:solidFill>
                  <a:srgbClr val="52DDD4"/>
                </a:solidFill>
                <a:latin typeface="Verdana"/>
                <a:cs typeface="Verdana"/>
              </a:rPr>
              <a:t>ф</a:t>
            </a:r>
            <a:r>
              <a:rPr sz="1450" spc="105" dirty="0">
                <a:solidFill>
                  <a:srgbClr val="52DDD4"/>
                </a:solidFill>
                <a:latin typeface="Verdana"/>
                <a:cs typeface="Verdana"/>
              </a:rPr>
              <a:t>р</a:t>
            </a:r>
            <a:r>
              <a:rPr sz="1450" spc="45" dirty="0">
                <a:solidFill>
                  <a:srgbClr val="52DDD4"/>
                </a:solidFill>
                <a:latin typeface="Verdana"/>
                <a:cs typeface="Verdana"/>
              </a:rPr>
              <a:t>о</a:t>
            </a:r>
            <a:r>
              <a:rPr sz="1450" spc="20" dirty="0">
                <a:solidFill>
                  <a:srgbClr val="52DDD4"/>
                </a:solidFill>
                <a:latin typeface="Verdana"/>
                <a:cs typeface="Verdana"/>
              </a:rPr>
              <a:t>в</a:t>
            </a:r>
            <a:r>
              <a:rPr sz="1450" spc="45" dirty="0">
                <a:solidFill>
                  <a:srgbClr val="52DDD4"/>
                </a:solidFill>
                <a:latin typeface="Verdana"/>
                <a:cs typeface="Verdana"/>
              </a:rPr>
              <a:t>о</a:t>
            </a:r>
            <a:r>
              <a:rPr sz="1450" spc="-10" dirty="0">
                <a:solidFill>
                  <a:srgbClr val="52DDD4"/>
                </a:solidFill>
                <a:latin typeface="Verdana"/>
                <a:cs typeface="Verdana"/>
              </a:rPr>
              <a:t>г</a:t>
            </a:r>
            <a:r>
              <a:rPr sz="1450" spc="35" dirty="0">
                <a:solidFill>
                  <a:srgbClr val="52DDD4"/>
                </a:solidFill>
                <a:latin typeface="Verdana"/>
                <a:cs typeface="Verdana"/>
              </a:rPr>
              <a:t>о</a:t>
            </a:r>
            <a:r>
              <a:rPr sz="1450" spc="-14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25" dirty="0">
                <a:solidFill>
                  <a:srgbClr val="52DDD4"/>
                </a:solidFill>
                <a:latin typeface="Verdana"/>
                <a:cs typeface="Verdana"/>
              </a:rPr>
              <a:t>д</a:t>
            </a:r>
            <a:r>
              <a:rPr sz="1450" spc="-25" dirty="0">
                <a:solidFill>
                  <a:srgbClr val="52DDD4"/>
                </a:solidFill>
                <a:latin typeface="Verdana"/>
                <a:cs typeface="Verdana"/>
              </a:rPr>
              <a:t>а</a:t>
            </a:r>
            <a:r>
              <a:rPr sz="1450" spc="-65" dirty="0">
                <a:solidFill>
                  <a:srgbClr val="52DDD4"/>
                </a:solidFill>
                <a:latin typeface="Verdana"/>
                <a:cs typeface="Verdana"/>
              </a:rPr>
              <a:t>т</a:t>
            </a:r>
            <a:r>
              <a:rPr sz="1450" spc="-15" dirty="0">
                <a:solidFill>
                  <a:srgbClr val="52DDD4"/>
                </a:solidFill>
                <a:latin typeface="Verdana"/>
                <a:cs typeface="Verdana"/>
              </a:rPr>
              <a:t>ч</a:t>
            </a:r>
            <a:r>
              <a:rPr sz="1450" spc="70" dirty="0">
                <a:solidFill>
                  <a:srgbClr val="52DDD4"/>
                </a:solidFill>
                <a:latin typeface="Verdana"/>
                <a:cs typeface="Verdana"/>
              </a:rPr>
              <a:t>и</a:t>
            </a:r>
            <a:r>
              <a:rPr sz="1450" spc="-35" dirty="0">
                <a:solidFill>
                  <a:srgbClr val="52DDD4"/>
                </a:solidFill>
                <a:latin typeface="Verdana"/>
                <a:cs typeface="Verdana"/>
              </a:rPr>
              <a:t>ка</a:t>
            </a:r>
            <a:r>
              <a:rPr sz="1450" spc="-14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-65" dirty="0">
                <a:solidFill>
                  <a:srgbClr val="52DDD4"/>
                </a:solidFill>
                <a:latin typeface="Verdana"/>
                <a:cs typeface="Verdana"/>
              </a:rPr>
              <a:t>т</a:t>
            </a:r>
            <a:r>
              <a:rPr sz="1450" spc="25" dirty="0">
                <a:solidFill>
                  <a:srgbClr val="52DDD4"/>
                </a:solidFill>
                <a:latin typeface="Verdana"/>
                <a:cs typeface="Verdana"/>
              </a:rPr>
              <a:t>е</a:t>
            </a:r>
            <a:r>
              <a:rPr sz="1450" spc="135" dirty="0">
                <a:solidFill>
                  <a:srgbClr val="52DDD4"/>
                </a:solidFill>
                <a:latin typeface="Verdana"/>
                <a:cs typeface="Verdana"/>
              </a:rPr>
              <a:t>м</a:t>
            </a:r>
            <a:r>
              <a:rPr sz="1450" spc="65" dirty="0">
                <a:solidFill>
                  <a:srgbClr val="52DDD4"/>
                </a:solidFill>
                <a:latin typeface="Verdana"/>
                <a:cs typeface="Verdana"/>
              </a:rPr>
              <a:t>п</a:t>
            </a:r>
            <a:r>
              <a:rPr sz="1450" spc="25" dirty="0">
                <a:solidFill>
                  <a:srgbClr val="52DDD4"/>
                </a:solidFill>
                <a:latin typeface="Verdana"/>
                <a:cs typeface="Verdana"/>
              </a:rPr>
              <a:t>е</a:t>
            </a:r>
            <a:r>
              <a:rPr sz="1450" spc="105" dirty="0">
                <a:solidFill>
                  <a:srgbClr val="52DDD4"/>
                </a:solidFill>
                <a:latin typeface="Verdana"/>
                <a:cs typeface="Verdana"/>
              </a:rPr>
              <a:t>р</a:t>
            </a:r>
            <a:r>
              <a:rPr sz="1450" spc="-25" dirty="0">
                <a:solidFill>
                  <a:srgbClr val="52DDD4"/>
                </a:solidFill>
                <a:latin typeface="Verdana"/>
                <a:cs typeface="Verdana"/>
              </a:rPr>
              <a:t>а</a:t>
            </a:r>
            <a:r>
              <a:rPr sz="1450" spc="-65" dirty="0">
                <a:solidFill>
                  <a:srgbClr val="52DDD4"/>
                </a:solidFill>
                <a:latin typeface="Verdana"/>
                <a:cs typeface="Verdana"/>
              </a:rPr>
              <a:t>ту</a:t>
            </a:r>
            <a:r>
              <a:rPr sz="1450" spc="105" dirty="0">
                <a:solidFill>
                  <a:srgbClr val="52DDD4"/>
                </a:solidFill>
                <a:latin typeface="Verdana"/>
                <a:cs typeface="Verdana"/>
              </a:rPr>
              <a:t>р</a:t>
            </a:r>
            <a:r>
              <a:rPr sz="1450" spc="60" dirty="0">
                <a:solidFill>
                  <a:srgbClr val="52DDD4"/>
                </a:solidFill>
                <a:latin typeface="Verdana"/>
                <a:cs typeface="Verdana"/>
              </a:rPr>
              <a:t>и</a:t>
            </a:r>
            <a:r>
              <a:rPr sz="1450" spc="-114" dirty="0">
                <a:solidFill>
                  <a:srgbClr val="52DDD4"/>
                </a:solidFill>
                <a:latin typeface="Calibri"/>
                <a:cs typeface="Calibri"/>
              </a:rPr>
              <a:t>;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50">
              <a:latin typeface="Calibri"/>
              <a:cs typeface="Calibri"/>
            </a:endParaRPr>
          </a:p>
          <a:p>
            <a:pPr marL="12700"/>
            <a:r>
              <a:rPr sz="1850" b="1" spc="315" dirty="0">
                <a:solidFill>
                  <a:srgbClr val="FF8FE6"/>
                </a:solidFill>
                <a:latin typeface="Calibri"/>
                <a:cs typeface="Calibri"/>
              </a:rPr>
              <a:t>4</a:t>
            </a:r>
            <a:r>
              <a:rPr sz="1850" b="1" spc="204" dirty="0">
                <a:solidFill>
                  <a:srgbClr val="FF8FE6"/>
                </a:solidFill>
                <a:latin typeface="Calibri"/>
                <a:cs typeface="Calibri"/>
              </a:rPr>
              <a:t> </a:t>
            </a:r>
            <a:r>
              <a:rPr sz="1850" b="1" spc="430" dirty="0">
                <a:solidFill>
                  <a:srgbClr val="FF8FE6"/>
                </a:solidFill>
                <a:latin typeface="Calibri"/>
                <a:cs typeface="Calibri"/>
              </a:rPr>
              <a:t>КРОК</a:t>
            </a:r>
            <a:endParaRPr sz="1850">
              <a:latin typeface="Calibri"/>
              <a:cs typeface="Calibri"/>
            </a:endParaRPr>
          </a:p>
          <a:p>
            <a:pPr marL="12700" marR="282575">
              <a:lnSpc>
                <a:spcPct val="116799"/>
              </a:lnSpc>
              <a:spcBef>
                <a:spcPts val="425"/>
              </a:spcBef>
            </a:pPr>
            <a:r>
              <a:rPr sz="1450" spc="5" dirty="0">
                <a:solidFill>
                  <a:srgbClr val="52DDD4"/>
                </a:solidFill>
                <a:latin typeface="Calibri"/>
                <a:cs typeface="Calibri"/>
              </a:rPr>
              <a:t>– </a:t>
            </a:r>
            <a:r>
              <a:rPr sz="1450" spc="30" dirty="0">
                <a:solidFill>
                  <a:srgbClr val="52DDD4"/>
                </a:solidFill>
                <a:latin typeface="Verdana"/>
                <a:cs typeface="Verdana"/>
              </a:rPr>
              <a:t>обчислити </a:t>
            </a:r>
            <a:r>
              <a:rPr sz="1450" spc="20" dirty="0">
                <a:solidFill>
                  <a:srgbClr val="52DDD4"/>
                </a:solidFill>
                <a:latin typeface="Verdana"/>
                <a:cs typeface="Verdana"/>
              </a:rPr>
              <a:t>значення освітлення </a:t>
            </a:r>
            <a:r>
              <a:rPr sz="1450" spc="-5" dirty="0">
                <a:solidFill>
                  <a:srgbClr val="52DDD4"/>
                </a:solidFill>
                <a:latin typeface="Verdana"/>
                <a:cs typeface="Verdana"/>
              </a:rPr>
              <a:t>з </a:t>
            </a:r>
            <a:r>
              <a:rPr sz="1450" spc="5" dirty="0">
                <a:solidFill>
                  <a:srgbClr val="52DDD4"/>
                </a:solidFill>
                <a:latin typeface="Verdana"/>
                <a:cs typeface="Verdana"/>
              </a:rPr>
              <a:t>урахуванням </a:t>
            </a:r>
            <a:r>
              <a:rPr sz="1450" spc="1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25" dirty="0">
                <a:solidFill>
                  <a:srgbClr val="52DDD4"/>
                </a:solidFill>
                <a:latin typeface="Verdana"/>
                <a:cs typeface="Verdana"/>
              </a:rPr>
              <a:t>температурної</a:t>
            </a:r>
            <a:r>
              <a:rPr sz="1450" spc="-14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30" dirty="0">
                <a:solidFill>
                  <a:srgbClr val="52DDD4"/>
                </a:solidFill>
                <a:latin typeface="Verdana"/>
                <a:cs typeface="Verdana"/>
              </a:rPr>
              <a:t>компенсації</a:t>
            </a:r>
            <a:r>
              <a:rPr sz="1450" spc="-14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-50" dirty="0">
                <a:solidFill>
                  <a:srgbClr val="52DDD4"/>
                </a:solidFill>
                <a:latin typeface="Verdana"/>
                <a:cs typeface="Verdana"/>
              </a:rPr>
              <a:t>та</a:t>
            </a:r>
            <a:r>
              <a:rPr sz="1450" spc="-14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40" dirty="0">
                <a:solidFill>
                  <a:srgbClr val="52DDD4"/>
                </a:solidFill>
                <a:latin typeface="Verdana"/>
                <a:cs typeface="Verdana"/>
              </a:rPr>
              <a:t>довжини</a:t>
            </a:r>
            <a:r>
              <a:rPr sz="1450" spc="-135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-10" dirty="0">
                <a:solidFill>
                  <a:srgbClr val="52DDD4"/>
                </a:solidFill>
                <a:latin typeface="Verdana"/>
                <a:cs typeface="Verdana"/>
              </a:rPr>
              <a:t>хвилі</a:t>
            </a:r>
            <a:r>
              <a:rPr sz="1450" spc="-14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-10" dirty="0">
                <a:solidFill>
                  <a:srgbClr val="52DDD4"/>
                </a:solidFill>
                <a:latin typeface="Verdana"/>
                <a:cs typeface="Verdana"/>
              </a:rPr>
              <a:t>світла</a:t>
            </a:r>
            <a:r>
              <a:rPr sz="1450" spc="-14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10" dirty="0">
                <a:solidFill>
                  <a:srgbClr val="52DDD4"/>
                </a:solidFill>
                <a:latin typeface="Verdana"/>
                <a:cs typeface="Verdana"/>
              </a:rPr>
              <a:t>від </a:t>
            </a:r>
            <a:r>
              <a:rPr sz="1450" spc="-495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450" spc="-5" dirty="0">
                <a:solidFill>
                  <a:srgbClr val="52DDD4"/>
                </a:solidFill>
                <a:latin typeface="Verdana"/>
                <a:cs typeface="Verdana"/>
              </a:rPr>
              <a:t>світлодіоду</a:t>
            </a:r>
            <a:r>
              <a:rPr sz="1450" spc="-5" dirty="0">
                <a:solidFill>
                  <a:srgbClr val="52DDD4"/>
                </a:solidFill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0737"/>
            <a:ext cx="8682990" cy="1784350"/>
          </a:xfrm>
          <a:custGeom>
            <a:avLst/>
            <a:gdLst/>
            <a:ahLst/>
            <a:cxnLst/>
            <a:rect l="l" t="t" r="r" b="b"/>
            <a:pathLst>
              <a:path w="8682990" h="1784350">
                <a:moveTo>
                  <a:pt x="0" y="0"/>
                </a:moveTo>
                <a:lnTo>
                  <a:pt x="8682532" y="0"/>
                </a:lnTo>
                <a:lnTo>
                  <a:pt x="8682532" y="1783994"/>
                </a:lnTo>
                <a:lnTo>
                  <a:pt x="0" y="1783994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47352" y="1699767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47352" y="2801239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47352" y="3352012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47352" y="1149057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40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47352" y="1424432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40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47352" y="2525864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47352" y="873671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40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47352" y="1975142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47352" y="2250528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47352" y="3076625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47352" y="3627335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47352" y="3902722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347352" y="4178096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347352" y="4453432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347352" y="4728819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347352" y="5004193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47352" y="5279580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347352" y="5554916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47352" y="5830290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347352" y="6105677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347352" y="6381000"/>
            <a:ext cx="1346200" cy="27940"/>
          </a:xfrm>
          <a:custGeom>
            <a:avLst/>
            <a:gdLst/>
            <a:ahLst/>
            <a:cxnLst/>
            <a:rect l="l" t="t" r="r" b="b"/>
            <a:pathLst>
              <a:path w="1346200" h="27939">
                <a:moveTo>
                  <a:pt x="0" y="0"/>
                </a:moveTo>
                <a:lnTo>
                  <a:pt x="1346047" y="0"/>
                </a:lnTo>
                <a:lnTo>
                  <a:pt x="1346047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52DD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8668943" y="770741"/>
            <a:ext cx="2025014" cy="6015355"/>
            <a:chOff x="8668943" y="770737"/>
            <a:chExt cx="2025014" cy="6015355"/>
          </a:xfrm>
        </p:grpSpPr>
        <p:sp>
          <p:nvSpPr>
            <p:cNvPr id="25" name="object 25"/>
            <p:cNvSpPr/>
            <p:nvPr/>
          </p:nvSpPr>
          <p:spPr>
            <a:xfrm>
              <a:off x="9333560" y="770737"/>
              <a:ext cx="1360170" cy="6015355"/>
            </a:xfrm>
            <a:custGeom>
              <a:avLst/>
              <a:gdLst/>
              <a:ahLst/>
              <a:cxnLst/>
              <a:rect l="l" t="t" r="r" b="b"/>
              <a:pathLst>
                <a:path w="1360170" h="6015355">
                  <a:moveTo>
                    <a:pt x="1359839" y="5885650"/>
                  </a:moveTo>
                  <a:lnTo>
                    <a:pt x="1129004" y="5885650"/>
                  </a:lnTo>
                  <a:lnTo>
                    <a:pt x="1129004" y="0"/>
                  </a:lnTo>
                  <a:lnTo>
                    <a:pt x="1101471" y="0"/>
                  </a:lnTo>
                  <a:lnTo>
                    <a:pt x="1101471" y="5885650"/>
                  </a:lnTo>
                  <a:lnTo>
                    <a:pt x="853681" y="5885650"/>
                  </a:lnTo>
                  <a:lnTo>
                    <a:pt x="853681" y="0"/>
                  </a:lnTo>
                  <a:lnTo>
                    <a:pt x="826147" y="0"/>
                  </a:lnTo>
                  <a:lnTo>
                    <a:pt x="826147" y="5885650"/>
                  </a:lnTo>
                  <a:lnTo>
                    <a:pt x="578294" y="5885650"/>
                  </a:lnTo>
                  <a:lnTo>
                    <a:pt x="578294" y="0"/>
                  </a:lnTo>
                  <a:lnTo>
                    <a:pt x="550760" y="0"/>
                  </a:lnTo>
                  <a:lnTo>
                    <a:pt x="550760" y="5885650"/>
                  </a:lnTo>
                  <a:lnTo>
                    <a:pt x="302907" y="5885650"/>
                  </a:lnTo>
                  <a:lnTo>
                    <a:pt x="302907" y="0"/>
                  </a:lnTo>
                  <a:lnTo>
                    <a:pt x="275374" y="0"/>
                  </a:lnTo>
                  <a:lnTo>
                    <a:pt x="275374" y="5885650"/>
                  </a:lnTo>
                  <a:lnTo>
                    <a:pt x="27533" y="5885650"/>
                  </a:lnTo>
                  <a:lnTo>
                    <a:pt x="27533" y="0"/>
                  </a:lnTo>
                  <a:lnTo>
                    <a:pt x="0" y="0"/>
                  </a:lnTo>
                  <a:lnTo>
                    <a:pt x="0" y="6015037"/>
                  </a:lnTo>
                  <a:lnTo>
                    <a:pt x="27533" y="6015037"/>
                  </a:lnTo>
                  <a:lnTo>
                    <a:pt x="27533" y="5913183"/>
                  </a:lnTo>
                  <a:lnTo>
                    <a:pt x="275374" y="5913183"/>
                  </a:lnTo>
                  <a:lnTo>
                    <a:pt x="275374" y="6015037"/>
                  </a:lnTo>
                  <a:lnTo>
                    <a:pt x="302907" y="6015050"/>
                  </a:lnTo>
                  <a:lnTo>
                    <a:pt x="302907" y="5913183"/>
                  </a:lnTo>
                  <a:lnTo>
                    <a:pt x="550760" y="5913183"/>
                  </a:lnTo>
                  <a:lnTo>
                    <a:pt x="550760" y="6015037"/>
                  </a:lnTo>
                  <a:lnTo>
                    <a:pt x="578294" y="6015050"/>
                  </a:lnTo>
                  <a:lnTo>
                    <a:pt x="578294" y="5913183"/>
                  </a:lnTo>
                  <a:lnTo>
                    <a:pt x="826147" y="5913183"/>
                  </a:lnTo>
                  <a:lnTo>
                    <a:pt x="826147" y="6015037"/>
                  </a:lnTo>
                  <a:lnTo>
                    <a:pt x="853681" y="6015037"/>
                  </a:lnTo>
                  <a:lnTo>
                    <a:pt x="853681" y="5913183"/>
                  </a:lnTo>
                  <a:lnTo>
                    <a:pt x="1101471" y="5913183"/>
                  </a:lnTo>
                  <a:lnTo>
                    <a:pt x="1101471" y="6015037"/>
                  </a:lnTo>
                  <a:lnTo>
                    <a:pt x="1129004" y="6015050"/>
                  </a:lnTo>
                  <a:lnTo>
                    <a:pt x="1129004" y="5913183"/>
                  </a:lnTo>
                  <a:lnTo>
                    <a:pt x="1359839" y="5913183"/>
                  </a:lnTo>
                  <a:lnTo>
                    <a:pt x="1359839" y="5885650"/>
                  </a:lnTo>
                  <a:close/>
                </a:path>
              </a:pathLst>
            </a:custGeom>
            <a:solidFill>
              <a:srgbClr val="52D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55099" y="1176439"/>
              <a:ext cx="1638300" cy="162629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668943" y="1771751"/>
              <a:ext cx="1398270" cy="328930"/>
            </a:xfrm>
            <a:custGeom>
              <a:avLst/>
              <a:gdLst/>
              <a:ahLst/>
              <a:cxnLst/>
              <a:rect l="l" t="t" r="r" b="b"/>
              <a:pathLst>
                <a:path w="1398270" h="328930">
                  <a:moveTo>
                    <a:pt x="1397939" y="328612"/>
                  </a:moveTo>
                  <a:lnTo>
                    <a:pt x="0" y="328612"/>
                  </a:lnTo>
                  <a:lnTo>
                    <a:pt x="0" y="0"/>
                  </a:lnTo>
                  <a:lnTo>
                    <a:pt x="1397939" y="0"/>
                  </a:lnTo>
                  <a:lnTo>
                    <a:pt x="1397939" y="328612"/>
                  </a:lnTo>
                  <a:close/>
                </a:path>
              </a:pathLst>
            </a:custGeom>
            <a:solidFill>
              <a:srgbClr val="52D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52851" y="5029098"/>
              <a:ext cx="1340548" cy="1756664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57900" y="2803783"/>
            <a:ext cx="2272512" cy="2489593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1133" y="2803783"/>
            <a:ext cx="2294636" cy="2489593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86239" y="2803783"/>
            <a:ext cx="2361450" cy="2489593"/>
          </a:xfrm>
          <a:prstGeom prst="rect">
            <a:avLst/>
          </a:prstGeom>
        </p:spPr>
      </p:pic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588807" y="1373235"/>
            <a:ext cx="3762375" cy="5245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3250" spc="640" dirty="0">
                <a:solidFill>
                  <a:srgbClr val="371A9E"/>
                </a:solidFill>
              </a:rPr>
              <a:t>К</a:t>
            </a:r>
            <a:r>
              <a:rPr sz="3250" spc="710" dirty="0">
                <a:solidFill>
                  <a:srgbClr val="371A9E"/>
                </a:solidFill>
              </a:rPr>
              <a:t>А</a:t>
            </a:r>
            <a:r>
              <a:rPr sz="3250" spc="635" dirty="0">
                <a:solidFill>
                  <a:srgbClr val="371A9E"/>
                </a:solidFill>
              </a:rPr>
              <a:t>Л</a:t>
            </a:r>
            <a:r>
              <a:rPr sz="3250" spc="295" dirty="0">
                <a:solidFill>
                  <a:srgbClr val="371A9E"/>
                </a:solidFill>
              </a:rPr>
              <a:t>І</a:t>
            </a:r>
            <a:r>
              <a:rPr sz="3250" spc="675" dirty="0">
                <a:solidFill>
                  <a:srgbClr val="371A9E"/>
                </a:solidFill>
              </a:rPr>
              <a:t>Б</a:t>
            </a:r>
            <a:r>
              <a:rPr sz="3250" spc="705" dirty="0">
                <a:solidFill>
                  <a:srgbClr val="371A9E"/>
                </a:solidFill>
              </a:rPr>
              <a:t>Р</a:t>
            </a:r>
            <a:r>
              <a:rPr sz="3250" spc="655" dirty="0">
                <a:solidFill>
                  <a:srgbClr val="371A9E"/>
                </a:solidFill>
              </a:rPr>
              <a:t>У</a:t>
            </a:r>
            <a:r>
              <a:rPr sz="3250" spc="680" dirty="0">
                <a:solidFill>
                  <a:srgbClr val="371A9E"/>
                </a:solidFill>
              </a:rPr>
              <a:t>В</a:t>
            </a:r>
            <a:r>
              <a:rPr sz="3250" spc="710" dirty="0">
                <a:solidFill>
                  <a:srgbClr val="371A9E"/>
                </a:solidFill>
              </a:rPr>
              <a:t>А</a:t>
            </a:r>
            <a:r>
              <a:rPr sz="3250" spc="685" dirty="0">
                <a:solidFill>
                  <a:srgbClr val="371A9E"/>
                </a:solidFill>
              </a:rPr>
              <a:t>НН</a:t>
            </a:r>
            <a:r>
              <a:rPr sz="3250" spc="535" dirty="0">
                <a:solidFill>
                  <a:srgbClr val="371A9E"/>
                </a:solidFill>
              </a:rPr>
              <a:t>Я</a:t>
            </a:r>
            <a:endParaRPr sz="3250"/>
          </a:p>
        </p:txBody>
      </p:sp>
      <p:sp>
        <p:nvSpPr>
          <p:cNvPr id="33" name="object 33"/>
          <p:cNvSpPr txBox="1"/>
          <p:nvPr/>
        </p:nvSpPr>
        <p:spPr>
          <a:xfrm>
            <a:off x="1490972" y="5464630"/>
            <a:ext cx="1092200" cy="382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300" b="1" spc="10" dirty="0">
                <a:solidFill>
                  <a:srgbClr val="FF8FE6"/>
                </a:solidFill>
                <a:latin typeface="Arial"/>
                <a:cs typeface="Arial"/>
              </a:rPr>
              <a:t>400FTU</a:t>
            </a:r>
            <a:endParaRPr sz="23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17541" y="5464630"/>
            <a:ext cx="1092200" cy="382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300" b="1" spc="10" dirty="0">
                <a:solidFill>
                  <a:srgbClr val="FF8FE6"/>
                </a:solidFill>
                <a:latin typeface="Arial"/>
                <a:cs typeface="Arial"/>
              </a:rPr>
              <a:t>100FTU</a:t>
            </a:r>
            <a:endParaRPr sz="23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37126" y="5464630"/>
            <a:ext cx="923290" cy="3822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2300" b="1" dirty="0">
                <a:solidFill>
                  <a:srgbClr val="FF8FE6"/>
                </a:solidFill>
                <a:latin typeface="Arial"/>
                <a:cs typeface="Arial"/>
              </a:rPr>
              <a:t>25FTU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3136900"/>
            <a:ext cx="2413000" cy="17351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62300" y="4496918"/>
            <a:ext cx="3018310" cy="181498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40500" y="2926031"/>
            <a:ext cx="2025684" cy="202696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8803" y="1373236"/>
            <a:ext cx="6509384" cy="5245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3250" spc="570" dirty="0">
                <a:solidFill>
                  <a:srgbClr val="371A9E"/>
                </a:solidFill>
              </a:rPr>
              <a:t>МОДЕРНІЗАЦІЯ</a:t>
            </a:r>
            <a:r>
              <a:rPr sz="3250" spc="105" dirty="0">
                <a:solidFill>
                  <a:srgbClr val="371A9E"/>
                </a:solidFill>
              </a:rPr>
              <a:t> </a:t>
            </a:r>
            <a:r>
              <a:rPr sz="3250" spc="660" dirty="0">
                <a:solidFill>
                  <a:srgbClr val="371A9E"/>
                </a:solidFill>
              </a:rPr>
              <a:t>ПРИСТРОЮ</a:t>
            </a:r>
            <a:endParaRPr sz="325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38497" y="1699767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38497" y="2801239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38497" y="3352012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38497" y="1149057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40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38497" y="1424432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40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38497" y="2525864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38497" y="873671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40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38497" y="1975142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38497" y="2250528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38497" y="3076625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38497" y="3627335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38497" y="3902722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38497" y="4178096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38497" y="4453432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38497" y="4728819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38497" y="5004193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38497" y="5279580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38497" y="5554916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38497" y="5830290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463129" y="6105677"/>
            <a:ext cx="3230880" cy="27940"/>
          </a:xfrm>
          <a:custGeom>
            <a:avLst/>
            <a:gdLst/>
            <a:ahLst/>
            <a:cxnLst/>
            <a:rect l="l" t="t" r="r" b="b"/>
            <a:pathLst>
              <a:path w="3230879" h="27939">
                <a:moveTo>
                  <a:pt x="0" y="27533"/>
                </a:moveTo>
                <a:lnTo>
                  <a:pt x="3230270" y="27533"/>
                </a:lnTo>
                <a:lnTo>
                  <a:pt x="3230270" y="0"/>
                </a:lnTo>
                <a:lnTo>
                  <a:pt x="0" y="0"/>
                </a:lnTo>
                <a:lnTo>
                  <a:pt x="0" y="27533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38497" y="6381000"/>
            <a:ext cx="4355465" cy="27940"/>
          </a:xfrm>
          <a:custGeom>
            <a:avLst/>
            <a:gdLst/>
            <a:ahLst/>
            <a:cxnLst/>
            <a:rect l="l" t="t" r="r" b="b"/>
            <a:pathLst>
              <a:path w="4355465" h="27939">
                <a:moveTo>
                  <a:pt x="0" y="0"/>
                </a:moveTo>
                <a:lnTo>
                  <a:pt x="4354906" y="0"/>
                </a:lnTo>
                <a:lnTo>
                  <a:pt x="4354906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6065189" y="770741"/>
            <a:ext cx="4628312" cy="6015355"/>
            <a:chOff x="6065189" y="770737"/>
            <a:chExt cx="4628312" cy="6015355"/>
          </a:xfrm>
        </p:grpSpPr>
        <p:sp>
          <p:nvSpPr>
            <p:cNvPr id="24" name="object 24"/>
            <p:cNvSpPr/>
            <p:nvPr/>
          </p:nvSpPr>
          <p:spPr>
            <a:xfrm>
              <a:off x="6324701" y="770737"/>
              <a:ext cx="4368800" cy="6015355"/>
            </a:xfrm>
            <a:custGeom>
              <a:avLst/>
              <a:gdLst/>
              <a:ahLst/>
              <a:cxnLst/>
              <a:rect l="l" t="t" r="r" b="b"/>
              <a:pathLst>
                <a:path w="4368800" h="6015355">
                  <a:moveTo>
                    <a:pt x="27533" y="0"/>
                  </a:moveTo>
                  <a:lnTo>
                    <a:pt x="0" y="0"/>
                  </a:lnTo>
                  <a:lnTo>
                    <a:pt x="0" y="5165534"/>
                  </a:lnTo>
                  <a:lnTo>
                    <a:pt x="27533" y="5165534"/>
                  </a:lnTo>
                  <a:lnTo>
                    <a:pt x="27533" y="0"/>
                  </a:lnTo>
                  <a:close/>
                </a:path>
                <a:path w="4368800" h="6015355">
                  <a:moveTo>
                    <a:pt x="302907" y="0"/>
                  </a:moveTo>
                  <a:lnTo>
                    <a:pt x="275374" y="0"/>
                  </a:lnTo>
                  <a:lnTo>
                    <a:pt x="275374" y="5165534"/>
                  </a:lnTo>
                  <a:lnTo>
                    <a:pt x="302907" y="5165534"/>
                  </a:lnTo>
                  <a:lnTo>
                    <a:pt x="302907" y="0"/>
                  </a:lnTo>
                  <a:close/>
                </a:path>
                <a:path w="4368800" h="6015355">
                  <a:moveTo>
                    <a:pt x="578294" y="0"/>
                  </a:moveTo>
                  <a:lnTo>
                    <a:pt x="550710" y="0"/>
                  </a:lnTo>
                  <a:lnTo>
                    <a:pt x="550710" y="5165534"/>
                  </a:lnTo>
                  <a:lnTo>
                    <a:pt x="578294" y="5165534"/>
                  </a:lnTo>
                  <a:lnTo>
                    <a:pt x="578294" y="0"/>
                  </a:lnTo>
                  <a:close/>
                </a:path>
                <a:path w="4368800" h="6015355">
                  <a:moveTo>
                    <a:pt x="853630" y="0"/>
                  </a:moveTo>
                  <a:lnTo>
                    <a:pt x="826096" y="0"/>
                  </a:lnTo>
                  <a:lnTo>
                    <a:pt x="826096" y="5165534"/>
                  </a:lnTo>
                  <a:lnTo>
                    <a:pt x="853630" y="5165534"/>
                  </a:lnTo>
                  <a:lnTo>
                    <a:pt x="853630" y="0"/>
                  </a:lnTo>
                  <a:close/>
                </a:path>
                <a:path w="4368800" h="6015355">
                  <a:moveTo>
                    <a:pt x="1129004" y="0"/>
                  </a:moveTo>
                  <a:lnTo>
                    <a:pt x="1101471" y="0"/>
                  </a:lnTo>
                  <a:lnTo>
                    <a:pt x="1101471" y="5165534"/>
                  </a:lnTo>
                  <a:lnTo>
                    <a:pt x="1129004" y="5165534"/>
                  </a:lnTo>
                  <a:lnTo>
                    <a:pt x="1129004" y="0"/>
                  </a:lnTo>
                  <a:close/>
                </a:path>
                <a:path w="4368800" h="6015355">
                  <a:moveTo>
                    <a:pt x="4368698" y="5885650"/>
                  </a:moveTo>
                  <a:lnTo>
                    <a:pt x="4158056" y="5885650"/>
                  </a:lnTo>
                  <a:lnTo>
                    <a:pt x="4158056" y="0"/>
                  </a:lnTo>
                  <a:lnTo>
                    <a:pt x="4130522" y="0"/>
                  </a:lnTo>
                  <a:lnTo>
                    <a:pt x="4130522" y="5885650"/>
                  </a:lnTo>
                  <a:lnTo>
                    <a:pt x="3882669" y="5885650"/>
                  </a:lnTo>
                  <a:lnTo>
                    <a:pt x="3882669" y="0"/>
                  </a:lnTo>
                  <a:lnTo>
                    <a:pt x="3855135" y="0"/>
                  </a:lnTo>
                  <a:lnTo>
                    <a:pt x="3855135" y="5885650"/>
                  </a:lnTo>
                  <a:lnTo>
                    <a:pt x="3607295" y="5885650"/>
                  </a:lnTo>
                  <a:lnTo>
                    <a:pt x="3607295" y="0"/>
                  </a:lnTo>
                  <a:lnTo>
                    <a:pt x="3579761" y="0"/>
                  </a:lnTo>
                  <a:lnTo>
                    <a:pt x="3579761" y="5885650"/>
                  </a:lnTo>
                  <a:lnTo>
                    <a:pt x="3331959" y="5885650"/>
                  </a:lnTo>
                  <a:lnTo>
                    <a:pt x="3331959" y="0"/>
                  </a:lnTo>
                  <a:lnTo>
                    <a:pt x="3304425" y="0"/>
                  </a:lnTo>
                  <a:lnTo>
                    <a:pt x="3304425" y="5885650"/>
                  </a:lnTo>
                  <a:lnTo>
                    <a:pt x="3056585" y="5885650"/>
                  </a:lnTo>
                  <a:lnTo>
                    <a:pt x="3056585" y="0"/>
                  </a:lnTo>
                  <a:lnTo>
                    <a:pt x="3029051" y="0"/>
                  </a:lnTo>
                  <a:lnTo>
                    <a:pt x="3029051" y="5885650"/>
                  </a:lnTo>
                  <a:lnTo>
                    <a:pt x="2781198" y="5885650"/>
                  </a:lnTo>
                  <a:lnTo>
                    <a:pt x="2781198" y="0"/>
                  </a:lnTo>
                  <a:lnTo>
                    <a:pt x="2753664" y="0"/>
                  </a:lnTo>
                  <a:lnTo>
                    <a:pt x="2753664" y="5885650"/>
                  </a:lnTo>
                  <a:lnTo>
                    <a:pt x="2505862" y="5885650"/>
                  </a:lnTo>
                  <a:lnTo>
                    <a:pt x="2505862" y="0"/>
                  </a:lnTo>
                  <a:lnTo>
                    <a:pt x="2478278" y="0"/>
                  </a:lnTo>
                  <a:lnTo>
                    <a:pt x="2478278" y="5885650"/>
                  </a:lnTo>
                  <a:lnTo>
                    <a:pt x="2230488" y="5885650"/>
                  </a:lnTo>
                  <a:lnTo>
                    <a:pt x="2230488" y="0"/>
                  </a:lnTo>
                  <a:lnTo>
                    <a:pt x="2202954" y="0"/>
                  </a:lnTo>
                  <a:lnTo>
                    <a:pt x="2202954" y="5885650"/>
                  </a:lnTo>
                  <a:lnTo>
                    <a:pt x="1955101" y="5885650"/>
                  </a:lnTo>
                  <a:lnTo>
                    <a:pt x="1955101" y="0"/>
                  </a:lnTo>
                  <a:lnTo>
                    <a:pt x="1927567" y="0"/>
                  </a:lnTo>
                  <a:lnTo>
                    <a:pt x="1927567" y="5885650"/>
                  </a:lnTo>
                  <a:lnTo>
                    <a:pt x="1679727" y="5885650"/>
                  </a:lnTo>
                  <a:lnTo>
                    <a:pt x="1679727" y="0"/>
                  </a:lnTo>
                  <a:lnTo>
                    <a:pt x="1652193" y="0"/>
                  </a:lnTo>
                  <a:lnTo>
                    <a:pt x="1652193" y="5885650"/>
                  </a:lnTo>
                  <a:lnTo>
                    <a:pt x="1404391" y="5885650"/>
                  </a:lnTo>
                  <a:lnTo>
                    <a:pt x="1404391" y="0"/>
                  </a:lnTo>
                  <a:lnTo>
                    <a:pt x="1376857" y="0"/>
                  </a:lnTo>
                  <a:lnTo>
                    <a:pt x="1376857" y="5885650"/>
                  </a:lnTo>
                  <a:lnTo>
                    <a:pt x="1129004" y="5885650"/>
                  </a:lnTo>
                  <a:lnTo>
                    <a:pt x="1129004" y="5494083"/>
                  </a:lnTo>
                  <a:lnTo>
                    <a:pt x="1101471" y="5494083"/>
                  </a:lnTo>
                  <a:lnTo>
                    <a:pt x="1101471" y="5885650"/>
                  </a:lnTo>
                  <a:lnTo>
                    <a:pt x="853630" y="5885650"/>
                  </a:lnTo>
                  <a:lnTo>
                    <a:pt x="853630" y="5494083"/>
                  </a:lnTo>
                  <a:lnTo>
                    <a:pt x="826096" y="5494083"/>
                  </a:lnTo>
                  <a:lnTo>
                    <a:pt x="826096" y="5885650"/>
                  </a:lnTo>
                  <a:lnTo>
                    <a:pt x="578294" y="5885650"/>
                  </a:lnTo>
                  <a:lnTo>
                    <a:pt x="578294" y="5494083"/>
                  </a:lnTo>
                  <a:lnTo>
                    <a:pt x="550710" y="5494083"/>
                  </a:lnTo>
                  <a:lnTo>
                    <a:pt x="550710" y="5885650"/>
                  </a:lnTo>
                  <a:lnTo>
                    <a:pt x="302907" y="5885650"/>
                  </a:lnTo>
                  <a:lnTo>
                    <a:pt x="302907" y="5494083"/>
                  </a:lnTo>
                  <a:lnTo>
                    <a:pt x="275374" y="5494083"/>
                  </a:lnTo>
                  <a:lnTo>
                    <a:pt x="275374" y="5885650"/>
                  </a:lnTo>
                  <a:lnTo>
                    <a:pt x="27533" y="5885650"/>
                  </a:lnTo>
                  <a:lnTo>
                    <a:pt x="27533" y="5494083"/>
                  </a:lnTo>
                  <a:lnTo>
                    <a:pt x="0" y="5494083"/>
                  </a:lnTo>
                  <a:lnTo>
                    <a:pt x="0" y="6015037"/>
                  </a:lnTo>
                  <a:lnTo>
                    <a:pt x="27533" y="6015037"/>
                  </a:lnTo>
                  <a:lnTo>
                    <a:pt x="27533" y="5913183"/>
                  </a:lnTo>
                  <a:lnTo>
                    <a:pt x="275374" y="5913183"/>
                  </a:lnTo>
                  <a:lnTo>
                    <a:pt x="275374" y="6015050"/>
                  </a:lnTo>
                  <a:lnTo>
                    <a:pt x="302907" y="6015050"/>
                  </a:lnTo>
                  <a:lnTo>
                    <a:pt x="302907" y="5913183"/>
                  </a:lnTo>
                  <a:lnTo>
                    <a:pt x="550710" y="5913183"/>
                  </a:lnTo>
                  <a:lnTo>
                    <a:pt x="550710" y="6015050"/>
                  </a:lnTo>
                  <a:lnTo>
                    <a:pt x="578294" y="6015050"/>
                  </a:lnTo>
                  <a:lnTo>
                    <a:pt x="578294" y="5913183"/>
                  </a:lnTo>
                  <a:lnTo>
                    <a:pt x="826096" y="5913183"/>
                  </a:lnTo>
                  <a:lnTo>
                    <a:pt x="826096" y="6015050"/>
                  </a:lnTo>
                  <a:lnTo>
                    <a:pt x="853630" y="6015050"/>
                  </a:lnTo>
                  <a:lnTo>
                    <a:pt x="853630" y="5913183"/>
                  </a:lnTo>
                  <a:lnTo>
                    <a:pt x="1101471" y="5913183"/>
                  </a:lnTo>
                  <a:lnTo>
                    <a:pt x="1101471" y="6015050"/>
                  </a:lnTo>
                  <a:lnTo>
                    <a:pt x="1129004" y="6015050"/>
                  </a:lnTo>
                  <a:lnTo>
                    <a:pt x="1129004" y="5913183"/>
                  </a:lnTo>
                  <a:lnTo>
                    <a:pt x="1376857" y="5913183"/>
                  </a:lnTo>
                  <a:lnTo>
                    <a:pt x="1376857" y="6015037"/>
                  </a:lnTo>
                  <a:lnTo>
                    <a:pt x="1404391" y="6015050"/>
                  </a:lnTo>
                  <a:lnTo>
                    <a:pt x="1404391" y="5913183"/>
                  </a:lnTo>
                  <a:lnTo>
                    <a:pt x="1652193" y="5913183"/>
                  </a:lnTo>
                  <a:lnTo>
                    <a:pt x="1652193" y="6015037"/>
                  </a:lnTo>
                  <a:lnTo>
                    <a:pt x="1679727" y="6015050"/>
                  </a:lnTo>
                  <a:lnTo>
                    <a:pt x="1679727" y="5913183"/>
                  </a:lnTo>
                  <a:lnTo>
                    <a:pt x="1927567" y="5913183"/>
                  </a:lnTo>
                  <a:lnTo>
                    <a:pt x="1927567" y="6015037"/>
                  </a:lnTo>
                  <a:lnTo>
                    <a:pt x="1955101" y="6015050"/>
                  </a:lnTo>
                  <a:lnTo>
                    <a:pt x="1955101" y="5913183"/>
                  </a:lnTo>
                  <a:lnTo>
                    <a:pt x="2202954" y="5913183"/>
                  </a:lnTo>
                  <a:lnTo>
                    <a:pt x="2202954" y="6015037"/>
                  </a:lnTo>
                  <a:lnTo>
                    <a:pt x="2230488" y="6015050"/>
                  </a:lnTo>
                  <a:lnTo>
                    <a:pt x="2230488" y="5913183"/>
                  </a:lnTo>
                  <a:lnTo>
                    <a:pt x="2478278" y="5913183"/>
                  </a:lnTo>
                  <a:lnTo>
                    <a:pt x="2478278" y="6015037"/>
                  </a:lnTo>
                  <a:lnTo>
                    <a:pt x="2505862" y="6015050"/>
                  </a:lnTo>
                  <a:lnTo>
                    <a:pt x="2505862" y="5913183"/>
                  </a:lnTo>
                  <a:lnTo>
                    <a:pt x="2753664" y="5913183"/>
                  </a:lnTo>
                  <a:lnTo>
                    <a:pt x="2753664" y="6015037"/>
                  </a:lnTo>
                  <a:lnTo>
                    <a:pt x="2781198" y="6015050"/>
                  </a:lnTo>
                  <a:lnTo>
                    <a:pt x="2781198" y="5913183"/>
                  </a:lnTo>
                  <a:lnTo>
                    <a:pt x="3029051" y="5913183"/>
                  </a:lnTo>
                  <a:lnTo>
                    <a:pt x="3029051" y="6015037"/>
                  </a:lnTo>
                  <a:lnTo>
                    <a:pt x="3056585" y="6015050"/>
                  </a:lnTo>
                  <a:lnTo>
                    <a:pt x="3056585" y="5913183"/>
                  </a:lnTo>
                  <a:lnTo>
                    <a:pt x="3304425" y="5913183"/>
                  </a:lnTo>
                  <a:lnTo>
                    <a:pt x="3304425" y="6015037"/>
                  </a:lnTo>
                  <a:lnTo>
                    <a:pt x="3331959" y="6015050"/>
                  </a:lnTo>
                  <a:lnTo>
                    <a:pt x="3331959" y="5913183"/>
                  </a:lnTo>
                  <a:lnTo>
                    <a:pt x="3579761" y="5913183"/>
                  </a:lnTo>
                  <a:lnTo>
                    <a:pt x="3579761" y="6015037"/>
                  </a:lnTo>
                  <a:lnTo>
                    <a:pt x="3607295" y="6015037"/>
                  </a:lnTo>
                  <a:lnTo>
                    <a:pt x="3607295" y="5913183"/>
                  </a:lnTo>
                  <a:lnTo>
                    <a:pt x="3855135" y="5913183"/>
                  </a:lnTo>
                  <a:lnTo>
                    <a:pt x="3855135" y="6015037"/>
                  </a:lnTo>
                  <a:lnTo>
                    <a:pt x="3882669" y="6015050"/>
                  </a:lnTo>
                  <a:lnTo>
                    <a:pt x="3882669" y="5913183"/>
                  </a:lnTo>
                  <a:lnTo>
                    <a:pt x="4130522" y="5913183"/>
                  </a:lnTo>
                  <a:lnTo>
                    <a:pt x="4130522" y="6015037"/>
                  </a:lnTo>
                  <a:lnTo>
                    <a:pt x="4158056" y="6015050"/>
                  </a:lnTo>
                  <a:lnTo>
                    <a:pt x="4158056" y="5913183"/>
                  </a:lnTo>
                  <a:lnTo>
                    <a:pt x="4368698" y="5913183"/>
                  </a:lnTo>
                  <a:lnTo>
                    <a:pt x="4368698" y="5885650"/>
                  </a:lnTo>
                  <a:close/>
                </a:path>
              </a:pathLst>
            </a:custGeom>
            <a:solidFill>
              <a:srgbClr val="FF8F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5189" y="770737"/>
              <a:ext cx="2456510" cy="175338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065189" y="5936259"/>
              <a:ext cx="1398270" cy="328930"/>
            </a:xfrm>
            <a:custGeom>
              <a:avLst/>
              <a:gdLst/>
              <a:ahLst/>
              <a:cxnLst/>
              <a:rect l="l" t="t" r="r" b="b"/>
              <a:pathLst>
                <a:path w="1398270" h="328929">
                  <a:moveTo>
                    <a:pt x="1397939" y="328561"/>
                  </a:moveTo>
                  <a:lnTo>
                    <a:pt x="0" y="328561"/>
                  </a:lnTo>
                  <a:lnTo>
                    <a:pt x="0" y="0"/>
                  </a:lnTo>
                  <a:lnTo>
                    <a:pt x="1397939" y="0"/>
                  </a:lnTo>
                  <a:lnTo>
                    <a:pt x="1397939" y="328561"/>
                  </a:lnTo>
                  <a:close/>
                </a:path>
              </a:pathLst>
            </a:custGeom>
            <a:solidFill>
              <a:srgbClr val="52D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22486" y="1449984"/>
              <a:ext cx="1642960" cy="244500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52864" y="845134"/>
              <a:ext cx="1649806" cy="302135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14401" y="2693542"/>
              <a:ext cx="1876920" cy="237261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50833" y="4038600"/>
              <a:ext cx="1799102" cy="2616200"/>
            </a:xfrm>
            <a:prstGeom prst="rect">
              <a:avLst/>
            </a:prstGeom>
          </p:spPr>
        </p:pic>
      </p:grp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588807" y="1418590"/>
            <a:ext cx="2339975" cy="58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700" spc="520" dirty="0"/>
              <a:t>Команда</a:t>
            </a:r>
            <a:endParaRPr sz="3700"/>
          </a:p>
        </p:txBody>
      </p:sp>
      <p:sp>
        <p:nvSpPr>
          <p:cNvPr id="32" name="object 32"/>
          <p:cNvSpPr txBox="1"/>
          <p:nvPr/>
        </p:nvSpPr>
        <p:spPr>
          <a:xfrm>
            <a:off x="588807" y="2280077"/>
            <a:ext cx="3677285" cy="350837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ts val="2190"/>
              </a:lnSpc>
              <a:spcBef>
                <a:spcPts val="290"/>
              </a:spcBef>
            </a:pPr>
            <a:r>
              <a:rPr sz="1950" b="1" spc="285" dirty="0">
                <a:solidFill>
                  <a:srgbClr val="52DDD4"/>
                </a:solidFill>
                <a:latin typeface="Calibri"/>
                <a:cs typeface="Calibri"/>
              </a:rPr>
              <a:t>Люди</a:t>
            </a:r>
            <a:r>
              <a:rPr sz="1950" b="1" i="1" spc="285" dirty="0">
                <a:solidFill>
                  <a:srgbClr val="52DDD4"/>
                </a:solidFill>
                <a:latin typeface="Calibri"/>
                <a:cs typeface="Calibri"/>
              </a:rPr>
              <a:t>,</a:t>
            </a:r>
            <a:r>
              <a:rPr sz="1950" b="1" i="1" spc="18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950" b="1" spc="275" dirty="0">
                <a:solidFill>
                  <a:srgbClr val="52DDD4"/>
                </a:solidFill>
                <a:latin typeface="Calibri"/>
                <a:cs typeface="Calibri"/>
              </a:rPr>
              <a:t>які</a:t>
            </a:r>
            <a:r>
              <a:rPr sz="1950" b="1" spc="9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950" b="1" spc="345" dirty="0">
                <a:solidFill>
                  <a:srgbClr val="52DDD4"/>
                </a:solidFill>
                <a:latin typeface="Calibri"/>
                <a:cs typeface="Calibri"/>
              </a:rPr>
              <a:t>працювали</a:t>
            </a:r>
            <a:r>
              <a:rPr sz="1950" b="1" spc="9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950" b="1" spc="305" dirty="0">
                <a:solidFill>
                  <a:srgbClr val="52DDD4"/>
                </a:solidFill>
                <a:latin typeface="Calibri"/>
                <a:cs typeface="Calibri"/>
              </a:rPr>
              <a:t>над </a:t>
            </a:r>
            <a:r>
              <a:rPr sz="1950" b="1" spc="-42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950" b="1" spc="340" dirty="0">
                <a:solidFill>
                  <a:srgbClr val="52DDD4"/>
                </a:solidFill>
                <a:latin typeface="Calibri"/>
                <a:cs typeface="Calibri"/>
              </a:rPr>
              <a:t>роботою</a:t>
            </a:r>
            <a:endParaRPr sz="1950" dirty="0">
              <a:latin typeface="Calibri"/>
              <a:cs typeface="Calibri"/>
            </a:endParaRPr>
          </a:p>
          <a:p>
            <a:pPr>
              <a:spcBef>
                <a:spcPts val="15"/>
              </a:spcBef>
            </a:pPr>
            <a:endParaRPr sz="2950" dirty="0">
              <a:latin typeface="Calibri"/>
              <a:cs typeface="Calibri"/>
            </a:endParaRPr>
          </a:p>
          <a:p>
            <a:pPr marL="12700"/>
            <a:r>
              <a:rPr sz="1750" b="1" spc="440" dirty="0">
                <a:solidFill>
                  <a:srgbClr val="FF8FE6"/>
                </a:solidFill>
                <a:latin typeface="Calibri"/>
                <a:cs typeface="Calibri"/>
              </a:rPr>
              <a:t>ХАРАДЖЯН</a:t>
            </a:r>
            <a:r>
              <a:rPr sz="1750" b="1" spc="40" dirty="0">
                <a:solidFill>
                  <a:srgbClr val="FF8FE6"/>
                </a:solidFill>
                <a:latin typeface="Calibri"/>
                <a:cs typeface="Calibri"/>
              </a:rPr>
              <a:t> </a:t>
            </a:r>
            <a:r>
              <a:rPr sz="1750" b="1" spc="405" dirty="0">
                <a:solidFill>
                  <a:srgbClr val="FF8FE6"/>
                </a:solidFill>
                <a:latin typeface="Calibri"/>
                <a:cs typeface="Calibri"/>
              </a:rPr>
              <a:t>МИХАЙЛО</a:t>
            </a:r>
            <a:endParaRPr sz="1750" dirty="0">
              <a:latin typeface="Calibri"/>
              <a:cs typeface="Calibri"/>
            </a:endParaRPr>
          </a:p>
          <a:p>
            <a:pPr marL="12700">
              <a:spcBef>
                <a:spcPts val="450"/>
              </a:spcBef>
            </a:pPr>
            <a:r>
              <a:rPr sz="1600" spc="45" dirty="0">
                <a:solidFill>
                  <a:srgbClr val="52DDD4"/>
                </a:solidFill>
                <a:latin typeface="Verdana"/>
                <a:cs typeface="Verdana"/>
              </a:rPr>
              <a:t>Автор</a:t>
            </a:r>
            <a:endParaRPr sz="1600" dirty="0">
              <a:latin typeface="Verdana"/>
              <a:cs typeface="Verdana"/>
            </a:endParaRPr>
          </a:p>
          <a:p>
            <a:pPr>
              <a:spcBef>
                <a:spcPts val="25"/>
              </a:spcBef>
            </a:pPr>
            <a:endParaRPr sz="1850" dirty="0">
              <a:latin typeface="Verdana"/>
              <a:cs typeface="Verdana"/>
            </a:endParaRPr>
          </a:p>
          <a:p>
            <a:pPr marL="12700"/>
            <a:r>
              <a:rPr sz="1750" b="1" spc="430" dirty="0">
                <a:solidFill>
                  <a:srgbClr val="FF8FE6"/>
                </a:solidFill>
                <a:latin typeface="Calibri"/>
                <a:cs typeface="Calibri"/>
              </a:rPr>
              <a:t>ШАПОРІНА</a:t>
            </a:r>
            <a:r>
              <a:rPr sz="1750" b="1" spc="40" dirty="0">
                <a:solidFill>
                  <a:srgbClr val="FF8FE6"/>
                </a:solidFill>
                <a:latin typeface="Calibri"/>
                <a:cs typeface="Calibri"/>
              </a:rPr>
              <a:t> </a:t>
            </a:r>
            <a:r>
              <a:rPr sz="1750" b="1" spc="415" dirty="0">
                <a:solidFill>
                  <a:srgbClr val="FF8FE6"/>
                </a:solidFill>
                <a:latin typeface="Calibri"/>
                <a:cs typeface="Calibri"/>
              </a:rPr>
              <a:t>ОЛЬГА</a:t>
            </a:r>
            <a:endParaRPr sz="1750" dirty="0">
              <a:latin typeface="Calibri"/>
              <a:cs typeface="Calibri"/>
            </a:endParaRPr>
          </a:p>
          <a:p>
            <a:pPr marL="12700">
              <a:spcBef>
                <a:spcPts val="450"/>
              </a:spcBef>
            </a:pPr>
            <a:r>
              <a:rPr sz="1600" spc="15" dirty="0">
                <a:solidFill>
                  <a:srgbClr val="52DDD4"/>
                </a:solidFill>
                <a:latin typeface="Verdana"/>
                <a:cs typeface="Verdana"/>
              </a:rPr>
              <a:t>Учитель</a:t>
            </a:r>
            <a:r>
              <a:rPr sz="1600" spc="-15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52DDD4"/>
                </a:solidFill>
                <a:latin typeface="Verdana"/>
                <a:cs typeface="Verdana"/>
              </a:rPr>
              <a:t>інформатики</a:t>
            </a: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000" dirty="0">
              <a:latin typeface="Verdana"/>
              <a:cs typeface="Verdana"/>
            </a:endParaRPr>
          </a:p>
          <a:p>
            <a:pPr marL="12700">
              <a:spcBef>
                <a:spcPts val="1550"/>
              </a:spcBef>
            </a:pPr>
            <a:r>
              <a:rPr sz="1700" b="1" spc="415" dirty="0">
                <a:solidFill>
                  <a:srgbClr val="FF8FE6"/>
                </a:solidFill>
                <a:latin typeface="Calibri"/>
                <a:cs typeface="Calibri"/>
              </a:rPr>
              <a:t>МЕРЗЛИКІН</a:t>
            </a:r>
            <a:r>
              <a:rPr sz="1700" b="1" spc="55" dirty="0">
                <a:solidFill>
                  <a:srgbClr val="FF8FE6"/>
                </a:solidFill>
                <a:latin typeface="Calibri"/>
                <a:cs typeface="Calibri"/>
              </a:rPr>
              <a:t> </a:t>
            </a:r>
            <a:r>
              <a:rPr sz="1700" b="1" spc="445" dirty="0">
                <a:solidFill>
                  <a:srgbClr val="FF8FE6"/>
                </a:solidFill>
                <a:latin typeface="Calibri"/>
                <a:cs typeface="Calibri"/>
              </a:rPr>
              <a:t>ПАВЛО</a:t>
            </a:r>
            <a:endParaRPr sz="1700" dirty="0">
              <a:latin typeface="Calibri"/>
              <a:cs typeface="Calibri"/>
            </a:endParaRPr>
          </a:p>
          <a:p>
            <a:pPr marL="12700">
              <a:spcBef>
                <a:spcPts val="375"/>
              </a:spcBef>
            </a:pPr>
            <a:r>
              <a:rPr sz="1350" spc="240" dirty="0">
                <a:solidFill>
                  <a:srgbClr val="52DDD4"/>
                </a:solidFill>
                <a:latin typeface="Verdana"/>
                <a:cs typeface="Verdana"/>
              </a:rPr>
              <a:t>Н</a:t>
            </a:r>
            <a:r>
              <a:rPr sz="1350" spc="190" dirty="0">
                <a:solidFill>
                  <a:srgbClr val="52DDD4"/>
                </a:solidFill>
                <a:latin typeface="Verdana"/>
                <a:cs typeface="Verdana"/>
              </a:rPr>
              <a:t>А</a:t>
            </a:r>
            <a:r>
              <a:rPr lang="uk-UA" sz="1350" spc="190" dirty="0">
                <a:solidFill>
                  <a:srgbClr val="52DDD4"/>
                </a:solidFill>
                <a:latin typeface="Verdana"/>
                <a:cs typeface="Verdana"/>
              </a:rPr>
              <a:t>У</a:t>
            </a:r>
            <a:r>
              <a:rPr sz="1350" spc="130" dirty="0">
                <a:solidFill>
                  <a:srgbClr val="52DDD4"/>
                </a:solidFill>
                <a:latin typeface="Verdana"/>
                <a:cs typeface="Verdana"/>
              </a:rPr>
              <a:t>К</a:t>
            </a:r>
            <a:r>
              <a:rPr sz="1350" spc="235" dirty="0">
                <a:solidFill>
                  <a:srgbClr val="52DDD4"/>
                </a:solidFill>
                <a:latin typeface="Verdana"/>
                <a:cs typeface="Verdana"/>
              </a:rPr>
              <a:t>О</a:t>
            </a:r>
            <a:r>
              <a:rPr sz="1350" spc="229" dirty="0">
                <a:solidFill>
                  <a:srgbClr val="52DDD4"/>
                </a:solidFill>
                <a:latin typeface="Verdana"/>
                <a:cs typeface="Verdana"/>
              </a:rPr>
              <a:t>В</a:t>
            </a:r>
            <a:r>
              <a:rPr sz="1350" spc="245" dirty="0">
                <a:solidFill>
                  <a:srgbClr val="52DDD4"/>
                </a:solidFill>
                <a:latin typeface="Verdana"/>
                <a:cs typeface="Verdana"/>
              </a:rPr>
              <a:t>И</a:t>
            </a:r>
            <a:r>
              <a:rPr sz="1350" spc="125" dirty="0">
                <a:solidFill>
                  <a:srgbClr val="52DDD4"/>
                </a:solidFill>
                <a:latin typeface="Verdana"/>
                <a:cs typeface="Verdana"/>
              </a:rPr>
              <a:t>Й</a:t>
            </a:r>
            <a:r>
              <a:rPr sz="1350" spc="-130" dirty="0">
                <a:solidFill>
                  <a:srgbClr val="52DDD4"/>
                </a:solidFill>
                <a:latin typeface="Verdana"/>
                <a:cs typeface="Verdana"/>
              </a:rPr>
              <a:t> </a:t>
            </a:r>
            <a:r>
              <a:rPr sz="1350" spc="130" dirty="0">
                <a:solidFill>
                  <a:srgbClr val="52DDD4"/>
                </a:solidFill>
                <a:latin typeface="Verdana"/>
                <a:cs typeface="Verdana"/>
              </a:rPr>
              <a:t>К</a:t>
            </a:r>
            <a:r>
              <a:rPr sz="1350" spc="235" dirty="0">
                <a:solidFill>
                  <a:srgbClr val="52DDD4"/>
                </a:solidFill>
                <a:latin typeface="Verdana"/>
                <a:cs typeface="Verdana"/>
              </a:rPr>
              <a:t>О</a:t>
            </a:r>
            <a:r>
              <a:rPr sz="1350" spc="240" dirty="0">
                <a:solidFill>
                  <a:srgbClr val="52DDD4"/>
                </a:solidFill>
                <a:latin typeface="Verdana"/>
                <a:cs typeface="Verdana"/>
              </a:rPr>
              <a:t>Н</a:t>
            </a:r>
            <a:r>
              <a:rPr sz="1350" spc="160" dirty="0">
                <a:solidFill>
                  <a:srgbClr val="52DDD4"/>
                </a:solidFill>
                <a:latin typeface="Verdana"/>
                <a:cs typeface="Verdana"/>
              </a:rPr>
              <a:t>С</a:t>
            </a:r>
            <a:r>
              <a:rPr sz="1350" spc="200" dirty="0">
                <a:solidFill>
                  <a:srgbClr val="52DDD4"/>
                </a:solidFill>
                <a:latin typeface="Verdana"/>
                <a:cs typeface="Verdana"/>
              </a:rPr>
              <a:t>УЛ</a:t>
            </a:r>
            <a:r>
              <a:rPr sz="1350" spc="170" dirty="0">
                <a:solidFill>
                  <a:srgbClr val="52DDD4"/>
                </a:solidFill>
                <a:latin typeface="Verdana"/>
                <a:cs typeface="Verdana"/>
              </a:rPr>
              <a:t>Ь</a:t>
            </a:r>
            <a:r>
              <a:rPr sz="1350" spc="65" dirty="0">
                <a:solidFill>
                  <a:srgbClr val="52DDD4"/>
                </a:solidFill>
                <a:latin typeface="Verdana"/>
                <a:cs typeface="Verdana"/>
              </a:rPr>
              <a:t>Т</a:t>
            </a:r>
            <a:r>
              <a:rPr sz="1350" spc="190" dirty="0">
                <a:solidFill>
                  <a:srgbClr val="52DDD4"/>
                </a:solidFill>
                <a:latin typeface="Verdana"/>
                <a:cs typeface="Verdana"/>
              </a:rPr>
              <a:t>А</a:t>
            </a:r>
            <a:r>
              <a:rPr sz="1350" spc="240" dirty="0">
                <a:solidFill>
                  <a:srgbClr val="52DDD4"/>
                </a:solidFill>
                <a:latin typeface="Verdana"/>
                <a:cs typeface="Verdana"/>
              </a:rPr>
              <a:t>Н</a:t>
            </a:r>
            <a:r>
              <a:rPr sz="1350" spc="-55" dirty="0">
                <a:solidFill>
                  <a:srgbClr val="52DDD4"/>
                </a:solidFill>
                <a:latin typeface="Verdana"/>
                <a:cs typeface="Verdana"/>
              </a:rPr>
              <a:t>Т</a:t>
            </a:r>
            <a:endParaRPr sz="135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3400" cy="7556500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50703" y="1091857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40">
                <a:moveTo>
                  <a:pt x="0" y="0"/>
                </a:moveTo>
                <a:lnTo>
                  <a:pt x="4742700" y="0"/>
                </a:lnTo>
                <a:lnTo>
                  <a:pt x="4742700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50703" y="1642617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50703" y="816521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40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50703" y="1367231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40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50703" y="1917992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50703" y="2193328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50703" y="2468714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50703" y="2744089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50703" y="3019425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50703" y="3294811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50703" y="3570185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50703" y="3845572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50703" y="4120896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50703" y="4396282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50703" y="4671669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50703" y="4946993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36962" y="770741"/>
            <a:ext cx="4756785" cy="4755515"/>
          </a:xfrm>
          <a:custGeom>
            <a:avLst/>
            <a:gdLst/>
            <a:ahLst/>
            <a:cxnLst/>
            <a:rect l="l" t="t" r="r" b="b"/>
            <a:pathLst>
              <a:path w="4756784" h="4755515">
                <a:moveTo>
                  <a:pt x="4756442" y="4451642"/>
                </a:moveTo>
                <a:lnTo>
                  <a:pt x="4708766" y="4451642"/>
                </a:lnTo>
                <a:lnTo>
                  <a:pt x="4708766" y="0"/>
                </a:lnTo>
                <a:lnTo>
                  <a:pt x="4681232" y="0"/>
                </a:lnTo>
                <a:lnTo>
                  <a:pt x="4681232" y="4451642"/>
                </a:lnTo>
                <a:lnTo>
                  <a:pt x="4681232" y="4479175"/>
                </a:lnTo>
                <a:lnTo>
                  <a:pt x="4681232" y="4727105"/>
                </a:lnTo>
                <a:lnTo>
                  <a:pt x="4433392" y="4727105"/>
                </a:lnTo>
                <a:lnTo>
                  <a:pt x="4433392" y="4479175"/>
                </a:lnTo>
                <a:lnTo>
                  <a:pt x="4681232" y="4479175"/>
                </a:lnTo>
                <a:lnTo>
                  <a:pt x="4681232" y="4451642"/>
                </a:lnTo>
                <a:lnTo>
                  <a:pt x="4433392" y="4451642"/>
                </a:lnTo>
                <a:lnTo>
                  <a:pt x="4433392" y="0"/>
                </a:lnTo>
                <a:lnTo>
                  <a:pt x="4405858" y="0"/>
                </a:lnTo>
                <a:lnTo>
                  <a:pt x="4405858" y="4451642"/>
                </a:lnTo>
                <a:lnTo>
                  <a:pt x="4405858" y="4479175"/>
                </a:lnTo>
                <a:lnTo>
                  <a:pt x="4405858" y="4727105"/>
                </a:lnTo>
                <a:lnTo>
                  <a:pt x="4158005" y="4727105"/>
                </a:lnTo>
                <a:lnTo>
                  <a:pt x="4158005" y="4479175"/>
                </a:lnTo>
                <a:lnTo>
                  <a:pt x="4405858" y="4479175"/>
                </a:lnTo>
                <a:lnTo>
                  <a:pt x="4405858" y="4451642"/>
                </a:lnTo>
                <a:lnTo>
                  <a:pt x="4158005" y="4451642"/>
                </a:lnTo>
                <a:lnTo>
                  <a:pt x="4158005" y="0"/>
                </a:lnTo>
                <a:lnTo>
                  <a:pt x="4130471" y="0"/>
                </a:lnTo>
                <a:lnTo>
                  <a:pt x="4130471" y="4451642"/>
                </a:lnTo>
                <a:lnTo>
                  <a:pt x="4130471" y="4479175"/>
                </a:lnTo>
                <a:lnTo>
                  <a:pt x="4130471" y="4727105"/>
                </a:lnTo>
                <a:lnTo>
                  <a:pt x="3882669" y="4727105"/>
                </a:lnTo>
                <a:lnTo>
                  <a:pt x="3882669" y="4479175"/>
                </a:lnTo>
                <a:lnTo>
                  <a:pt x="4130471" y="4479175"/>
                </a:lnTo>
                <a:lnTo>
                  <a:pt x="4130471" y="4451642"/>
                </a:lnTo>
                <a:lnTo>
                  <a:pt x="3882669" y="4451642"/>
                </a:lnTo>
                <a:lnTo>
                  <a:pt x="3882669" y="0"/>
                </a:lnTo>
                <a:lnTo>
                  <a:pt x="3855135" y="0"/>
                </a:lnTo>
                <a:lnTo>
                  <a:pt x="3855135" y="4451642"/>
                </a:lnTo>
                <a:lnTo>
                  <a:pt x="3855135" y="4479175"/>
                </a:lnTo>
                <a:lnTo>
                  <a:pt x="3855135" y="4727105"/>
                </a:lnTo>
                <a:lnTo>
                  <a:pt x="3607295" y="4727105"/>
                </a:lnTo>
                <a:lnTo>
                  <a:pt x="3607295" y="4479175"/>
                </a:lnTo>
                <a:lnTo>
                  <a:pt x="3855135" y="4479175"/>
                </a:lnTo>
                <a:lnTo>
                  <a:pt x="3855135" y="4451642"/>
                </a:lnTo>
                <a:lnTo>
                  <a:pt x="3607295" y="4451642"/>
                </a:lnTo>
                <a:lnTo>
                  <a:pt x="3607295" y="0"/>
                </a:lnTo>
                <a:lnTo>
                  <a:pt x="3579761" y="0"/>
                </a:lnTo>
                <a:lnTo>
                  <a:pt x="3579761" y="4451642"/>
                </a:lnTo>
                <a:lnTo>
                  <a:pt x="3579761" y="4479175"/>
                </a:lnTo>
                <a:lnTo>
                  <a:pt x="3579761" y="4727105"/>
                </a:lnTo>
                <a:lnTo>
                  <a:pt x="3331908" y="4727105"/>
                </a:lnTo>
                <a:lnTo>
                  <a:pt x="3331908" y="4479175"/>
                </a:lnTo>
                <a:lnTo>
                  <a:pt x="3579761" y="4479175"/>
                </a:lnTo>
                <a:lnTo>
                  <a:pt x="3579761" y="4451642"/>
                </a:lnTo>
                <a:lnTo>
                  <a:pt x="3331908" y="4451642"/>
                </a:lnTo>
                <a:lnTo>
                  <a:pt x="3331908" y="0"/>
                </a:lnTo>
                <a:lnTo>
                  <a:pt x="3304375" y="0"/>
                </a:lnTo>
                <a:lnTo>
                  <a:pt x="3304375" y="4451642"/>
                </a:lnTo>
                <a:lnTo>
                  <a:pt x="3304375" y="4479175"/>
                </a:lnTo>
                <a:lnTo>
                  <a:pt x="3304375" y="4727105"/>
                </a:lnTo>
                <a:lnTo>
                  <a:pt x="3056572" y="4727105"/>
                </a:lnTo>
                <a:lnTo>
                  <a:pt x="3056572" y="4479175"/>
                </a:lnTo>
                <a:lnTo>
                  <a:pt x="3304375" y="4479175"/>
                </a:lnTo>
                <a:lnTo>
                  <a:pt x="3304375" y="4451642"/>
                </a:lnTo>
                <a:lnTo>
                  <a:pt x="3056572" y="4451642"/>
                </a:lnTo>
                <a:lnTo>
                  <a:pt x="3056572" y="0"/>
                </a:lnTo>
                <a:lnTo>
                  <a:pt x="3028988" y="0"/>
                </a:lnTo>
                <a:lnTo>
                  <a:pt x="3028988" y="4451642"/>
                </a:lnTo>
                <a:lnTo>
                  <a:pt x="3028988" y="4479175"/>
                </a:lnTo>
                <a:lnTo>
                  <a:pt x="3028988" y="4727105"/>
                </a:lnTo>
                <a:lnTo>
                  <a:pt x="2781198" y="4727105"/>
                </a:lnTo>
                <a:lnTo>
                  <a:pt x="2781198" y="4479175"/>
                </a:lnTo>
                <a:lnTo>
                  <a:pt x="3028988" y="4479175"/>
                </a:lnTo>
                <a:lnTo>
                  <a:pt x="3028988" y="4451642"/>
                </a:lnTo>
                <a:lnTo>
                  <a:pt x="2781198" y="4451642"/>
                </a:lnTo>
                <a:lnTo>
                  <a:pt x="2781198" y="0"/>
                </a:lnTo>
                <a:lnTo>
                  <a:pt x="2753664" y="0"/>
                </a:lnTo>
                <a:lnTo>
                  <a:pt x="2753664" y="4451642"/>
                </a:lnTo>
                <a:lnTo>
                  <a:pt x="2753664" y="4479175"/>
                </a:lnTo>
                <a:lnTo>
                  <a:pt x="2753664" y="4727105"/>
                </a:lnTo>
                <a:lnTo>
                  <a:pt x="2505811" y="4727105"/>
                </a:lnTo>
                <a:lnTo>
                  <a:pt x="2505811" y="4479175"/>
                </a:lnTo>
                <a:lnTo>
                  <a:pt x="2753664" y="4479175"/>
                </a:lnTo>
                <a:lnTo>
                  <a:pt x="2753664" y="4451642"/>
                </a:lnTo>
                <a:lnTo>
                  <a:pt x="2505811" y="4451642"/>
                </a:lnTo>
                <a:lnTo>
                  <a:pt x="2505811" y="0"/>
                </a:lnTo>
                <a:lnTo>
                  <a:pt x="2478278" y="0"/>
                </a:lnTo>
                <a:lnTo>
                  <a:pt x="2478278" y="4451642"/>
                </a:lnTo>
                <a:lnTo>
                  <a:pt x="2478278" y="4479175"/>
                </a:lnTo>
                <a:lnTo>
                  <a:pt x="2478278" y="4727105"/>
                </a:lnTo>
                <a:lnTo>
                  <a:pt x="2230437" y="4727105"/>
                </a:lnTo>
                <a:lnTo>
                  <a:pt x="2230437" y="4479175"/>
                </a:lnTo>
                <a:lnTo>
                  <a:pt x="2478278" y="4479175"/>
                </a:lnTo>
                <a:lnTo>
                  <a:pt x="2478278" y="4451642"/>
                </a:lnTo>
                <a:lnTo>
                  <a:pt x="2230437" y="4451642"/>
                </a:lnTo>
                <a:lnTo>
                  <a:pt x="2230437" y="0"/>
                </a:lnTo>
                <a:lnTo>
                  <a:pt x="2202904" y="0"/>
                </a:lnTo>
                <a:lnTo>
                  <a:pt x="2202904" y="4451642"/>
                </a:lnTo>
                <a:lnTo>
                  <a:pt x="2202904" y="4479175"/>
                </a:lnTo>
                <a:lnTo>
                  <a:pt x="2202904" y="4727105"/>
                </a:lnTo>
                <a:lnTo>
                  <a:pt x="1955101" y="4727105"/>
                </a:lnTo>
                <a:lnTo>
                  <a:pt x="1955101" y="4479175"/>
                </a:lnTo>
                <a:lnTo>
                  <a:pt x="2202904" y="4479175"/>
                </a:lnTo>
                <a:lnTo>
                  <a:pt x="2202904" y="4451642"/>
                </a:lnTo>
                <a:lnTo>
                  <a:pt x="1955101" y="4451642"/>
                </a:lnTo>
                <a:lnTo>
                  <a:pt x="1955101" y="0"/>
                </a:lnTo>
                <a:lnTo>
                  <a:pt x="1927567" y="0"/>
                </a:lnTo>
                <a:lnTo>
                  <a:pt x="1927567" y="4451642"/>
                </a:lnTo>
                <a:lnTo>
                  <a:pt x="1927567" y="4479175"/>
                </a:lnTo>
                <a:lnTo>
                  <a:pt x="1927567" y="4727105"/>
                </a:lnTo>
                <a:lnTo>
                  <a:pt x="1679714" y="4727105"/>
                </a:lnTo>
                <a:lnTo>
                  <a:pt x="1679714" y="4479175"/>
                </a:lnTo>
                <a:lnTo>
                  <a:pt x="1927567" y="4479175"/>
                </a:lnTo>
                <a:lnTo>
                  <a:pt x="1927567" y="4451642"/>
                </a:lnTo>
                <a:lnTo>
                  <a:pt x="1679714" y="4451642"/>
                </a:lnTo>
                <a:lnTo>
                  <a:pt x="1679714" y="0"/>
                </a:lnTo>
                <a:lnTo>
                  <a:pt x="1652181" y="0"/>
                </a:lnTo>
                <a:lnTo>
                  <a:pt x="1652181" y="4451642"/>
                </a:lnTo>
                <a:lnTo>
                  <a:pt x="1652181" y="4479175"/>
                </a:lnTo>
                <a:lnTo>
                  <a:pt x="1652181" y="4727105"/>
                </a:lnTo>
                <a:lnTo>
                  <a:pt x="1404340" y="4727105"/>
                </a:lnTo>
                <a:lnTo>
                  <a:pt x="1404340" y="4479175"/>
                </a:lnTo>
                <a:lnTo>
                  <a:pt x="1652181" y="4479175"/>
                </a:lnTo>
                <a:lnTo>
                  <a:pt x="1652181" y="4451642"/>
                </a:lnTo>
                <a:lnTo>
                  <a:pt x="1404340" y="4451642"/>
                </a:lnTo>
                <a:lnTo>
                  <a:pt x="1404340" y="0"/>
                </a:lnTo>
                <a:lnTo>
                  <a:pt x="1376807" y="0"/>
                </a:lnTo>
                <a:lnTo>
                  <a:pt x="1376807" y="4451642"/>
                </a:lnTo>
                <a:lnTo>
                  <a:pt x="1376807" y="4479175"/>
                </a:lnTo>
                <a:lnTo>
                  <a:pt x="1376807" y="4727105"/>
                </a:lnTo>
                <a:lnTo>
                  <a:pt x="1129004" y="4727105"/>
                </a:lnTo>
                <a:lnTo>
                  <a:pt x="1129004" y="4479175"/>
                </a:lnTo>
                <a:lnTo>
                  <a:pt x="1376807" y="4479175"/>
                </a:lnTo>
                <a:lnTo>
                  <a:pt x="1376807" y="4451642"/>
                </a:lnTo>
                <a:lnTo>
                  <a:pt x="1129004" y="4451642"/>
                </a:lnTo>
                <a:lnTo>
                  <a:pt x="1129004" y="0"/>
                </a:lnTo>
                <a:lnTo>
                  <a:pt x="1101420" y="0"/>
                </a:lnTo>
                <a:lnTo>
                  <a:pt x="1101420" y="4451642"/>
                </a:lnTo>
                <a:lnTo>
                  <a:pt x="1101420" y="4479175"/>
                </a:lnTo>
                <a:lnTo>
                  <a:pt x="1101420" y="4727105"/>
                </a:lnTo>
                <a:lnTo>
                  <a:pt x="853617" y="4727105"/>
                </a:lnTo>
                <a:lnTo>
                  <a:pt x="853617" y="4479175"/>
                </a:lnTo>
                <a:lnTo>
                  <a:pt x="1101420" y="4479175"/>
                </a:lnTo>
                <a:lnTo>
                  <a:pt x="1101420" y="4451642"/>
                </a:lnTo>
                <a:lnTo>
                  <a:pt x="853617" y="4451642"/>
                </a:lnTo>
                <a:lnTo>
                  <a:pt x="853617" y="0"/>
                </a:lnTo>
                <a:lnTo>
                  <a:pt x="826084" y="0"/>
                </a:lnTo>
                <a:lnTo>
                  <a:pt x="826084" y="4451642"/>
                </a:lnTo>
                <a:lnTo>
                  <a:pt x="826084" y="4479175"/>
                </a:lnTo>
                <a:lnTo>
                  <a:pt x="826084" y="4727105"/>
                </a:lnTo>
                <a:lnTo>
                  <a:pt x="578231" y="4727105"/>
                </a:lnTo>
                <a:lnTo>
                  <a:pt x="578231" y="4479175"/>
                </a:lnTo>
                <a:lnTo>
                  <a:pt x="826084" y="4479175"/>
                </a:lnTo>
                <a:lnTo>
                  <a:pt x="826084" y="4451642"/>
                </a:lnTo>
                <a:lnTo>
                  <a:pt x="578231" y="4451642"/>
                </a:lnTo>
                <a:lnTo>
                  <a:pt x="578231" y="0"/>
                </a:lnTo>
                <a:lnTo>
                  <a:pt x="550710" y="0"/>
                </a:lnTo>
                <a:lnTo>
                  <a:pt x="550710" y="4451642"/>
                </a:lnTo>
                <a:lnTo>
                  <a:pt x="550710" y="4479175"/>
                </a:lnTo>
                <a:lnTo>
                  <a:pt x="550710" y="4727105"/>
                </a:lnTo>
                <a:lnTo>
                  <a:pt x="302856" y="4727105"/>
                </a:lnTo>
                <a:lnTo>
                  <a:pt x="302856" y="4479175"/>
                </a:lnTo>
                <a:lnTo>
                  <a:pt x="550710" y="4479175"/>
                </a:lnTo>
                <a:lnTo>
                  <a:pt x="550710" y="4451642"/>
                </a:lnTo>
                <a:lnTo>
                  <a:pt x="302856" y="4451642"/>
                </a:lnTo>
                <a:lnTo>
                  <a:pt x="302856" y="0"/>
                </a:lnTo>
                <a:lnTo>
                  <a:pt x="275323" y="0"/>
                </a:lnTo>
                <a:lnTo>
                  <a:pt x="275323" y="4451642"/>
                </a:lnTo>
                <a:lnTo>
                  <a:pt x="275323" y="4479175"/>
                </a:lnTo>
                <a:lnTo>
                  <a:pt x="275323" y="4727105"/>
                </a:lnTo>
                <a:lnTo>
                  <a:pt x="27533" y="4727105"/>
                </a:lnTo>
                <a:lnTo>
                  <a:pt x="27533" y="4479175"/>
                </a:lnTo>
                <a:lnTo>
                  <a:pt x="275323" y="4479175"/>
                </a:lnTo>
                <a:lnTo>
                  <a:pt x="275323" y="4451642"/>
                </a:lnTo>
                <a:lnTo>
                  <a:pt x="27533" y="4451642"/>
                </a:lnTo>
                <a:lnTo>
                  <a:pt x="27533" y="152"/>
                </a:lnTo>
                <a:lnTo>
                  <a:pt x="0" y="152"/>
                </a:lnTo>
                <a:lnTo>
                  <a:pt x="0" y="4727105"/>
                </a:lnTo>
                <a:lnTo>
                  <a:pt x="0" y="4755032"/>
                </a:lnTo>
                <a:lnTo>
                  <a:pt x="4756442" y="4755032"/>
                </a:lnTo>
                <a:lnTo>
                  <a:pt x="4756442" y="4727105"/>
                </a:lnTo>
                <a:lnTo>
                  <a:pt x="4708766" y="4727105"/>
                </a:lnTo>
                <a:lnTo>
                  <a:pt x="4708766" y="4479175"/>
                </a:lnTo>
                <a:lnTo>
                  <a:pt x="4756442" y="4479175"/>
                </a:lnTo>
                <a:lnTo>
                  <a:pt x="4756442" y="4451642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57148" y="4401103"/>
            <a:ext cx="3067685" cy="29392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35">
              <a:lnSpc>
                <a:spcPts val="1510"/>
              </a:lnSpc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46990">
              <a:spcBef>
                <a:spcPts val="2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43815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8255">
              <a:spcBef>
                <a:spcPts val="2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86360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47625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0238" y="6001611"/>
            <a:ext cx="302387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0"/>
              </a:lnSpc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-53021" y="4351479"/>
            <a:ext cx="3689985" cy="231203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59690">
              <a:spcBef>
                <a:spcPts val="3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103505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52069">
              <a:spcBef>
                <a:spcPts val="2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112395">
              <a:spcBef>
                <a:spcPts val="2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46990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12700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04139">
              <a:spcBef>
                <a:spcPts val="2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99060">
              <a:spcBef>
                <a:spcPts val="244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108585">
              <a:spcBef>
                <a:spcPts val="2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95250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1510" y="1372247"/>
            <a:ext cx="9490710" cy="4812030"/>
          </a:xfrm>
          <a:custGeom>
            <a:avLst/>
            <a:gdLst/>
            <a:ahLst/>
            <a:cxnLst/>
            <a:rect l="l" t="t" r="r" b="b"/>
            <a:pathLst>
              <a:path w="9490710" h="4812030">
                <a:moveTo>
                  <a:pt x="9490367" y="0"/>
                </a:moveTo>
                <a:lnTo>
                  <a:pt x="0" y="0"/>
                </a:lnTo>
                <a:lnTo>
                  <a:pt x="0" y="4646574"/>
                </a:lnTo>
                <a:lnTo>
                  <a:pt x="0" y="4812017"/>
                </a:lnTo>
                <a:lnTo>
                  <a:pt x="9490367" y="4812017"/>
                </a:lnTo>
                <a:lnTo>
                  <a:pt x="9490367" y="4646574"/>
                </a:lnTo>
                <a:lnTo>
                  <a:pt x="9490367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041411" y="1700417"/>
            <a:ext cx="1510030" cy="6229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900" spc="765" dirty="0"/>
              <a:t>З</a:t>
            </a:r>
            <a:r>
              <a:rPr sz="3900" spc="484" dirty="0"/>
              <a:t>м</a:t>
            </a:r>
            <a:r>
              <a:rPr sz="3900" spc="310" dirty="0"/>
              <a:t>і</a:t>
            </a:r>
            <a:r>
              <a:rPr sz="3900" spc="760" dirty="0"/>
              <a:t>с</a:t>
            </a:r>
            <a:r>
              <a:rPr sz="3900" spc="575" dirty="0"/>
              <a:t>т</a:t>
            </a:r>
            <a:endParaRPr sz="3900"/>
          </a:p>
        </p:txBody>
      </p:sp>
      <p:sp>
        <p:nvSpPr>
          <p:cNvPr id="25" name="object 25"/>
          <p:cNvSpPr txBox="1"/>
          <p:nvPr/>
        </p:nvSpPr>
        <p:spPr>
          <a:xfrm>
            <a:off x="1041411" y="2959060"/>
            <a:ext cx="1772920" cy="916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370"/>
              </a:lnSpc>
              <a:spcBef>
                <a:spcPts val="95"/>
              </a:spcBef>
            </a:pPr>
            <a:r>
              <a:rPr sz="2050" b="1" spc="290" dirty="0">
                <a:solidFill>
                  <a:srgbClr val="52DDD4"/>
                </a:solidFill>
                <a:latin typeface="Calibri"/>
                <a:cs typeface="Calibri"/>
              </a:rPr>
              <a:t>Від</a:t>
            </a:r>
            <a:r>
              <a:rPr sz="2050" b="1" spc="6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2050" b="1" spc="235" dirty="0">
                <a:solidFill>
                  <a:srgbClr val="52DDD4"/>
                </a:solidFill>
                <a:latin typeface="Calibri"/>
                <a:cs typeface="Calibri"/>
              </a:rPr>
              <a:t>ідеї</a:t>
            </a:r>
            <a:endParaRPr sz="2050">
              <a:latin typeface="Calibri"/>
              <a:cs typeface="Calibri"/>
            </a:endParaRPr>
          </a:p>
          <a:p>
            <a:pPr marL="12700" marR="5080">
              <a:lnSpc>
                <a:spcPts val="2280"/>
              </a:lnSpc>
              <a:spcBef>
                <a:spcPts val="135"/>
              </a:spcBef>
            </a:pPr>
            <a:r>
              <a:rPr sz="2050" b="1" spc="260" dirty="0">
                <a:solidFill>
                  <a:srgbClr val="52DDD4"/>
                </a:solidFill>
                <a:latin typeface="Calibri"/>
                <a:cs typeface="Calibri"/>
              </a:rPr>
              <a:t>до</a:t>
            </a:r>
            <a:r>
              <a:rPr sz="2050" b="1" spc="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2050" b="1" spc="335" dirty="0">
                <a:solidFill>
                  <a:srgbClr val="52DDD4"/>
                </a:solidFill>
                <a:latin typeface="Calibri"/>
                <a:cs typeface="Calibri"/>
              </a:rPr>
              <a:t>готового </a:t>
            </a:r>
            <a:r>
              <a:rPr sz="2050" b="1" spc="-44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2050" b="1" spc="335" dirty="0">
                <a:solidFill>
                  <a:srgbClr val="52DDD4"/>
                </a:solidFill>
                <a:latin typeface="Calibri"/>
                <a:cs typeface="Calibri"/>
              </a:rPr>
              <a:t>продукту</a:t>
            </a:r>
            <a:endParaRPr sz="20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997949" y="1782515"/>
            <a:ext cx="27539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spc="-20" dirty="0">
                <a:solidFill>
                  <a:srgbClr val="FF8FE6"/>
                </a:solidFill>
                <a:latin typeface="Verdana"/>
                <a:cs typeface="Verdana"/>
              </a:rPr>
              <a:t>Етап</a:t>
            </a:r>
            <a:r>
              <a:rPr sz="2000" spc="-200" dirty="0">
                <a:solidFill>
                  <a:srgbClr val="FF8FE6"/>
                </a:solidFill>
                <a:latin typeface="Verdana"/>
                <a:cs typeface="Verdana"/>
              </a:rPr>
              <a:t> </a:t>
            </a:r>
            <a:r>
              <a:rPr sz="2000" spc="-225" dirty="0">
                <a:solidFill>
                  <a:srgbClr val="FF8FE6"/>
                </a:solidFill>
                <a:latin typeface="Calibri"/>
                <a:cs typeface="Calibri"/>
              </a:rPr>
              <a:t>1.</a:t>
            </a:r>
            <a:r>
              <a:rPr sz="2000" spc="50" dirty="0">
                <a:solidFill>
                  <a:srgbClr val="FF8FE6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FF8FE6"/>
                </a:solidFill>
                <a:latin typeface="Verdana"/>
                <a:cs typeface="Verdana"/>
              </a:rPr>
              <a:t>Проектування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997945" y="2135669"/>
            <a:ext cx="300228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spc="-20" dirty="0">
                <a:solidFill>
                  <a:srgbClr val="FF8FE6"/>
                </a:solidFill>
                <a:latin typeface="Verdana"/>
                <a:cs typeface="Verdana"/>
              </a:rPr>
              <a:t>Етап</a:t>
            </a:r>
            <a:r>
              <a:rPr sz="2000" spc="-200" dirty="0">
                <a:solidFill>
                  <a:srgbClr val="FF8FE6"/>
                </a:solidFill>
                <a:latin typeface="Verdana"/>
                <a:cs typeface="Verdana"/>
              </a:rPr>
              <a:t> </a:t>
            </a:r>
            <a:r>
              <a:rPr sz="2000" spc="-15" dirty="0">
                <a:solidFill>
                  <a:srgbClr val="FF8FE6"/>
                </a:solidFill>
                <a:latin typeface="Calibri"/>
                <a:cs typeface="Calibri"/>
              </a:rPr>
              <a:t>2.</a:t>
            </a:r>
            <a:r>
              <a:rPr sz="2000" spc="50" dirty="0">
                <a:solidFill>
                  <a:srgbClr val="FF8FE6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FF8FE6"/>
                </a:solidFill>
                <a:latin typeface="Verdana"/>
                <a:cs typeface="Verdana"/>
              </a:rPr>
              <a:t>Конструювання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997949" y="2488824"/>
            <a:ext cx="32111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spc="-20" dirty="0">
                <a:solidFill>
                  <a:srgbClr val="FF8FE6"/>
                </a:solidFill>
                <a:latin typeface="Verdana"/>
                <a:cs typeface="Verdana"/>
              </a:rPr>
              <a:t>Етап</a:t>
            </a:r>
            <a:r>
              <a:rPr sz="2000" spc="-200" dirty="0">
                <a:solidFill>
                  <a:srgbClr val="FF8FE6"/>
                </a:solidFill>
                <a:latin typeface="Verdana"/>
                <a:cs typeface="Verdana"/>
              </a:rPr>
              <a:t> </a:t>
            </a:r>
            <a:r>
              <a:rPr sz="2000" spc="-20" dirty="0">
                <a:solidFill>
                  <a:srgbClr val="FF8FE6"/>
                </a:solidFill>
                <a:latin typeface="Calibri"/>
                <a:cs typeface="Calibri"/>
              </a:rPr>
              <a:t>3.</a:t>
            </a:r>
            <a:r>
              <a:rPr sz="2000" spc="50" dirty="0">
                <a:solidFill>
                  <a:srgbClr val="FF8FE6"/>
                </a:solidFill>
                <a:latin typeface="Calibri"/>
                <a:cs typeface="Calibri"/>
              </a:rPr>
              <a:t> </a:t>
            </a:r>
            <a:r>
              <a:rPr sz="2000" spc="40" dirty="0">
                <a:solidFill>
                  <a:srgbClr val="FF8FE6"/>
                </a:solidFill>
                <a:latin typeface="Verdana"/>
                <a:cs typeface="Verdana"/>
              </a:rPr>
              <a:t>Алгоритм</a:t>
            </a:r>
            <a:r>
              <a:rPr sz="2000" spc="-200" dirty="0">
                <a:solidFill>
                  <a:srgbClr val="FF8FE6"/>
                </a:solidFill>
                <a:latin typeface="Verdana"/>
                <a:cs typeface="Verdana"/>
              </a:rPr>
              <a:t> </a:t>
            </a:r>
            <a:r>
              <a:rPr sz="2000" spc="40" dirty="0">
                <a:solidFill>
                  <a:srgbClr val="FF8FE6"/>
                </a:solidFill>
                <a:latin typeface="Verdana"/>
                <a:cs typeface="Verdana"/>
              </a:rPr>
              <a:t>роботи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97945" y="2841979"/>
            <a:ext cx="347091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spc="-20" dirty="0">
                <a:solidFill>
                  <a:srgbClr val="FF8FE6"/>
                </a:solidFill>
                <a:latin typeface="Verdana"/>
                <a:cs typeface="Verdana"/>
              </a:rPr>
              <a:t>Етап</a:t>
            </a:r>
            <a:r>
              <a:rPr sz="2000" spc="-200" dirty="0">
                <a:solidFill>
                  <a:srgbClr val="FF8FE6"/>
                </a:solidFill>
                <a:latin typeface="Verdana"/>
                <a:cs typeface="Verdana"/>
              </a:rPr>
              <a:t> </a:t>
            </a:r>
            <a:r>
              <a:rPr sz="2000" spc="75" dirty="0">
                <a:solidFill>
                  <a:srgbClr val="FF8FE6"/>
                </a:solidFill>
                <a:latin typeface="Calibri"/>
                <a:cs typeface="Calibri"/>
              </a:rPr>
              <a:t>4.</a:t>
            </a:r>
            <a:r>
              <a:rPr sz="2000" spc="50" dirty="0">
                <a:solidFill>
                  <a:srgbClr val="FF8FE6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8FE6"/>
                </a:solidFill>
                <a:latin typeface="Verdana"/>
                <a:cs typeface="Verdana"/>
              </a:rPr>
              <a:t>Етапи</a:t>
            </a:r>
            <a:r>
              <a:rPr sz="2000" spc="-200" dirty="0">
                <a:solidFill>
                  <a:srgbClr val="FF8FE6"/>
                </a:solidFill>
                <a:latin typeface="Verdana"/>
                <a:cs typeface="Verdana"/>
              </a:rPr>
              <a:t> </a:t>
            </a:r>
            <a:r>
              <a:rPr sz="2000" spc="15" dirty="0">
                <a:solidFill>
                  <a:srgbClr val="FF8FE6"/>
                </a:solidFill>
                <a:latin typeface="Verdana"/>
                <a:cs typeface="Verdana"/>
              </a:rPr>
              <a:t>дослідження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950542" y="4699004"/>
            <a:ext cx="6743065" cy="2087245"/>
            <a:chOff x="3950538" y="4699000"/>
            <a:chExt cx="6743065" cy="2087245"/>
          </a:xfrm>
        </p:grpSpPr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39926" y="4699000"/>
              <a:ext cx="3153473" cy="208676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950538" y="6018809"/>
              <a:ext cx="1398270" cy="328930"/>
            </a:xfrm>
            <a:custGeom>
              <a:avLst/>
              <a:gdLst/>
              <a:ahLst/>
              <a:cxnLst/>
              <a:rect l="l" t="t" r="r" b="b"/>
              <a:pathLst>
                <a:path w="1398270" h="328929">
                  <a:moveTo>
                    <a:pt x="1397939" y="328612"/>
                  </a:moveTo>
                  <a:lnTo>
                    <a:pt x="0" y="328612"/>
                  </a:lnTo>
                  <a:lnTo>
                    <a:pt x="0" y="0"/>
                  </a:lnTo>
                  <a:lnTo>
                    <a:pt x="1397939" y="0"/>
                  </a:lnTo>
                  <a:lnTo>
                    <a:pt x="1397939" y="328612"/>
                  </a:lnTo>
                  <a:close/>
                </a:path>
              </a:pathLst>
            </a:custGeom>
            <a:solidFill>
              <a:srgbClr val="52D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-5404" y="4351474"/>
            <a:ext cx="598170" cy="48323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spcBef>
                <a:spcPts val="3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55880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-13451" y="4840437"/>
            <a:ext cx="598170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921" y="5069080"/>
            <a:ext cx="502284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-53021" y="5526367"/>
            <a:ext cx="641985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734" y="5723335"/>
            <a:ext cx="550545" cy="48323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7145">
              <a:spcBef>
                <a:spcPts val="3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2700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7148" y="4401102"/>
            <a:ext cx="3067685" cy="3365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35">
              <a:lnSpc>
                <a:spcPts val="1510"/>
              </a:lnSpc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46990">
              <a:spcBef>
                <a:spcPts val="2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43815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8255">
              <a:spcBef>
                <a:spcPts val="2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86360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47625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42545">
              <a:spcBef>
                <a:spcPts val="2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775" y="6180621"/>
            <a:ext cx="3607435" cy="48323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5400">
              <a:spcBef>
                <a:spcPts val="3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12700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1510" y="1372247"/>
            <a:ext cx="9490710" cy="4812030"/>
          </a:xfrm>
          <a:custGeom>
            <a:avLst/>
            <a:gdLst/>
            <a:ahLst/>
            <a:cxnLst/>
            <a:rect l="l" t="t" r="r" b="b"/>
            <a:pathLst>
              <a:path w="9490710" h="4812030">
                <a:moveTo>
                  <a:pt x="9490367" y="4812004"/>
                </a:moveTo>
                <a:lnTo>
                  <a:pt x="0" y="4812004"/>
                </a:lnTo>
                <a:lnTo>
                  <a:pt x="0" y="0"/>
                </a:lnTo>
                <a:lnTo>
                  <a:pt x="9490367" y="0"/>
                </a:lnTo>
                <a:lnTo>
                  <a:pt x="9490367" y="4812004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15698" y="1559343"/>
            <a:ext cx="3843654" cy="1755139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12700" marR="420370">
              <a:lnSpc>
                <a:spcPts val="3600"/>
              </a:lnSpc>
              <a:spcBef>
                <a:spcPts val="845"/>
              </a:spcBef>
            </a:pPr>
            <a:r>
              <a:rPr sz="3600" b="1" spc="595" dirty="0">
                <a:solidFill>
                  <a:srgbClr val="FF8FE6"/>
                </a:solidFill>
                <a:latin typeface="Calibri"/>
                <a:cs typeface="Calibri"/>
              </a:rPr>
              <a:t>Апарат </a:t>
            </a:r>
            <a:r>
              <a:rPr sz="3600" b="1" spc="600" dirty="0">
                <a:solidFill>
                  <a:srgbClr val="FF8FE6"/>
                </a:solidFill>
                <a:latin typeface="Calibri"/>
                <a:cs typeface="Calibri"/>
              </a:rPr>
              <a:t> </a:t>
            </a:r>
            <a:r>
              <a:rPr sz="3600" b="1" spc="515" dirty="0">
                <a:solidFill>
                  <a:srgbClr val="FF8FE6"/>
                </a:solidFill>
                <a:latin typeface="Calibri"/>
                <a:cs typeface="Calibri"/>
              </a:rPr>
              <a:t>д</a:t>
            </a:r>
            <a:r>
              <a:rPr sz="3600" b="1" spc="505" dirty="0">
                <a:solidFill>
                  <a:srgbClr val="FF8FE6"/>
                </a:solidFill>
                <a:latin typeface="Calibri"/>
                <a:cs typeface="Calibri"/>
              </a:rPr>
              <a:t>о</a:t>
            </a:r>
            <a:r>
              <a:rPr sz="3600" b="1" spc="705" dirty="0">
                <a:solidFill>
                  <a:srgbClr val="FF8FE6"/>
                </a:solidFill>
                <a:latin typeface="Calibri"/>
                <a:cs typeface="Calibri"/>
              </a:rPr>
              <a:t>с</a:t>
            </a:r>
            <a:r>
              <a:rPr sz="3600" b="1" spc="590" dirty="0">
                <a:solidFill>
                  <a:srgbClr val="FF8FE6"/>
                </a:solidFill>
                <a:latin typeface="Calibri"/>
                <a:cs typeface="Calibri"/>
              </a:rPr>
              <a:t>л</a:t>
            </a:r>
            <a:r>
              <a:rPr sz="3600" b="1" spc="290" dirty="0">
                <a:solidFill>
                  <a:srgbClr val="FF8FE6"/>
                </a:solidFill>
                <a:latin typeface="Calibri"/>
                <a:cs typeface="Calibri"/>
              </a:rPr>
              <a:t>і</a:t>
            </a:r>
            <a:r>
              <a:rPr sz="3600" b="1" spc="515" dirty="0">
                <a:solidFill>
                  <a:srgbClr val="FF8FE6"/>
                </a:solidFill>
                <a:latin typeface="Calibri"/>
                <a:cs typeface="Calibri"/>
              </a:rPr>
              <a:t>д</a:t>
            </a:r>
            <a:r>
              <a:rPr sz="3600" b="1" spc="725" dirty="0">
                <a:solidFill>
                  <a:srgbClr val="FF8FE6"/>
                </a:solidFill>
                <a:latin typeface="Calibri"/>
                <a:cs typeface="Calibri"/>
              </a:rPr>
              <a:t>ж</a:t>
            </a:r>
            <a:r>
              <a:rPr sz="3600" b="1" spc="585" dirty="0">
                <a:solidFill>
                  <a:srgbClr val="FF8FE6"/>
                </a:solidFill>
                <a:latin typeface="Calibri"/>
                <a:cs typeface="Calibri"/>
              </a:rPr>
              <a:t>е</a:t>
            </a:r>
            <a:r>
              <a:rPr sz="3600" b="1" spc="620" dirty="0">
                <a:solidFill>
                  <a:srgbClr val="FF8FE6"/>
                </a:solidFill>
                <a:latin typeface="Calibri"/>
                <a:cs typeface="Calibri"/>
              </a:rPr>
              <a:t>нн</a:t>
            </a:r>
            <a:r>
              <a:rPr sz="3600" b="1" spc="480" dirty="0">
                <a:solidFill>
                  <a:srgbClr val="FF8FE6"/>
                </a:solidFill>
                <a:latin typeface="Calibri"/>
                <a:cs typeface="Calibri"/>
              </a:rPr>
              <a:t>я</a:t>
            </a:r>
            <a:endParaRPr sz="3600" dirty="0">
              <a:latin typeface="Calibri"/>
              <a:cs typeface="Calibri"/>
            </a:endParaRPr>
          </a:p>
          <a:p>
            <a:pPr marL="12700" marR="5080">
              <a:lnSpc>
                <a:spcPct val="115700"/>
              </a:lnSpc>
              <a:spcBef>
                <a:spcPts val="675"/>
              </a:spcBef>
            </a:pPr>
            <a:r>
              <a:rPr b="1" spc="215" dirty="0">
                <a:solidFill>
                  <a:srgbClr val="52DDD4"/>
                </a:solidFill>
                <a:latin typeface="Calibri"/>
                <a:cs typeface="Calibri"/>
              </a:rPr>
              <a:t>Мета</a:t>
            </a:r>
            <a:r>
              <a:rPr b="1" spc="8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140" dirty="0">
                <a:solidFill>
                  <a:srgbClr val="52DDD4"/>
                </a:solidFill>
                <a:latin typeface="Calibri"/>
                <a:cs typeface="Calibri"/>
              </a:rPr>
              <a:t>-</a:t>
            </a:r>
            <a:r>
              <a:rPr b="1" spc="8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15" dirty="0">
                <a:solidFill>
                  <a:srgbClr val="52DDD4"/>
                </a:solidFill>
                <a:latin typeface="Calibri"/>
                <a:cs typeface="Calibri"/>
              </a:rPr>
              <a:t>дослідження</a:t>
            </a:r>
            <a:r>
              <a:rPr b="1" spc="9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40" dirty="0">
                <a:solidFill>
                  <a:srgbClr val="52DDD4"/>
                </a:solidFill>
                <a:latin typeface="Calibri"/>
                <a:cs typeface="Calibri"/>
              </a:rPr>
              <a:t>створення </a:t>
            </a:r>
            <a:r>
              <a:rPr b="1" spc="-39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54" dirty="0">
                <a:solidFill>
                  <a:srgbClr val="52DDD4"/>
                </a:solidFill>
                <a:latin typeface="Calibri"/>
                <a:cs typeface="Calibri"/>
              </a:rPr>
              <a:t>пристрою</a:t>
            </a:r>
            <a:r>
              <a:rPr b="1" spc="8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04" dirty="0">
                <a:solidFill>
                  <a:srgbClr val="52DDD4"/>
                </a:solidFill>
                <a:latin typeface="Calibri"/>
                <a:cs typeface="Calibri"/>
              </a:rPr>
              <a:t>для</a:t>
            </a:r>
            <a:r>
              <a:rPr b="1" spc="8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15" dirty="0">
                <a:solidFill>
                  <a:srgbClr val="52DDD4"/>
                </a:solidFill>
                <a:latin typeface="Calibri"/>
                <a:cs typeface="Calibri"/>
              </a:rPr>
              <a:t>вимірювання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-18526" y="3606535"/>
            <a:ext cx="4898390" cy="193040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946785">
              <a:spcBef>
                <a:spcPts val="439"/>
              </a:spcBef>
            </a:pPr>
            <a:r>
              <a:rPr b="1" spc="310" dirty="0">
                <a:solidFill>
                  <a:srgbClr val="52DDD4"/>
                </a:solidFill>
                <a:latin typeface="Calibri"/>
                <a:cs typeface="Calibri"/>
              </a:rPr>
              <a:t>ПАК</a:t>
            </a:r>
            <a:r>
              <a:rPr b="1" spc="5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195" dirty="0">
                <a:solidFill>
                  <a:srgbClr val="52DDD4"/>
                </a:solidFill>
                <a:latin typeface="Calibri"/>
                <a:cs typeface="Calibri"/>
              </a:rPr>
              <a:t>Arduino-WeMos.</a:t>
            </a:r>
            <a:endParaRPr>
              <a:latin typeface="Calibri"/>
              <a:cs typeface="Calibri"/>
            </a:endParaRPr>
          </a:p>
          <a:p>
            <a:pPr marL="946785" marR="5080">
              <a:lnSpc>
                <a:spcPct val="115700"/>
              </a:lnSpc>
            </a:pPr>
            <a:r>
              <a:rPr b="1" spc="225" dirty="0">
                <a:solidFill>
                  <a:srgbClr val="52DDD4"/>
                </a:solidFill>
                <a:latin typeface="Calibri"/>
                <a:cs typeface="Calibri"/>
              </a:rPr>
              <a:t>Об’єкт </a:t>
            </a:r>
            <a:r>
              <a:rPr b="1" spc="140" dirty="0">
                <a:solidFill>
                  <a:srgbClr val="52DDD4"/>
                </a:solidFill>
                <a:latin typeface="Calibri"/>
                <a:cs typeface="Calibri"/>
              </a:rPr>
              <a:t>- </a:t>
            </a:r>
            <a:r>
              <a:rPr b="1" spc="215" dirty="0">
                <a:solidFill>
                  <a:srgbClr val="52DDD4"/>
                </a:solidFill>
                <a:latin typeface="Calibri"/>
                <a:cs typeface="Calibri"/>
              </a:rPr>
              <a:t>дослідження </a:t>
            </a:r>
            <a:r>
              <a:rPr b="1" spc="260" dirty="0">
                <a:solidFill>
                  <a:srgbClr val="52DDD4"/>
                </a:solidFill>
                <a:latin typeface="Calibri"/>
                <a:cs typeface="Calibri"/>
              </a:rPr>
              <a:t>є </a:t>
            </a:r>
            <a:r>
              <a:rPr b="1" spc="250" dirty="0">
                <a:solidFill>
                  <a:srgbClr val="52DDD4"/>
                </a:solidFill>
                <a:latin typeface="Calibri"/>
                <a:cs typeface="Calibri"/>
              </a:rPr>
              <a:t>процес </a:t>
            </a:r>
            <a:r>
              <a:rPr b="1" spc="-39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40" dirty="0">
                <a:solidFill>
                  <a:srgbClr val="52DDD4"/>
                </a:solidFill>
                <a:latin typeface="Calibri"/>
                <a:cs typeface="Calibri"/>
              </a:rPr>
              <a:t>створення </a:t>
            </a:r>
            <a:r>
              <a:rPr b="1" spc="254" dirty="0">
                <a:solidFill>
                  <a:srgbClr val="52DDD4"/>
                </a:solidFill>
                <a:latin typeface="Calibri"/>
                <a:cs typeface="Calibri"/>
              </a:rPr>
              <a:t>пристрою </a:t>
            </a:r>
            <a:r>
              <a:rPr b="1" spc="204" dirty="0">
                <a:solidFill>
                  <a:srgbClr val="52DDD4"/>
                </a:solidFill>
                <a:latin typeface="Calibri"/>
                <a:cs typeface="Calibri"/>
              </a:rPr>
              <a:t>для </a:t>
            </a:r>
            <a:r>
              <a:rPr b="1" spc="21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15" dirty="0">
                <a:solidFill>
                  <a:srgbClr val="52DDD4"/>
                </a:solidFill>
                <a:latin typeface="Calibri"/>
                <a:cs typeface="Calibri"/>
              </a:rPr>
              <a:t>вимірювання</a:t>
            </a:r>
            <a:r>
              <a:rPr b="1" spc="9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20" dirty="0">
                <a:solidFill>
                  <a:srgbClr val="52DDD4"/>
                </a:solidFill>
                <a:latin typeface="Calibri"/>
                <a:cs typeface="Calibri"/>
              </a:rPr>
              <a:t>прозорості</a:t>
            </a:r>
            <a:r>
              <a:rPr b="1" spc="9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10" dirty="0">
                <a:solidFill>
                  <a:srgbClr val="52DDD4"/>
                </a:solidFill>
                <a:latin typeface="Calibri"/>
                <a:cs typeface="Calibri"/>
              </a:rPr>
              <a:t>води</a:t>
            </a:r>
            <a:r>
              <a:rPr b="1" spc="9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10" dirty="0">
                <a:solidFill>
                  <a:srgbClr val="52DDD4"/>
                </a:solidFill>
                <a:latin typeface="Calibri"/>
                <a:cs typeface="Calibri"/>
              </a:rPr>
              <a:t>у </a:t>
            </a:r>
            <a:r>
              <a:rPr b="1" spc="-39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170" dirty="0">
                <a:solidFill>
                  <a:srgbClr val="52DDD4"/>
                </a:solidFill>
                <a:latin typeface="Calibri"/>
                <a:cs typeface="Calibri"/>
              </a:rPr>
              <a:t>водоймах.</a:t>
            </a:r>
            <a:endParaRPr>
              <a:latin typeface="Calibri"/>
              <a:cs typeface="Calibri"/>
            </a:endParaRPr>
          </a:p>
          <a:p>
            <a:pPr marL="12700">
              <a:spcBef>
                <a:spcPts val="340"/>
              </a:spcBef>
              <a:tabLst>
                <a:tab pos="946785" algn="l"/>
              </a:tabLst>
            </a:pPr>
            <a:r>
              <a:rPr sz="1950" b="1" spc="315" baseline="2136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950" b="1" spc="-104" baseline="2136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950" b="1" spc="315" baseline="2136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950" b="1" spc="-104" baseline="2136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950" b="1" spc="315" baseline="2136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950" b="1" spc="-104" baseline="2136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950" b="1" spc="-254" baseline="2136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950" b="1" spc="-104" baseline="2136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950" b="1" spc="315" baseline="2136" dirty="0">
                <a:solidFill>
                  <a:srgbClr val="371A9E"/>
                </a:solidFill>
                <a:latin typeface="Calibri"/>
                <a:cs typeface="Calibri"/>
              </a:rPr>
              <a:t>0	</a:t>
            </a:r>
            <a:r>
              <a:rPr b="1" spc="250" dirty="0">
                <a:solidFill>
                  <a:srgbClr val="52DDD4"/>
                </a:solidFill>
                <a:latin typeface="Calibri"/>
                <a:cs typeface="Calibri"/>
              </a:rPr>
              <a:t>Предмет</a:t>
            </a:r>
            <a:r>
              <a:rPr b="1" spc="9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140" dirty="0">
                <a:solidFill>
                  <a:srgbClr val="52DDD4"/>
                </a:solidFill>
                <a:latin typeface="Calibri"/>
                <a:cs typeface="Calibri"/>
              </a:rPr>
              <a:t>-</a:t>
            </a:r>
            <a:r>
              <a:rPr b="1" spc="9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15" dirty="0">
                <a:solidFill>
                  <a:srgbClr val="52DDD4"/>
                </a:solidFill>
                <a:latin typeface="Calibri"/>
                <a:cs typeface="Calibri"/>
              </a:rPr>
              <a:t>дослідження</a:t>
            </a:r>
            <a:r>
              <a:rPr b="1" spc="8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60" dirty="0">
                <a:solidFill>
                  <a:srgbClr val="52DDD4"/>
                </a:solidFill>
                <a:latin typeface="Calibri"/>
                <a:cs typeface="Calibri"/>
              </a:rPr>
              <a:t>є</a:t>
            </a:r>
            <a:endParaRPr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5702" y="5511296"/>
            <a:ext cx="3785235" cy="66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b="1" spc="220" dirty="0">
                <a:solidFill>
                  <a:srgbClr val="52DDD4"/>
                </a:solidFill>
                <a:latin typeface="Calibri"/>
                <a:cs typeface="Calibri"/>
              </a:rPr>
              <a:t>прозорість</a:t>
            </a:r>
            <a:r>
              <a:rPr b="1" spc="8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04" dirty="0">
                <a:solidFill>
                  <a:srgbClr val="52DDD4"/>
                </a:solidFill>
                <a:latin typeface="Calibri"/>
                <a:cs typeface="Calibri"/>
              </a:rPr>
              <a:t>та</a:t>
            </a:r>
            <a:r>
              <a:rPr b="1" spc="8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00" dirty="0">
                <a:solidFill>
                  <a:srgbClr val="52DDD4"/>
                </a:solidFill>
                <a:latin typeface="Calibri"/>
                <a:cs typeface="Calibri"/>
              </a:rPr>
              <a:t>мутність</a:t>
            </a:r>
            <a:r>
              <a:rPr b="1" spc="8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10" dirty="0">
                <a:solidFill>
                  <a:srgbClr val="52DDD4"/>
                </a:solidFill>
                <a:latin typeface="Calibri"/>
                <a:cs typeface="Calibri"/>
              </a:rPr>
              <a:t>води</a:t>
            </a:r>
            <a:r>
              <a:rPr b="1" spc="8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04" dirty="0">
                <a:solidFill>
                  <a:srgbClr val="52DDD4"/>
                </a:solidFill>
                <a:latin typeface="Calibri"/>
                <a:cs typeface="Calibri"/>
              </a:rPr>
              <a:t>та </a:t>
            </a:r>
            <a:r>
              <a:rPr b="1" spc="-39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10" dirty="0">
                <a:solidFill>
                  <a:srgbClr val="52DDD4"/>
                </a:solidFill>
                <a:latin typeface="Calibri"/>
                <a:cs typeface="Calibri"/>
              </a:rPr>
              <a:t>методи</a:t>
            </a:r>
            <a:r>
              <a:rPr b="1" spc="8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130" dirty="0">
                <a:solidFill>
                  <a:srgbClr val="52DDD4"/>
                </a:solidFill>
                <a:latin typeface="Calibri"/>
                <a:cs typeface="Calibri"/>
              </a:rPr>
              <a:t>їх</a:t>
            </a:r>
            <a:r>
              <a:rPr b="1" spc="9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10" dirty="0">
                <a:solidFill>
                  <a:srgbClr val="52DDD4"/>
                </a:solidFill>
                <a:latin typeface="Calibri"/>
                <a:cs typeface="Calibri"/>
              </a:rPr>
              <a:t>визначення.</a:t>
            </a:r>
            <a:endParaRPr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39930" y="4699000"/>
            <a:ext cx="3153473" cy="208676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334003" y="2418429"/>
            <a:ext cx="645795" cy="192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150" b="1" spc="175" dirty="0">
                <a:solidFill>
                  <a:srgbClr val="52DDD4"/>
                </a:solidFill>
                <a:latin typeface="Calibri"/>
                <a:cs typeface="Calibri"/>
              </a:rPr>
              <a:t>-на</a:t>
            </a:r>
            <a:r>
              <a:rPr sz="1150" b="1" spc="-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250" dirty="0">
                <a:solidFill>
                  <a:srgbClr val="52DDD4"/>
                </a:solidFill>
                <a:latin typeface="Calibri"/>
                <a:cs typeface="Calibri"/>
              </a:rPr>
              <a:t>осн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04389" y="2482481"/>
            <a:ext cx="551180" cy="12824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2100">
              <a:lnSpc>
                <a:spcPts val="994"/>
              </a:lnSpc>
            </a:pPr>
            <a:r>
              <a:rPr sz="1150" b="1" spc="240" dirty="0">
                <a:solidFill>
                  <a:srgbClr val="52DDD4"/>
                </a:solidFill>
                <a:latin typeface="Calibri"/>
                <a:cs typeface="Calibri"/>
              </a:rPr>
              <a:t>кр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79737" y="2482481"/>
            <a:ext cx="563880" cy="12824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41300">
              <a:lnSpc>
                <a:spcPts val="994"/>
              </a:lnSpc>
            </a:pPr>
            <a:r>
              <a:rPr sz="1150" b="1" spc="290" dirty="0">
                <a:solidFill>
                  <a:srgbClr val="52DDD4"/>
                </a:solidFill>
                <a:latin typeface="Calibri"/>
                <a:cs typeface="Calibri"/>
              </a:rPr>
              <a:t>и</a:t>
            </a:r>
            <a:r>
              <a:rPr sz="1150" b="1" spc="280" dirty="0">
                <a:solidFill>
                  <a:srgbClr val="52DDD4"/>
                </a:solidFill>
                <a:latin typeface="Calibri"/>
                <a:cs typeface="Calibri"/>
              </a:rPr>
              <a:t>т</a:t>
            </a:r>
            <a:r>
              <a:rPr sz="1150" b="1" spc="190" dirty="0">
                <a:solidFill>
                  <a:srgbClr val="52DDD4"/>
                </a:solidFill>
                <a:latin typeface="Calibri"/>
                <a:cs typeface="Calibri"/>
              </a:rPr>
              <a:t>и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34003" y="2624500"/>
            <a:ext cx="620395" cy="192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150" b="1" spc="270" dirty="0">
                <a:solidFill>
                  <a:srgbClr val="52DDD4"/>
                </a:solidFill>
                <a:latin typeface="Calibri"/>
                <a:cs typeface="Calibri"/>
              </a:rPr>
              <a:t>з</a:t>
            </a:r>
            <a:r>
              <a:rPr sz="1150" b="1" spc="240" dirty="0">
                <a:solidFill>
                  <a:srgbClr val="52DDD4"/>
                </a:solidFill>
                <a:latin typeface="Calibri"/>
                <a:cs typeface="Calibri"/>
              </a:rPr>
              <a:t>а</a:t>
            </a: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г</a:t>
            </a:r>
            <a:r>
              <a:rPr sz="1150" b="1" spc="240" dirty="0">
                <a:solidFill>
                  <a:srgbClr val="52DDD4"/>
                </a:solidFill>
                <a:latin typeface="Calibri"/>
                <a:cs typeface="Calibri"/>
              </a:rPr>
              <a:t>а</a:t>
            </a:r>
            <a:r>
              <a:rPr sz="1150" b="1" spc="275" dirty="0">
                <a:solidFill>
                  <a:srgbClr val="52DDD4"/>
                </a:solidFill>
                <a:latin typeface="Calibri"/>
                <a:cs typeface="Calibri"/>
              </a:rPr>
              <a:t>л</a:t>
            </a:r>
            <a:r>
              <a:rPr sz="1150" b="1" spc="135" dirty="0">
                <a:solidFill>
                  <a:srgbClr val="52DDD4"/>
                </a:solidFill>
                <a:latin typeface="Calibri"/>
                <a:cs typeface="Calibri"/>
              </a:rPr>
              <a:t>ь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50724" y="2482481"/>
            <a:ext cx="576580" cy="27559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209" marR="12065">
              <a:lnSpc>
                <a:spcPts val="994"/>
              </a:lnSpc>
            </a:pPr>
            <a:r>
              <a:rPr sz="1150" b="1" spc="190" dirty="0">
                <a:solidFill>
                  <a:srgbClr val="52DDD4"/>
                </a:solidFill>
                <a:latin typeface="Calibri"/>
                <a:cs typeface="Calibri"/>
              </a:rPr>
              <a:t>ові</a:t>
            </a:r>
            <a:r>
              <a:rPr sz="1150" b="1" spc="-1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210" dirty="0">
                <a:solidFill>
                  <a:srgbClr val="52DDD4"/>
                </a:solidFill>
                <a:latin typeface="Calibri"/>
                <a:cs typeface="Calibri"/>
              </a:rPr>
              <a:t>ан</a:t>
            </a:r>
            <a:endParaRPr sz="1150">
              <a:latin typeface="Calibri"/>
              <a:cs typeface="Calibri"/>
            </a:endParaRPr>
          </a:p>
          <a:p>
            <a:pPr marL="3810">
              <a:lnSpc>
                <a:spcPts val="930"/>
              </a:lnSpc>
              <a:spcBef>
                <a:spcPts val="240"/>
              </a:spcBef>
            </a:pPr>
            <a:r>
              <a:rPr sz="1150" b="1" spc="229" dirty="0">
                <a:solidFill>
                  <a:srgbClr val="52DDD4"/>
                </a:solidFill>
                <a:latin typeface="Calibri"/>
                <a:cs typeface="Calibri"/>
              </a:rPr>
              <a:t>ну</a:t>
            </a:r>
            <a:r>
              <a:rPr sz="1150" b="1" spc="-3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235" dirty="0">
                <a:solidFill>
                  <a:srgbClr val="52DDD4"/>
                </a:solidFill>
                <a:latin typeface="Calibri"/>
                <a:cs typeface="Calibri"/>
              </a:rPr>
              <a:t>хар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226047" y="2482481"/>
            <a:ext cx="601980" cy="27559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6860" marR="39370">
              <a:lnSpc>
                <a:spcPts val="994"/>
              </a:lnSpc>
            </a:pPr>
            <a:r>
              <a:rPr sz="1150" b="1" spc="240" dirty="0">
                <a:solidFill>
                  <a:srgbClr val="52DDD4"/>
                </a:solidFill>
                <a:latin typeface="Calibri"/>
                <a:cs typeface="Calibri"/>
              </a:rPr>
              <a:t>а</a:t>
            </a:r>
            <a:r>
              <a:rPr sz="1150" b="1" spc="275" dirty="0">
                <a:solidFill>
                  <a:srgbClr val="52DDD4"/>
                </a:solidFill>
                <a:latin typeface="Calibri"/>
                <a:cs typeface="Calibri"/>
              </a:rPr>
              <a:t>л</a:t>
            </a:r>
            <a:r>
              <a:rPr sz="1150" b="1" spc="70" dirty="0">
                <a:solidFill>
                  <a:srgbClr val="52DDD4"/>
                </a:solidFill>
                <a:latin typeface="Calibri"/>
                <a:cs typeface="Calibri"/>
              </a:rPr>
              <a:t>і</a:t>
            </a:r>
            <a:endParaRPr sz="1150">
              <a:latin typeface="Calibri"/>
              <a:cs typeface="Calibri"/>
            </a:endParaRPr>
          </a:p>
          <a:p>
            <a:pPr marL="299085">
              <a:lnSpc>
                <a:spcPts val="930"/>
              </a:lnSpc>
              <a:spcBef>
                <a:spcPts val="240"/>
              </a:spcBef>
            </a:pPr>
            <a:r>
              <a:rPr sz="1150" b="1" spc="240" dirty="0">
                <a:solidFill>
                  <a:srgbClr val="52DDD4"/>
                </a:solidFill>
                <a:latin typeface="Calibri"/>
                <a:cs typeface="Calibri"/>
              </a:rPr>
              <a:t>а</a:t>
            </a:r>
            <a:r>
              <a:rPr sz="1150" b="1" spc="285" dirty="0">
                <a:solidFill>
                  <a:srgbClr val="52DDD4"/>
                </a:solidFill>
                <a:latin typeface="Calibri"/>
                <a:cs typeface="Calibri"/>
              </a:rPr>
              <a:t>к</a:t>
            </a:r>
            <a:r>
              <a:rPr sz="1150" b="1" spc="175" dirty="0">
                <a:solidFill>
                  <a:srgbClr val="52DDD4"/>
                </a:solidFill>
                <a:latin typeface="Calibri"/>
                <a:cs typeface="Calibri"/>
              </a:rPr>
              <a:t>т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01434" y="2482481"/>
            <a:ext cx="551180" cy="275590"/>
          </a:xfrm>
          <a:prstGeom prst="rect">
            <a:avLst/>
          </a:prstGeom>
          <a:ln w="27584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5590">
              <a:lnSpc>
                <a:spcPts val="994"/>
              </a:lnSpc>
            </a:pPr>
            <a:r>
              <a:rPr sz="1150" b="1" spc="220" dirty="0">
                <a:solidFill>
                  <a:srgbClr val="52DDD4"/>
                </a:solidFill>
                <a:latin typeface="Calibri"/>
                <a:cs typeface="Calibri"/>
              </a:rPr>
              <a:t>зу</a:t>
            </a:r>
            <a:endParaRPr sz="1150">
              <a:latin typeface="Calibri"/>
              <a:cs typeface="Calibri"/>
            </a:endParaRPr>
          </a:p>
          <a:p>
            <a:pPr marL="328295">
              <a:lnSpc>
                <a:spcPts val="930"/>
              </a:lnSpc>
              <a:spcBef>
                <a:spcPts val="240"/>
              </a:spcBef>
            </a:pPr>
            <a:r>
              <a:rPr sz="1150" b="1" spc="275" dirty="0">
                <a:solidFill>
                  <a:srgbClr val="52DDD4"/>
                </a:solidFill>
                <a:latin typeface="Calibri"/>
                <a:cs typeface="Calibri"/>
              </a:rPr>
              <a:t>е</a:t>
            </a:r>
            <a:r>
              <a:rPr sz="1150" b="1" spc="190" dirty="0">
                <a:solidFill>
                  <a:srgbClr val="52DDD4"/>
                </a:solidFill>
                <a:latin typeface="Calibri"/>
                <a:cs typeface="Calibri"/>
              </a:rPr>
              <a:t>р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76808" y="2482481"/>
            <a:ext cx="589280" cy="27559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9870" marR="21590">
              <a:lnSpc>
                <a:spcPts val="994"/>
              </a:lnSpc>
            </a:pPr>
            <a:r>
              <a:rPr sz="1150" b="1" spc="285" dirty="0">
                <a:solidFill>
                  <a:srgbClr val="52DDD4"/>
                </a:solidFill>
                <a:latin typeface="Calibri"/>
                <a:cs typeface="Calibri"/>
              </a:rPr>
              <a:t>н</a:t>
            </a:r>
            <a:r>
              <a:rPr sz="1150" b="1" spc="240" dirty="0">
                <a:solidFill>
                  <a:srgbClr val="52DDD4"/>
                </a:solidFill>
                <a:latin typeface="Calibri"/>
                <a:cs typeface="Calibri"/>
              </a:rPr>
              <a:t>а</a:t>
            </a:r>
            <a:r>
              <a:rPr sz="1150" b="1" spc="170" dirty="0">
                <a:solidFill>
                  <a:srgbClr val="52DDD4"/>
                </a:solidFill>
                <a:latin typeface="Calibri"/>
                <a:cs typeface="Calibri"/>
              </a:rPr>
              <a:t>у</a:t>
            </a:r>
            <a:endParaRPr sz="1150">
              <a:latin typeface="Calibri"/>
              <a:cs typeface="Calibri"/>
            </a:endParaRPr>
          </a:p>
          <a:p>
            <a:pPr marL="278130">
              <a:lnSpc>
                <a:spcPts val="930"/>
              </a:lnSpc>
              <a:spcBef>
                <a:spcPts val="240"/>
              </a:spcBef>
            </a:pP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и</a:t>
            </a:r>
            <a:r>
              <a:rPr sz="1150" b="1" spc="315" dirty="0">
                <a:solidFill>
                  <a:srgbClr val="52DDD4"/>
                </a:solidFill>
                <a:latin typeface="Calibri"/>
                <a:cs typeface="Calibri"/>
              </a:rPr>
              <a:t>с</a:t>
            </a:r>
            <a:r>
              <a:rPr sz="1150" b="1" spc="175" dirty="0">
                <a:solidFill>
                  <a:srgbClr val="52DDD4"/>
                </a:solidFill>
                <a:latin typeface="Calibri"/>
                <a:cs typeface="Calibri"/>
              </a:rPr>
              <a:t>т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52170" y="2482481"/>
            <a:ext cx="601980" cy="27559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8765">
              <a:lnSpc>
                <a:spcPts val="994"/>
              </a:lnSpc>
            </a:pPr>
            <a:r>
              <a:rPr sz="1150" b="1" spc="285" dirty="0">
                <a:solidFill>
                  <a:srgbClr val="52DDD4"/>
                </a:solidFill>
                <a:latin typeface="Calibri"/>
                <a:cs typeface="Calibri"/>
              </a:rPr>
              <a:t>к</a:t>
            </a:r>
            <a:r>
              <a:rPr sz="1150" b="1" spc="250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r>
              <a:rPr sz="1150" b="1" spc="155" dirty="0">
                <a:solidFill>
                  <a:srgbClr val="52DDD4"/>
                </a:solidFill>
                <a:latin typeface="Calibri"/>
                <a:cs typeface="Calibri"/>
              </a:rPr>
              <a:t>в</a:t>
            </a:r>
            <a:endParaRPr sz="1150">
              <a:latin typeface="Calibri"/>
              <a:cs typeface="Calibri"/>
            </a:endParaRPr>
          </a:p>
          <a:p>
            <a:pPr marL="315595" marR="39370">
              <a:lnSpc>
                <a:spcPts val="930"/>
              </a:lnSpc>
              <a:spcBef>
                <a:spcPts val="240"/>
              </a:spcBef>
            </a:pPr>
            <a:r>
              <a:rPr sz="1150" b="1" spc="235" dirty="0">
                <a:solidFill>
                  <a:srgbClr val="52DDD4"/>
                </a:solidFill>
                <a:latin typeface="Calibri"/>
                <a:cs typeface="Calibri"/>
              </a:rPr>
              <a:t>ик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27531" y="2482481"/>
            <a:ext cx="551180" cy="27559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28295">
              <a:lnSpc>
                <a:spcPts val="994"/>
              </a:lnSpc>
            </a:pPr>
            <a:r>
              <a:rPr sz="1150" b="1" spc="290" dirty="0">
                <a:solidFill>
                  <a:srgbClr val="52DDD4"/>
                </a:solidFill>
                <a:latin typeface="Calibri"/>
                <a:cs typeface="Calibri"/>
              </a:rPr>
              <a:t>и</a:t>
            </a:r>
            <a:r>
              <a:rPr sz="1150" b="1" spc="160" dirty="0">
                <a:solidFill>
                  <a:srgbClr val="52DDD4"/>
                </a:solidFill>
                <a:latin typeface="Calibri"/>
                <a:cs typeface="Calibri"/>
              </a:rPr>
              <a:t>х</a:t>
            </a:r>
            <a:endParaRPr sz="1150">
              <a:latin typeface="Calibri"/>
              <a:cs typeface="Calibri"/>
            </a:endParaRPr>
          </a:p>
          <a:p>
            <a:pPr marL="267335">
              <a:lnSpc>
                <a:spcPts val="930"/>
              </a:lnSpc>
              <a:spcBef>
                <a:spcPts val="240"/>
              </a:spcBef>
            </a:pPr>
            <a:r>
              <a:rPr sz="1150" b="1" spc="170" dirty="0">
                <a:solidFill>
                  <a:srgbClr val="52DDD4"/>
                </a:solidFill>
                <a:latin typeface="Calibri"/>
                <a:cs typeface="Calibri"/>
              </a:rPr>
              <a:t>у</a:t>
            </a:r>
            <a:r>
              <a:rPr sz="1150" b="1" spc="2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185" dirty="0">
                <a:solidFill>
                  <a:srgbClr val="52DDD4"/>
                </a:solidFill>
                <a:latin typeface="Calibri"/>
                <a:cs typeface="Calibri"/>
              </a:rPr>
              <a:t>п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02905" y="2482481"/>
            <a:ext cx="563880" cy="27559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1625">
              <a:lnSpc>
                <a:spcPts val="994"/>
              </a:lnSpc>
            </a:pPr>
            <a:r>
              <a:rPr sz="1150" b="1" spc="254" dirty="0">
                <a:solidFill>
                  <a:srgbClr val="52DDD4"/>
                </a:solidFill>
                <a:latin typeface="Calibri"/>
                <a:cs typeface="Calibri"/>
              </a:rPr>
              <a:t>д</a:t>
            </a:r>
            <a:r>
              <a:rPr sz="1150" b="1" spc="220" dirty="0">
                <a:solidFill>
                  <a:srgbClr val="52DDD4"/>
                </a:solidFill>
                <a:latin typeface="Calibri"/>
                <a:cs typeface="Calibri"/>
              </a:rPr>
              <a:t>ж</a:t>
            </a:r>
            <a:endParaRPr sz="1150">
              <a:latin typeface="Calibri"/>
              <a:cs typeface="Calibri"/>
            </a:endParaRPr>
          </a:p>
          <a:p>
            <a:pPr marL="240665">
              <a:lnSpc>
                <a:spcPts val="930"/>
              </a:lnSpc>
              <a:spcBef>
                <a:spcPts val="240"/>
              </a:spcBef>
            </a:pP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р</a:t>
            </a:r>
            <a:r>
              <a:rPr sz="1150" b="1" spc="250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r>
              <a:rPr sz="1150" b="1" spc="165" dirty="0">
                <a:solidFill>
                  <a:srgbClr val="52DDD4"/>
                </a:solidFill>
                <a:latin typeface="Calibri"/>
                <a:cs typeface="Calibri"/>
              </a:rPr>
              <a:t>з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153628" y="2482481"/>
            <a:ext cx="551180" cy="27559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7145">
              <a:lnSpc>
                <a:spcPts val="994"/>
              </a:lnSpc>
            </a:pPr>
            <a:r>
              <a:rPr sz="1150" b="1" spc="254" dirty="0">
                <a:solidFill>
                  <a:srgbClr val="52DDD4"/>
                </a:solidFill>
                <a:latin typeface="Calibri"/>
                <a:cs typeface="Calibri"/>
              </a:rPr>
              <a:t>ерел</a:t>
            </a:r>
            <a:endParaRPr sz="1150">
              <a:latin typeface="Calibri"/>
              <a:cs typeface="Calibri"/>
            </a:endParaRPr>
          </a:p>
          <a:p>
            <a:pPr marL="13335">
              <a:lnSpc>
                <a:spcPts val="930"/>
              </a:lnSpc>
              <a:spcBef>
                <a:spcPts val="240"/>
              </a:spcBef>
            </a:pPr>
            <a:r>
              <a:rPr sz="1150" b="1" spc="254" dirty="0">
                <a:solidFill>
                  <a:srgbClr val="52DDD4"/>
                </a:solidFill>
                <a:latin typeface="Calibri"/>
                <a:cs typeface="Calibri"/>
              </a:rPr>
              <a:t>орост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429002" y="2482481"/>
            <a:ext cx="563880" cy="275590"/>
          </a:xfrm>
          <a:prstGeom prst="rect">
            <a:avLst/>
          </a:prstGeom>
          <a:ln w="27584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43204">
              <a:lnSpc>
                <a:spcPts val="994"/>
              </a:lnSpc>
            </a:pP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р</a:t>
            </a:r>
            <a:r>
              <a:rPr sz="1150" b="1" spc="250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r>
              <a:rPr sz="1150" b="1" spc="165" dirty="0">
                <a:solidFill>
                  <a:srgbClr val="52DDD4"/>
                </a:solidFill>
                <a:latin typeface="Calibri"/>
                <a:cs typeface="Calibri"/>
              </a:rPr>
              <a:t>з</a:t>
            </a:r>
            <a:endParaRPr sz="1150">
              <a:latin typeface="Calibri"/>
              <a:cs typeface="Calibri"/>
            </a:endParaRPr>
          </a:p>
          <a:p>
            <a:pPr marL="269240" marR="3175">
              <a:lnSpc>
                <a:spcPts val="930"/>
              </a:lnSpc>
              <a:spcBef>
                <a:spcPts val="240"/>
              </a:spcBef>
            </a:pPr>
            <a:r>
              <a:rPr sz="1150" b="1" spc="70" dirty="0">
                <a:solidFill>
                  <a:srgbClr val="52DDD4"/>
                </a:solidFill>
                <a:latin typeface="Calibri"/>
                <a:cs typeface="Calibri"/>
              </a:rPr>
              <a:t>і</a:t>
            </a:r>
            <a:r>
              <a:rPr sz="1150" b="1" spc="-2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210" dirty="0">
                <a:solidFill>
                  <a:srgbClr val="52DDD4"/>
                </a:solidFill>
                <a:latin typeface="Calibri"/>
                <a:cs typeface="Calibri"/>
              </a:rPr>
              <a:t>та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334003" y="2830571"/>
            <a:ext cx="672465" cy="192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150" b="1" spc="235" dirty="0">
                <a:solidFill>
                  <a:srgbClr val="52DDD4"/>
                </a:solidFill>
                <a:latin typeface="Calibri"/>
                <a:cs typeface="Calibri"/>
              </a:rPr>
              <a:t>м</a:t>
            </a:r>
            <a:r>
              <a:rPr sz="1150" b="1" spc="275" dirty="0">
                <a:solidFill>
                  <a:srgbClr val="52DDD4"/>
                </a:solidFill>
                <a:latin typeface="Calibri"/>
                <a:cs typeface="Calibri"/>
              </a:rPr>
              <a:t>у</a:t>
            </a:r>
            <a:r>
              <a:rPr sz="1150" b="1" spc="280" dirty="0">
                <a:solidFill>
                  <a:srgbClr val="52DDD4"/>
                </a:solidFill>
                <a:latin typeface="Calibri"/>
                <a:cs typeface="Calibri"/>
              </a:rPr>
              <a:t>т</a:t>
            </a:r>
            <a:r>
              <a:rPr sz="1150" b="1" spc="285" dirty="0">
                <a:solidFill>
                  <a:srgbClr val="52DDD4"/>
                </a:solidFill>
                <a:latin typeface="Calibri"/>
                <a:cs typeface="Calibri"/>
              </a:rPr>
              <a:t>н</a:t>
            </a:r>
            <a:r>
              <a:rPr sz="1150" b="1" spc="250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r>
              <a:rPr sz="1150" b="1" spc="210" dirty="0">
                <a:solidFill>
                  <a:srgbClr val="52DDD4"/>
                </a:solidFill>
                <a:latin typeface="Calibri"/>
                <a:cs typeface="Calibri"/>
              </a:rPr>
              <a:t>с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50724" y="2757855"/>
            <a:ext cx="551180" cy="27559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87630" rIns="0" bIns="0" rtlCol="0">
            <a:spAutoFit/>
          </a:bodyPr>
          <a:lstStyle/>
          <a:p>
            <a:pPr marL="55244">
              <a:spcBef>
                <a:spcPts val="690"/>
              </a:spcBef>
            </a:pPr>
            <a:r>
              <a:rPr sz="1150" b="1" spc="114" dirty="0">
                <a:solidFill>
                  <a:srgbClr val="52DDD4"/>
                </a:solidFill>
                <a:latin typeface="Calibri"/>
                <a:cs typeface="Calibri"/>
              </a:rPr>
              <a:t>ті;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33999" y="3036641"/>
            <a:ext cx="631190" cy="192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150" b="1" spc="95" dirty="0">
                <a:solidFill>
                  <a:srgbClr val="52DDD4"/>
                </a:solidFill>
                <a:latin typeface="Calibri"/>
                <a:cs typeface="Calibri"/>
              </a:rPr>
              <a:t>-</a:t>
            </a:r>
            <a:r>
              <a:rPr sz="1150" b="1" spc="290" dirty="0">
                <a:solidFill>
                  <a:srgbClr val="52DDD4"/>
                </a:solidFill>
                <a:latin typeface="Calibri"/>
                <a:cs typeface="Calibri"/>
              </a:rPr>
              <a:t>п</a:t>
            </a: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р</a:t>
            </a:r>
            <a:r>
              <a:rPr sz="1150" b="1" spc="250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r>
              <a:rPr sz="1150" b="1" spc="240" dirty="0">
                <a:solidFill>
                  <a:srgbClr val="52DDD4"/>
                </a:solidFill>
                <a:latin typeface="Calibri"/>
                <a:cs typeface="Calibri"/>
              </a:rPr>
              <a:t>а</a:t>
            </a:r>
            <a:r>
              <a:rPr sz="1150" b="1" spc="180" dirty="0">
                <a:solidFill>
                  <a:srgbClr val="52DDD4"/>
                </a:solidFill>
                <a:latin typeface="Calibri"/>
                <a:cs typeface="Calibri"/>
              </a:rPr>
              <a:t>н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50724" y="3033217"/>
            <a:ext cx="589280" cy="195566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14604">
              <a:spcBef>
                <a:spcPts val="145"/>
              </a:spcBef>
            </a:pPr>
            <a:r>
              <a:rPr sz="1150" b="1" spc="240" dirty="0">
                <a:solidFill>
                  <a:srgbClr val="52DDD4"/>
                </a:solidFill>
                <a:latin typeface="Calibri"/>
                <a:cs typeface="Calibri"/>
              </a:rPr>
              <a:t>а</a:t>
            </a:r>
            <a:r>
              <a:rPr sz="1150" b="1" spc="270" dirty="0">
                <a:solidFill>
                  <a:srgbClr val="52DDD4"/>
                </a:solidFill>
                <a:latin typeface="Calibri"/>
                <a:cs typeface="Calibri"/>
              </a:rPr>
              <a:t>л</a:t>
            </a:r>
            <a:r>
              <a:rPr sz="1150" b="1" spc="175" dirty="0">
                <a:solidFill>
                  <a:srgbClr val="52DDD4"/>
                </a:solidFill>
                <a:latin typeface="Calibri"/>
                <a:cs typeface="Calibri"/>
              </a:rPr>
              <a:t>і</a:t>
            </a:r>
            <a:r>
              <a:rPr sz="1150" b="1" spc="270" dirty="0">
                <a:solidFill>
                  <a:srgbClr val="52DDD4"/>
                </a:solidFill>
                <a:latin typeface="Calibri"/>
                <a:cs typeface="Calibri"/>
              </a:rPr>
              <a:t>з</a:t>
            </a:r>
            <a:r>
              <a:rPr sz="1150" b="1" spc="275" dirty="0">
                <a:solidFill>
                  <a:srgbClr val="52DDD4"/>
                </a:solidFill>
                <a:latin typeface="Calibri"/>
                <a:cs typeface="Calibri"/>
              </a:rPr>
              <a:t>у</a:t>
            </a:r>
            <a:r>
              <a:rPr sz="1150" b="1" spc="155" dirty="0">
                <a:solidFill>
                  <a:srgbClr val="52DDD4"/>
                </a:solidFill>
                <a:latin typeface="Calibri"/>
                <a:cs typeface="Calibri"/>
              </a:rPr>
              <a:t>в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226047" y="3033217"/>
            <a:ext cx="551180" cy="195566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320040">
              <a:spcBef>
                <a:spcPts val="145"/>
              </a:spcBef>
            </a:pPr>
            <a:r>
              <a:rPr sz="1150" b="1" spc="210" dirty="0">
                <a:solidFill>
                  <a:srgbClr val="52DDD4"/>
                </a:solidFill>
                <a:latin typeface="Calibri"/>
                <a:cs typeface="Calibri"/>
              </a:rPr>
              <a:t>ат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501434" y="3033217"/>
            <a:ext cx="551180" cy="195566"/>
          </a:xfrm>
          <a:prstGeom prst="rect">
            <a:avLst/>
          </a:prstGeom>
          <a:ln w="27584">
            <a:solidFill>
              <a:srgbClr val="371A9E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40665">
              <a:spcBef>
                <a:spcPts val="145"/>
              </a:spcBef>
            </a:pPr>
            <a:r>
              <a:rPr sz="1150" b="1" cap="small" spc="240" dirty="0">
                <a:solidFill>
                  <a:srgbClr val="52DDD4"/>
                </a:solidFill>
                <a:latin typeface="Calibri"/>
                <a:cs typeface="Calibri"/>
              </a:rPr>
              <a:t>и</a:t>
            </a:r>
            <a:r>
              <a:rPr sz="1150" b="1" spc="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175" dirty="0">
                <a:solidFill>
                  <a:srgbClr val="52DDD4"/>
                </a:solidFill>
                <a:latin typeface="Calibri"/>
                <a:cs typeface="Calibri"/>
              </a:rPr>
              <a:t>і</a:t>
            </a:r>
            <a:r>
              <a:rPr sz="1150" b="1" spc="210" dirty="0">
                <a:solidFill>
                  <a:srgbClr val="52DDD4"/>
                </a:solidFill>
                <a:latin typeface="Calibri"/>
                <a:cs typeface="Calibri"/>
              </a:rPr>
              <a:t>с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76808" y="3033217"/>
            <a:ext cx="551180" cy="195566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72415">
              <a:spcBef>
                <a:spcPts val="145"/>
              </a:spcBef>
            </a:pPr>
            <a:r>
              <a:rPr sz="1150" b="1" spc="229" dirty="0">
                <a:solidFill>
                  <a:srgbClr val="52DDD4"/>
                </a:solidFill>
                <a:latin typeface="Calibri"/>
                <a:cs typeface="Calibri"/>
              </a:rPr>
              <a:t>ну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52170" y="3033217"/>
            <a:ext cx="551180" cy="195566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17804">
              <a:spcBef>
                <a:spcPts val="145"/>
              </a:spcBef>
            </a:pPr>
            <a:r>
              <a:rPr sz="1150" b="1" spc="215" dirty="0">
                <a:solidFill>
                  <a:srgbClr val="52DDD4"/>
                </a:solidFill>
                <a:latin typeface="Calibri"/>
                <a:cs typeface="Calibri"/>
              </a:rPr>
              <a:t>ючі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327531" y="3033217"/>
            <a:ext cx="614680" cy="195566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85115">
              <a:spcBef>
                <a:spcPts val="145"/>
              </a:spcBef>
            </a:pP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р</a:t>
            </a:r>
            <a:r>
              <a:rPr sz="1150" b="1" spc="170" dirty="0">
                <a:solidFill>
                  <a:srgbClr val="52DDD4"/>
                </a:solidFill>
                <a:latin typeface="Calibri"/>
                <a:cs typeface="Calibri"/>
              </a:rPr>
              <a:t>і</a:t>
            </a:r>
            <a:r>
              <a:rPr sz="1150" b="1" spc="254" dirty="0">
                <a:solidFill>
                  <a:srgbClr val="52DDD4"/>
                </a:solidFill>
                <a:latin typeface="Calibri"/>
                <a:cs typeface="Calibri"/>
              </a:rPr>
              <a:t>ш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602905" y="3033217"/>
            <a:ext cx="563880" cy="195566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342265">
              <a:spcBef>
                <a:spcPts val="145"/>
              </a:spcBef>
            </a:pPr>
            <a:r>
              <a:rPr sz="1150" b="1" spc="275" dirty="0">
                <a:solidFill>
                  <a:srgbClr val="52DDD4"/>
                </a:solidFill>
                <a:latin typeface="Calibri"/>
                <a:cs typeface="Calibri"/>
              </a:rPr>
              <a:t>е</a:t>
            </a:r>
            <a:r>
              <a:rPr sz="1150" b="1" spc="180" dirty="0">
                <a:solidFill>
                  <a:srgbClr val="52DDD4"/>
                </a:solidFill>
                <a:latin typeface="Calibri"/>
                <a:cs typeface="Calibri"/>
              </a:rPr>
              <a:t>н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78292" y="3033217"/>
            <a:ext cx="551180" cy="195566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92100">
              <a:spcBef>
                <a:spcPts val="145"/>
              </a:spcBef>
            </a:pPr>
            <a:r>
              <a:rPr sz="1150" b="1" spc="225" dirty="0">
                <a:solidFill>
                  <a:srgbClr val="52DDD4"/>
                </a:solidFill>
                <a:latin typeface="Calibri"/>
                <a:cs typeface="Calibri"/>
              </a:rPr>
              <a:t>ня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153628" y="3033217"/>
            <a:ext cx="601980" cy="195566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267970">
              <a:spcBef>
                <a:spcPts val="145"/>
              </a:spcBef>
            </a:pPr>
            <a:r>
              <a:rPr sz="1150" b="1" spc="254" dirty="0">
                <a:solidFill>
                  <a:srgbClr val="52DDD4"/>
                </a:solidFill>
                <a:latin typeface="Calibri"/>
                <a:cs typeface="Calibri"/>
              </a:rPr>
              <a:t>д</a:t>
            </a:r>
            <a:r>
              <a:rPr sz="1150" b="1" spc="275" dirty="0">
                <a:solidFill>
                  <a:srgbClr val="52DDD4"/>
                </a:solidFill>
                <a:latin typeface="Calibri"/>
                <a:cs typeface="Calibri"/>
              </a:rPr>
              <a:t>л</a:t>
            </a:r>
            <a:r>
              <a:rPr sz="1150" b="1" spc="160" dirty="0">
                <a:solidFill>
                  <a:srgbClr val="52DDD4"/>
                </a:solidFill>
                <a:latin typeface="Calibri"/>
                <a:cs typeface="Calibri"/>
              </a:rPr>
              <a:t>я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334003" y="3242712"/>
            <a:ext cx="902335" cy="192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150" b="1" spc="260" dirty="0">
                <a:solidFill>
                  <a:srgbClr val="52DDD4"/>
                </a:solidFill>
                <a:latin typeface="Calibri"/>
                <a:cs typeface="Calibri"/>
              </a:rPr>
              <a:t>в</a:t>
            </a: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и</a:t>
            </a:r>
            <a:r>
              <a:rPr sz="1150" b="1" spc="235" dirty="0">
                <a:solidFill>
                  <a:srgbClr val="52DDD4"/>
                </a:solidFill>
                <a:latin typeface="Calibri"/>
                <a:cs typeface="Calibri"/>
              </a:rPr>
              <a:t>м</a:t>
            </a:r>
            <a:r>
              <a:rPr sz="1150" b="1" spc="175" dirty="0">
                <a:solidFill>
                  <a:srgbClr val="52DDD4"/>
                </a:solidFill>
                <a:latin typeface="Calibri"/>
                <a:cs typeface="Calibri"/>
              </a:rPr>
              <a:t>і</a:t>
            </a: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р</a:t>
            </a:r>
            <a:r>
              <a:rPr sz="1150" b="1" spc="290" dirty="0">
                <a:solidFill>
                  <a:srgbClr val="52DDD4"/>
                </a:solidFill>
                <a:latin typeface="Calibri"/>
                <a:cs typeface="Calibri"/>
              </a:rPr>
              <a:t>ю</a:t>
            </a:r>
            <a:r>
              <a:rPr sz="1150" b="1" spc="254" dirty="0">
                <a:solidFill>
                  <a:srgbClr val="52DDD4"/>
                </a:solidFill>
                <a:latin typeface="Calibri"/>
                <a:cs typeface="Calibri"/>
              </a:rPr>
              <a:t>в</a:t>
            </a:r>
            <a:r>
              <a:rPr sz="1150" b="1" spc="135" dirty="0">
                <a:solidFill>
                  <a:srgbClr val="52DDD4"/>
                </a:solidFill>
                <a:latin typeface="Calibri"/>
                <a:cs typeface="Calibri"/>
              </a:rPr>
              <a:t>а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620413" y="3242712"/>
            <a:ext cx="52069" cy="192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1150" b="1" spc="-15" dirty="0">
                <a:solidFill>
                  <a:srgbClr val="52DDD4"/>
                </a:solidFill>
                <a:latin typeface="Calibri"/>
                <a:cs typeface="Calibri"/>
              </a:rPr>
              <a:t>;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90302" y="3332053"/>
            <a:ext cx="53917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b="1" spc="220" dirty="0">
                <a:solidFill>
                  <a:srgbClr val="52DDD4"/>
                </a:solidFill>
                <a:latin typeface="Calibri"/>
                <a:cs typeface="Calibri"/>
              </a:rPr>
              <a:t>прозорості</a:t>
            </a:r>
            <a:r>
              <a:rPr b="1" spc="9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15" dirty="0">
                <a:solidFill>
                  <a:srgbClr val="52DDD4"/>
                </a:solidFill>
                <a:latin typeface="Calibri"/>
                <a:cs typeface="Calibri"/>
              </a:rPr>
              <a:t>води</a:t>
            </a:r>
            <a:r>
              <a:rPr b="1" spc="9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10" dirty="0">
                <a:solidFill>
                  <a:srgbClr val="52DDD4"/>
                </a:solidFill>
                <a:latin typeface="Calibri"/>
                <a:cs typeface="Calibri"/>
              </a:rPr>
              <a:t>у</a:t>
            </a:r>
            <a:r>
              <a:rPr b="1" spc="9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195" dirty="0">
                <a:solidFill>
                  <a:srgbClr val="52DDD4"/>
                </a:solidFill>
                <a:latin typeface="Calibri"/>
                <a:cs typeface="Calibri"/>
              </a:rPr>
              <a:t>водоймах</a:t>
            </a:r>
            <a:r>
              <a:rPr b="1" spc="9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20" dirty="0">
                <a:solidFill>
                  <a:srgbClr val="52DDD4"/>
                </a:solidFill>
                <a:latin typeface="Calibri"/>
                <a:cs typeface="Calibri"/>
              </a:rPr>
              <a:t>на</a:t>
            </a:r>
            <a:r>
              <a:rPr b="1" spc="9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b="1" spc="240" dirty="0">
                <a:solidFill>
                  <a:srgbClr val="52DDD4"/>
                </a:solidFill>
                <a:latin typeface="Calibri"/>
                <a:cs typeface="Calibri"/>
              </a:rPr>
              <a:t>базі</a:t>
            </a:r>
            <a:r>
              <a:rPr sz="1725" b="1" spc="359" baseline="-14492" dirty="0">
                <a:solidFill>
                  <a:srgbClr val="52DDD4"/>
                </a:solidFill>
                <a:latin typeface="Calibri"/>
                <a:cs typeface="Calibri"/>
              </a:rPr>
              <a:t>-розгляну</a:t>
            </a:r>
            <a:endParaRPr sz="1725" baseline="-14492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226047" y="3308578"/>
            <a:ext cx="614680" cy="27559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160">
              <a:lnSpc>
                <a:spcPts val="980"/>
              </a:lnSpc>
            </a:pPr>
            <a:r>
              <a:rPr sz="1150" b="1" spc="245" dirty="0">
                <a:solidFill>
                  <a:srgbClr val="52DDD4"/>
                </a:solidFill>
                <a:latin typeface="Calibri"/>
                <a:cs typeface="Calibri"/>
              </a:rPr>
              <a:t>ння</a:t>
            </a:r>
            <a:r>
              <a:rPr sz="1150" b="1" spc="-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240" dirty="0">
                <a:solidFill>
                  <a:srgbClr val="52DDD4"/>
                </a:solidFill>
                <a:latin typeface="Calibri"/>
                <a:cs typeface="Calibri"/>
              </a:rPr>
              <a:t>пр</a:t>
            </a:r>
            <a:endParaRPr sz="1150">
              <a:latin typeface="Calibri"/>
              <a:cs typeface="Calibri"/>
            </a:endParaRPr>
          </a:p>
          <a:p>
            <a:pPr marL="31115" marR="48895">
              <a:lnSpc>
                <a:spcPts val="944"/>
              </a:lnSpc>
              <a:spcBef>
                <a:spcPts val="240"/>
              </a:spcBef>
            </a:pPr>
            <a:r>
              <a:rPr sz="1150" b="1" spc="235" dirty="0">
                <a:solidFill>
                  <a:srgbClr val="52DDD4"/>
                </a:solidFill>
                <a:latin typeface="Calibri"/>
                <a:cs typeface="Calibri"/>
              </a:rPr>
              <a:t>ти</a:t>
            </a:r>
            <a:r>
              <a:rPr sz="1150" b="1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225" dirty="0">
                <a:solidFill>
                  <a:srgbClr val="52DDD4"/>
                </a:solidFill>
                <a:latin typeface="Calibri"/>
                <a:cs typeface="Calibri"/>
              </a:rPr>
              <a:t>інс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501434" y="3308578"/>
            <a:ext cx="589280" cy="275590"/>
          </a:xfrm>
          <a:prstGeom prst="rect">
            <a:avLst/>
          </a:prstGeom>
          <a:ln w="27584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4645" marR="21590">
              <a:lnSpc>
                <a:spcPts val="980"/>
              </a:lnSpc>
            </a:pPr>
            <a:r>
              <a:rPr sz="1150" b="1" spc="204" dirty="0">
                <a:solidFill>
                  <a:srgbClr val="52DDD4"/>
                </a:solidFill>
                <a:latin typeface="Calibri"/>
                <a:cs typeface="Calibri"/>
              </a:rPr>
              <a:t>оз</a:t>
            </a:r>
            <a:endParaRPr sz="1150">
              <a:latin typeface="Calibri"/>
              <a:cs typeface="Calibri"/>
            </a:endParaRPr>
          </a:p>
          <a:p>
            <a:pPr marL="271780">
              <a:lnSpc>
                <a:spcPts val="944"/>
              </a:lnSpc>
              <a:spcBef>
                <a:spcPts val="240"/>
              </a:spcBef>
            </a:pPr>
            <a:r>
              <a:rPr sz="1150" b="1" spc="280" dirty="0">
                <a:solidFill>
                  <a:srgbClr val="52DDD4"/>
                </a:solidFill>
                <a:latin typeface="Calibri"/>
                <a:cs typeface="Calibri"/>
              </a:rPr>
              <a:t>т</a:t>
            </a: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р</a:t>
            </a:r>
            <a:r>
              <a:rPr sz="1150" b="1" spc="170" dirty="0">
                <a:solidFill>
                  <a:srgbClr val="52DDD4"/>
                </a:solidFill>
                <a:latin typeface="Calibri"/>
                <a:cs typeface="Calibri"/>
              </a:rPr>
              <a:t>у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776808" y="3308578"/>
            <a:ext cx="601980" cy="27559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66700">
              <a:lnSpc>
                <a:spcPts val="980"/>
              </a:lnSpc>
            </a:pPr>
            <a:r>
              <a:rPr sz="1150" b="1" spc="250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р</a:t>
            </a:r>
            <a:r>
              <a:rPr sz="1150" b="1" spc="145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endParaRPr sz="1150">
              <a:latin typeface="Calibri"/>
              <a:cs typeface="Calibri"/>
            </a:endParaRPr>
          </a:p>
          <a:p>
            <a:pPr marL="310515" marR="39370">
              <a:lnSpc>
                <a:spcPts val="944"/>
              </a:lnSpc>
              <a:spcBef>
                <a:spcPts val="240"/>
              </a:spcBef>
            </a:pPr>
            <a:r>
              <a:rPr sz="1150" b="1" spc="235" dirty="0">
                <a:solidFill>
                  <a:srgbClr val="52DDD4"/>
                </a:solidFill>
                <a:latin typeface="Calibri"/>
                <a:cs typeface="Calibri"/>
              </a:rPr>
              <a:t>м</a:t>
            </a:r>
            <a:r>
              <a:rPr sz="1150" b="1" spc="170" dirty="0">
                <a:solidFill>
                  <a:srgbClr val="52DDD4"/>
                </a:solidFill>
                <a:latin typeface="Calibri"/>
                <a:cs typeface="Calibri"/>
              </a:rPr>
              <a:t>е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052170" y="3308578"/>
            <a:ext cx="601980" cy="27559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28295" marR="20955">
              <a:lnSpc>
                <a:spcPts val="980"/>
              </a:lnSpc>
            </a:pPr>
            <a:r>
              <a:rPr sz="1150" b="1" spc="315" dirty="0">
                <a:solidFill>
                  <a:srgbClr val="52DDD4"/>
                </a:solidFill>
                <a:latin typeface="Calibri"/>
                <a:cs typeface="Calibri"/>
              </a:rPr>
              <a:t>с</a:t>
            </a:r>
            <a:r>
              <a:rPr sz="1150" b="1" spc="280" dirty="0">
                <a:solidFill>
                  <a:srgbClr val="52DDD4"/>
                </a:solidFill>
                <a:latin typeface="Calibri"/>
                <a:cs typeface="Calibri"/>
              </a:rPr>
              <a:t>т</a:t>
            </a:r>
            <a:r>
              <a:rPr sz="1150" b="1" spc="70" dirty="0">
                <a:solidFill>
                  <a:srgbClr val="52DDD4"/>
                </a:solidFill>
                <a:latin typeface="Calibri"/>
                <a:cs typeface="Calibri"/>
              </a:rPr>
              <a:t>і</a:t>
            </a:r>
            <a:endParaRPr sz="1150">
              <a:latin typeface="Calibri"/>
              <a:cs typeface="Calibri"/>
            </a:endParaRPr>
          </a:p>
          <a:p>
            <a:pPr marL="278130">
              <a:lnSpc>
                <a:spcPts val="944"/>
              </a:lnSpc>
              <a:spcBef>
                <a:spcPts val="240"/>
              </a:spcBef>
            </a:pPr>
            <a:r>
              <a:rPr sz="1150" b="1" spc="285" dirty="0">
                <a:solidFill>
                  <a:srgbClr val="52DDD4"/>
                </a:solidFill>
                <a:latin typeface="Calibri"/>
                <a:cs typeface="Calibri"/>
              </a:rPr>
              <a:t>н</a:t>
            </a:r>
            <a:r>
              <a:rPr sz="1150" b="1" spc="280" dirty="0">
                <a:solidFill>
                  <a:srgbClr val="52DDD4"/>
                </a:solidFill>
                <a:latin typeface="Calibri"/>
                <a:cs typeface="Calibri"/>
              </a:rPr>
              <a:t>т</a:t>
            </a:r>
            <a:r>
              <a:rPr sz="1150" b="1" spc="190" dirty="0">
                <a:solidFill>
                  <a:srgbClr val="52DDD4"/>
                </a:solidFill>
                <a:latin typeface="Calibri"/>
                <a:cs typeface="Calibri"/>
              </a:rPr>
              <a:t>и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687378" y="3448783"/>
            <a:ext cx="229235" cy="192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1150" b="1" spc="250" dirty="0">
                <a:solidFill>
                  <a:srgbClr val="52DDD4"/>
                </a:solidFill>
                <a:latin typeface="Calibri"/>
                <a:cs typeface="Calibri"/>
              </a:rPr>
              <a:t>д</a:t>
            </a:r>
            <a:r>
              <a:rPr sz="1150" b="1" spc="170" dirty="0">
                <a:solidFill>
                  <a:srgbClr val="52DDD4"/>
                </a:solidFill>
                <a:latin typeface="Calibri"/>
                <a:cs typeface="Calibri"/>
              </a:rPr>
              <a:t>л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602905" y="3308578"/>
            <a:ext cx="551180" cy="27559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54940" rIns="0" bIns="0" rtlCol="0">
            <a:spAutoFit/>
          </a:bodyPr>
          <a:lstStyle/>
          <a:p>
            <a:pPr marL="313690">
              <a:lnSpc>
                <a:spcPts val="944"/>
              </a:lnSpc>
              <a:spcBef>
                <a:spcPts val="1220"/>
              </a:spcBef>
            </a:pPr>
            <a:r>
              <a:rPr sz="1150" b="1" spc="160" dirty="0">
                <a:solidFill>
                  <a:srgbClr val="52DDD4"/>
                </a:solidFill>
                <a:latin typeface="Calibri"/>
                <a:cs typeface="Calibri"/>
              </a:rPr>
              <a:t>я</a:t>
            </a:r>
            <a:r>
              <a:rPr sz="1150" b="1" spc="-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210" dirty="0">
                <a:solidFill>
                  <a:srgbClr val="52DDD4"/>
                </a:solidFill>
                <a:latin typeface="Calibri"/>
                <a:cs typeface="Calibri"/>
              </a:rPr>
              <a:t>с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878292" y="3308578"/>
            <a:ext cx="589280" cy="27559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54940" rIns="0" bIns="0" rtlCol="0">
            <a:spAutoFit/>
          </a:bodyPr>
          <a:lstStyle/>
          <a:p>
            <a:pPr marL="274955">
              <a:lnSpc>
                <a:spcPts val="944"/>
              </a:lnSpc>
              <a:spcBef>
                <a:spcPts val="1220"/>
              </a:spcBef>
            </a:pPr>
            <a:r>
              <a:rPr sz="1150" b="1" spc="280" dirty="0">
                <a:solidFill>
                  <a:srgbClr val="52DDD4"/>
                </a:solidFill>
                <a:latin typeface="Calibri"/>
                <a:cs typeface="Calibri"/>
              </a:rPr>
              <a:t>т</a:t>
            </a:r>
            <a:r>
              <a:rPr sz="1150" b="1" spc="260" dirty="0">
                <a:solidFill>
                  <a:srgbClr val="52DDD4"/>
                </a:solidFill>
                <a:latin typeface="Calibri"/>
                <a:cs typeface="Calibri"/>
              </a:rPr>
              <a:t>в</a:t>
            </a:r>
            <a:r>
              <a:rPr sz="1150" b="1" spc="145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153628" y="3308578"/>
            <a:ext cx="551180" cy="27559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54940" rIns="0" bIns="0" rtlCol="0">
            <a:spAutoFit/>
          </a:bodyPr>
          <a:lstStyle/>
          <a:p>
            <a:pPr marL="308610">
              <a:lnSpc>
                <a:spcPts val="944"/>
              </a:lnSpc>
              <a:spcBef>
                <a:spcPts val="1220"/>
              </a:spcBef>
            </a:pPr>
            <a:r>
              <a:rPr sz="1150" b="1" spc="235" dirty="0">
                <a:solidFill>
                  <a:srgbClr val="52DDD4"/>
                </a:solidFill>
                <a:latin typeface="Calibri"/>
                <a:cs typeface="Calibri"/>
              </a:rPr>
              <a:t>ре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429002" y="3308578"/>
            <a:ext cx="589280" cy="275590"/>
          </a:xfrm>
          <a:prstGeom prst="rect">
            <a:avLst/>
          </a:prstGeom>
          <a:ln w="27584">
            <a:solidFill>
              <a:srgbClr val="371A9E"/>
            </a:solidFill>
          </a:ln>
        </p:spPr>
        <p:txBody>
          <a:bodyPr vert="horz" wrap="square" lIns="0" tIns="154940" rIns="0" bIns="0" rtlCol="0">
            <a:spAutoFit/>
          </a:bodyPr>
          <a:lstStyle/>
          <a:p>
            <a:pPr marL="258445">
              <a:lnSpc>
                <a:spcPts val="944"/>
              </a:lnSpc>
              <a:spcBef>
                <a:spcPts val="1220"/>
              </a:spcBef>
            </a:pPr>
            <a:r>
              <a:rPr sz="1150" b="1" spc="285" dirty="0">
                <a:solidFill>
                  <a:srgbClr val="52DDD4"/>
                </a:solidFill>
                <a:latin typeface="Calibri"/>
                <a:cs typeface="Calibri"/>
              </a:rPr>
              <a:t>нн</a:t>
            </a:r>
            <a:r>
              <a:rPr sz="1150" b="1" spc="160" dirty="0">
                <a:solidFill>
                  <a:srgbClr val="52DDD4"/>
                </a:solidFill>
                <a:latin typeface="Calibri"/>
                <a:cs typeface="Calibri"/>
              </a:rPr>
              <a:t>я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334003" y="3654854"/>
            <a:ext cx="1189355" cy="192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150" b="1" spc="275" dirty="0">
                <a:solidFill>
                  <a:srgbClr val="52DDD4"/>
                </a:solidFill>
                <a:latin typeface="Calibri"/>
                <a:cs typeface="Calibri"/>
              </a:rPr>
              <a:t>пристрою</a:t>
            </a:r>
            <a:r>
              <a:rPr sz="1150" b="1" spc="1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210" dirty="0">
                <a:solidFill>
                  <a:srgbClr val="52DDD4"/>
                </a:solidFill>
                <a:latin typeface="Calibri"/>
                <a:cs typeface="Calibri"/>
              </a:rPr>
              <a:t>дл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501434" y="3583952"/>
            <a:ext cx="576580" cy="263534"/>
          </a:xfrm>
          <a:prstGeom prst="rect">
            <a:avLst/>
          </a:prstGeom>
          <a:ln w="27584">
            <a:solidFill>
              <a:srgbClr val="371A9E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marL="21590">
              <a:spcBef>
                <a:spcPts val="675"/>
              </a:spcBef>
            </a:pPr>
            <a:r>
              <a:rPr sz="1150" b="1" spc="160" dirty="0">
                <a:solidFill>
                  <a:srgbClr val="52DDD4"/>
                </a:solidFill>
                <a:latin typeface="Calibri"/>
                <a:cs typeface="Calibri"/>
              </a:rPr>
              <a:t>я</a:t>
            </a:r>
            <a:r>
              <a:rPr sz="1150" b="1" spc="1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215" dirty="0">
                <a:solidFill>
                  <a:srgbClr val="52DDD4"/>
                </a:solidFill>
                <a:latin typeface="Calibri"/>
                <a:cs typeface="Calibri"/>
              </a:rPr>
              <a:t>вимі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776808" y="3583952"/>
            <a:ext cx="551180" cy="263534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marL="299085">
              <a:spcBef>
                <a:spcPts val="675"/>
              </a:spcBef>
            </a:pP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р</a:t>
            </a:r>
            <a:r>
              <a:rPr sz="1150" b="1" spc="185" dirty="0">
                <a:solidFill>
                  <a:srgbClr val="52DDD4"/>
                </a:solidFill>
                <a:latin typeface="Calibri"/>
                <a:cs typeface="Calibri"/>
              </a:rPr>
              <a:t>ю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052170" y="3583952"/>
            <a:ext cx="614680" cy="263534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marL="287655">
              <a:spcBef>
                <a:spcPts val="675"/>
              </a:spcBef>
            </a:pPr>
            <a:r>
              <a:rPr sz="1150" b="1" spc="260" dirty="0">
                <a:solidFill>
                  <a:srgbClr val="52DDD4"/>
                </a:solidFill>
                <a:latin typeface="Calibri"/>
                <a:cs typeface="Calibri"/>
              </a:rPr>
              <a:t>в</a:t>
            </a:r>
            <a:r>
              <a:rPr sz="1150" b="1" spc="240" dirty="0">
                <a:solidFill>
                  <a:srgbClr val="52DDD4"/>
                </a:solidFill>
                <a:latin typeface="Calibri"/>
                <a:cs typeface="Calibri"/>
              </a:rPr>
              <a:t>а</a:t>
            </a:r>
            <a:r>
              <a:rPr sz="1150" b="1" spc="180" dirty="0">
                <a:solidFill>
                  <a:srgbClr val="52DDD4"/>
                </a:solidFill>
                <a:latin typeface="Calibri"/>
                <a:cs typeface="Calibri"/>
              </a:rPr>
              <a:t>н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327531" y="3583952"/>
            <a:ext cx="551180" cy="263534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marL="337185">
              <a:spcBef>
                <a:spcPts val="675"/>
              </a:spcBef>
            </a:pPr>
            <a:r>
              <a:rPr sz="1150" b="1" spc="285" dirty="0">
                <a:solidFill>
                  <a:srgbClr val="52DDD4"/>
                </a:solidFill>
                <a:latin typeface="Calibri"/>
                <a:cs typeface="Calibri"/>
              </a:rPr>
              <a:t>н</a:t>
            </a:r>
            <a:r>
              <a:rPr sz="1150" b="1" spc="160" dirty="0">
                <a:solidFill>
                  <a:srgbClr val="52DDD4"/>
                </a:solidFill>
                <a:latin typeface="Calibri"/>
                <a:cs typeface="Calibri"/>
              </a:rPr>
              <a:t>я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602905" y="3583952"/>
            <a:ext cx="551180" cy="263534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marL="313690">
              <a:spcBef>
                <a:spcPts val="675"/>
              </a:spcBef>
            </a:pPr>
            <a:r>
              <a:rPr sz="1150" b="1" spc="240" dirty="0">
                <a:solidFill>
                  <a:srgbClr val="52DDD4"/>
                </a:solidFill>
                <a:latin typeface="Calibri"/>
                <a:cs typeface="Calibri"/>
              </a:rPr>
              <a:t>пр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878292" y="3583952"/>
            <a:ext cx="589280" cy="263534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marL="269875">
              <a:spcBef>
                <a:spcPts val="675"/>
              </a:spcBef>
            </a:pPr>
            <a:r>
              <a:rPr sz="1150" b="1" spc="250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r>
              <a:rPr sz="1150" b="1" spc="270" dirty="0">
                <a:solidFill>
                  <a:srgbClr val="52DDD4"/>
                </a:solidFill>
                <a:latin typeface="Calibri"/>
                <a:cs typeface="Calibri"/>
              </a:rPr>
              <a:t>з</a:t>
            </a:r>
            <a:r>
              <a:rPr sz="1150" b="1" spc="145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153628" y="3583952"/>
            <a:ext cx="551180" cy="263534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marL="312420">
              <a:spcBef>
                <a:spcPts val="675"/>
              </a:spcBef>
            </a:pPr>
            <a:r>
              <a:rPr sz="1150" b="1" spc="220" dirty="0">
                <a:solidFill>
                  <a:srgbClr val="52DDD4"/>
                </a:solidFill>
                <a:latin typeface="Calibri"/>
                <a:cs typeface="Calibri"/>
              </a:rPr>
              <a:t>ро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429002" y="3583952"/>
            <a:ext cx="551180" cy="263534"/>
          </a:xfrm>
          <a:prstGeom prst="rect">
            <a:avLst/>
          </a:prstGeom>
          <a:ln w="27584">
            <a:solidFill>
              <a:srgbClr val="371A9E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marL="264160">
              <a:spcBef>
                <a:spcPts val="675"/>
              </a:spcBef>
            </a:pPr>
            <a:r>
              <a:rPr sz="1150" b="1" spc="315" dirty="0">
                <a:solidFill>
                  <a:srgbClr val="52DDD4"/>
                </a:solidFill>
                <a:latin typeface="Calibri"/>
                <a:cs typeface="Calibri"/>
              </a:rPr>
              <a:t>с</a:t>
            </a:r>
            <a:r>
              <a:rPr sz="1150" b="1" spc="280" dirty="0">
                <a:solidFill>
                  <a:srgbClr val="52DDD4"/>
                </a:solidFill>
                <a:latin typeface="Calibri"/>
                <a:cs typeface="Calibri"/>
              </a:rPr>
              <a:t>т</a:t>
            </a:r>
            <a:r>
              <a:rPr sz="1150" b="1" spc="70" dirty="0">
                <a:solidFill>
                  <a:srgbClr val="52DDD4"/>
                </a:solidFill>
                <a:latin typeface="Calibri"/>
                <a:cs typeface="Calibri"/>
              </a:rPr>
              <a:t>і</a:t>
            </a:r>
            <a:r>
              <a:rPr sz="1150" b="1" spc="-15" dirty="0">
                <a:solidFill>
                  <a:srgbClr val="52DDD4"/>
                </a:solidFill>
                <a:latin typeface="Calibri"/>
                <a:cs typeface="Calibri"/>
              </a:rPr>
              <a:t>;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334003" y="3860924"/>
            <a:ext cx="620395" cy="192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150" b="1" spc="95" dirty="0">
                <a:solidFill>
                  <a:srgbClr val="52DDD4"/>
                </a:solidFill>
                <a:latin typeface="Calibri"/>
                <a:cs typeface="Calibri"/>
              </a:rPr>
              <a:t>-</a:t>
            </a: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р</a:t>
            </a:r>
            <a:r>
              <a:rPr sz="1150" b="1" spc="250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r>
              <a:rPr sz="1150" b="1" spc="270" dirty="0">
                <a:solidFill>
                  <a:srgbClr val="52DDD4"/>
                </a:solidFill>
                <a:latin typeface="Calibri"/>
                <a:cs typeface="Calibri"/>
              </a:rPr>
              <a:t>з</a:t>
            </a: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р</a:t>
            </a:r>
            <a:r>
              <a:rPr sz="1150" b="1" spc="145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950724" y="3859343"/>
            <a:ext cx="589280" cy="193643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3810">
              <a:spcBef>
                <a:spcPts val="130"/>
              </a:spcBef>
            </a:pPr>
            <a:r>
              <a:rPr sz="1150" b="1" spc="260" dirty="0">
                <a:solidFill>
                  <a:srgbClr val="52DDD4"/>
                </a:solidFill>
                <a:latin typeface="Calibri"/>
                <a:cs typeface="Calibri"/>
              </a:rPr>
              <a:t>бити</a:t>
            </a:r>
            <a:r>
              <a:rPr sz="1150" b="1" spc="-1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185" dirty="0">
                <a:solidFill>
                  <a:srgbClr val="52DDD4"/>
                </a:solidFill>
                <a:latin typeface="Calibri"/>
                <a:cs typeface="Calibri"/>
              </a:rPr>
              <a:t>п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226047" y="3859343"/>
            <a:ext cx="551180" cy="193643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315595">
              <a:spcBef>
                <a:spcPts val="130"/>
              </a:spcBef>
            </a:pPr>
            <a:r>
              <a:rPr sz="1150" b="1" spc="220" dirty="0">
                <a:solidFill>
                  <a:srgbClr val="52DDD4"/>
                </a:solidFill>
                <a:latin typeface="Calibri"/>
                <a:cs typeface="Calibri"/>
              </a:rPr>
              <a:t>ро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501434" y="3859343"/>
            <a:ext cx="576580" cy="193643"/>
          </a:xfrm>
          <a:prstGeom prst="rect">
            <a:avLst/>
          </a:prstGeom>
          <a:ln w="27584">
            <a:solidFill>
              <a:srgbClr val="371A9E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267335">
              <a:spcBef>
                <a:spcPts val="130"/>
              </a:spcBef>
            </a:pP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гр</a:t>
            </a:r>
            <a:r>
              <a:rPr sz="1150" b="1" spc="135" dirty="0">
                <a:solidFill>
                  <a:srgbClr val="52DDD4"/>
                </a:solidFill>
                <a:latin typeface="Calibri"/>
                <a:cs typeface="Calibri"/>
              </a:rPr>
              <a:t>а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776808" y="3859343"/>
            <a:ext cx="551180" cy="193643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300990">
              <a:spcBef>
                <a:spcPts val="130"/>
              </a:spcBef>
            </a:pPr>
            <a:r>
              <a:rPr sz="1150" b="1" spc="235" dirty="0">
                <a:solidFill>
                  <a:srgbClr val="52DDD4"/>
                </a:solidFill>
                <a:latin typeface="Calibri"/>
                <a:cs typeface="Calibri"/>
              </a:rPr>
              <a:t>м</a:t>
            </a:r>
            <a:r>
              <a:rPr sz="1150" b="1" spc="180" dirty="0">
                <a:solidFill>
                  <a:srgbClr val="52DDD4"/>
                </a:solidFill>
                <a:latin typeface="Calibri"/>
                <a:cs typeface="Calibri"/>
              </a:rPr>
              <a:t>н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052170" y="3859343"/>
            <a:ext cx="601980" cy="193643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276225">
              <a:spcBef>
                <a:spcPts val="130"/>
              </a:spcBef>
            </a:pPr>
            <a:r>
              <a:rPr sz="1150" b="1" spc="170" dirty="0">
                <a:solidFill>
                  <a:srgbClr val="52DDD4"/>
                </a:solidFill>
                <a:latin typeface="Calibri"/>
                <a:cs typeface="Calibri"/>
              </a:rPr>
              <a:t>у</a:t>
            </a:r>
            <a:r>
              <a:rPr sz="1150" b="1" spc="1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210" dirty="0">
                <a:solidFill>
                  <a:srgbClr val="52DDD4"/>
                </a:solidFill>
                <a:latin typeface="Calibri"/>
                <a:cs typeface="Calibri"/>
              </a:rPr>
              <a:t>та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327531" y="3859343"/>
            <a:ext cx="576580" cy="193643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358775">
              <a:spcBef>
                <a:spcPts val="130"/>
              </a:spcBef>
            </a:pPr>
            <a:r>
              <a:rPr sz="1150" b="1" spc="240" dirty="0">
                <a:solidFill>
                  <a:srgbClr val="52DDD4"/>
                </a:solidFill>
                <a:latin typeface="Calibri"/>
                <a:cs typeface="Calibri"/>
              </a:rPr>
              <a:t>а</a:t>
            </a:r>
            <a:r>
              <a:rPr sz="1150" b="1" spc="185" dirty="0">
                <a:solidFill>
                  <a:srgbClr val="52DDD4"/>
                </a:solidFill>
                <a:latin typeface="Calibri"/>
                <a:cs typeface="Calibri"/>
              </a:rPr>
              <a:t>п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602905" y="3859343"/>
            <a:ext cx="551180" cy="193643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301625">
              <a:spcBef>
                <a:spcPts val="130"/>
              </a:spcBef>
            </a:pPr>
            <a:r>
              <a:rPr sz="1150" b="1" spc="215" dirty="0">
                <a:solidFill>
                  <a:srgbClr val="52DDD4"/>
                </a:solidFill>
                <a:latin typeface="Calibri"/>
                <a:cs typeface="Calibri"/>
              </a:rPr>
              <a:t>ар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878292" y="3859343"/>
            <a:ext cx="551180" cy="193643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245745">
              <a:spcBef>
                <a:spcPts val="130"/>
              </a:spcBef>
            </a:pPr>
            <a:r>
              <a:rPr sz="1150" b="1" spc="240" dirty="0">
                <a:solidFill>
                  <a:srgbClr val="52DDD4"/>
                </a:solidFill>
                <a:latin typeface="Calibri"/>
                <a:cs typeface="Calibri"/>
              </a:rPr>
              <a:t>а</a:t>
            </a:r>
            <a:r>
              <a:rPr sz="1150" b="1" spc="280" dirty="0">
                <a:solidFill>
                  <a:srgbClr val="52DDD4"/>
                </a:solidFill>
                <a:latin typeface="Calibri"/>
                <a:cs typeface="Calibri"/>
              </a:rPr>
              <a:t>т</a:t>
            </a:r>
            <a:r>
              <a:rPr sz="1150" b="1" spc="180" dirty="0">
                <a:solidFill>
                  <a:srgbClr val="52DDD4"/>
                </a:solidFill>
                <a:latin typeface="Calibri"/>
                <a:cs typeface="Calibri"/>
              </a:rPr>
              <a:t>н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153628" y="3859343"/>
            <a:ext cx="551180" cy="193643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282575">
              <a:spcBef>
                <a:spcPts val="130"/>
              </a:spcBef>
            </a:pPr>
            <a:r>
              <a:rPr sz="1150" b="1" spc="170" dirty="0">
                <a:solidFill>
                  <a:srgbClr val="52DDD4"/>
                </a:solidFill>
                <a:latin typeface="Calibri"/>
                <a:cs typeface="Calibri"/>
              </a:rPr>
              <a:t>у</a:t>
            </a:r>
            <a:r>
              <a:rPr sz="1150" b="1" spc="2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210" dirty="0">
                <a:solidFill>
                  <a:srgbClr val="52DDD4"/>
                </a:solidFill>
                <a:latin typeface="Calibri"/>
                <a:cs typeface="Calibri"/>
              </a:rPr>
              <a:t>с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429002" y="3859343"/>
            <a:ext cx="563880" cy="193643"/>
          </a:xfrm>
          <a:prstGeom prst="rect">
            <a:avLst/>
          </a:prstGeom>
          <a:ln w="27584">
            <a:solidFill>
              <a:srgbClr val="371A9E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241300">
              <a:spcBef>
                <a:spcPts val="130"/>
              </a:spcBef>
            </a:pPr>
            <a:r>
              <a:rPr sz="1150" b="1" spc="285" dirty="0">
                <a:solidFill>
                  <a:srgbClr val="52DDD4"/>
                </a:solidFill>
                <a:latin typeface="Calibri"/>
                <a:cs typeface="Calibri"/>
              </a:rPr>
              <a:t>к</a:t>
            </a:r>
            <a:r>
              <a:rPr sz="1150" b="1" spc="275" dirty="0">
                <a:solidFill>
                  <a:srgbClr val="52DDD4"/>
                </a:solidFill>
                <a:latin typeface="Calibri"/>
                <a:cs typeface="Calibri"/>
              </a:rPr>
              <a:t>л</a:t>
            </a:r>
            <a:r>
              <a:rPr sz="1150" b="1" spc="135" dirty="0">
                <a:solidFill>
                  <a:srgbClr val="52DDD4"/>
                </a:solidFill>
                <a:latin typeface="Calibri"/>
                <a:cs typeface="Calibri"/>
              </a:rPr>
              <a:t>а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704389" y="3859343"/>
            <a:ext cx="551180" cy="193643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290195">
              <a:spcBef>
                <a:spcPts val="130"/>
              </a:spcBef>
            </a:pPr>
            <a:r>
              <a:rPr sz="1150" b="1" spc="200" dirty="0">
                <a:solidFill>
                  <a:srgbClr val="52DDD4"/>
                </a:solidFill>
                <a:latin typeface="Calibri"/>
                <a:cs typeface="Calibri"/>
              </a:rPr>
              <a:t>до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979737" y="3859343"/>
            <a:ext cx="551180" cy="193643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242570">
              <a:spcBef>
                <a:spcPts val="130"/>
              </a:spcBef>
            </a:pPr>
            <a:r>
              <a:rPr sz="1150" b="1" spc="215" dirty="0">
                <a:solidFill>
                  <a:srgbClr val="52DDD4"/>
                </a:solidFill>
                <a:latin typeface="Calibri"/>
                <a:cs typeface="Calibri"/>
              </a:rPr>
              <a:t>ву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334003" y="4066995"/>
            <a:ext cx="1189355" cy="192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150" b="1" spc="275" dirty="0">
                <a:solidFill>
                  <a:srgbClr val="52DDD4"/>
                </a:solidFill>
                <a:latin typeface="Calibri"/>
                <a:cs typeface="Calibri"/>
              </a:rPr>
              <a:t>пристрою</a:t>
            </a:r>
            <a:r>
              <a:rPr sz="1150" b="1" spc="1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210" dirty="0">
                <a:solidFill>
                  <a:srgbClr val="52DDD4"/>
                </a:solidFill>
                <a:latin typeface="Calibri"/>
                <a:cs typeface="Calibri"/>
              </a:rPr>
              <a:t>дл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429002" y="4134662"/>
            <a:ext cx="551180" cy="128240"/>
          </a:xfrm>
          <a:prstGeom prst="rect">
            <a:avLst/>
          </a:prstGeom>
          <a:ln w="27584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64160">
              <a:lnSpc>
                <a:spcPts val="965"/>
              </a:lnSpc>
            </a:pPr>
            <a:r>
              <a:rPr sz="1150" b="1" spc="315" dirty="0">
                <a:solidFill>
                  <a:srgbClr val="52DDD4"/>
                </a:solidFill>
                <a:latin typeface="Calibri"/>
                <a:cs typeface="Calibri"/>
              </a:rPr>
              <a:t>с</a:t>
            </a:r>
            <a:r>
              <a:rPr sz="1150" b="1" spc="280" dirty="0">
                <a:solidFill>
                  <a:srgbClr val="52DDD4"/>
                </a:solidFill>
                <a:latin typeface="Calibri"/>
                <a:cs typeface="Calibri"/>
              </a:rPr>
              <a:t>т</a:t>
            </a:r>
            <a:r>
              <a:rPr sz="1150" b="1" spc="70" dirty="0">
                <a:solidFill>
                  <a:srgbClr val="52DDD4"/>
                </a:solidFill>
                <a:latin typeface="Calibri"/>
                <a:cs typeface="Calibri"/>
              </a:rPr>
              <a:t>і</a:t>
            </a:r>
            <a:r>
              <a:rPr sz="1150" b="1" spc="-15" dirty="0">
                <a:solidFill>
                  <a:srgbClr val="52DDD4"/>
                </a:solidFill>
                <a:latin typeface="Calibri"/>
                <a:cs typeface="Calibri"/>
              </a:rPr>
              <a:t>;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334003" y="4273066"/>
            <a:ext cx="1186815" cy="192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150" b="1" spc="250" dirty="0">
                <a:solidFill>
                  <a:srgbClr val="52DDD4"/>
                </a:solidFill>
                <a:latin typeface="Calibri"/>
                <a:cs typeface="Calibri"/>
              </a:rPr>
              <a:t>-створити</a:t>
            </a:r>
            <a:r>
              <a:rPr sz="1150" b="1" spc="1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240" dirty="0">
                <a:solidFill>
                  <a:srgbClr val="52DDD4"/>
                </a:solidFill>
                <a:latin typeface="Calibri"/>
                <a:cs typeface="Calibri"/>
              </a:rPr>
              <a:t>пр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501434" y="4134666"/>
            <a:ext cx="576580" cy="282129"/>
          </a:xfrm>
          <a:prstGeom prst="rect">
            <a:avLst/>
          </a:prstGeom>
          <a:ln w="27584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1590">
              <a:lnSpc>
                <a:spcPts val="965"/>
              </a:lnSpc>
            </a:pPr>
            <a:r>
              <a:rPr sz="1150" b="1" spc="160" dirty="0">
                <a:solidFill>
                  <a:srgbClr val="52DDD4"/>
                </a:solidFill>
                <a:latin typeface="Calibri"/>
                <a:cs typeface="Calibri"/>
              </a:rPr>
              <a:t>я</a:t>
            </a:r>
            <a:r>
              <a:rPr sz="1150" b="1" spc="1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215" dirty="0">
                <a:solidFill>
                  <a:srgbClr val="52DDD4"/>
                </a:solidFill>
                <a:latin typeface="Calibri"/>
                <a:cs typeface="Calibri"/>
              </a:rPr>
              <a:t>вимі</a:t>
            </a:r>
            <a:endParaRPr sz="1150">
              <a:latin typeface="Calibri"/>
              <a:cs typeface="Calibri"/>
            </a:endParaRPr>
          </a:p>
          <a:p>
            <a:pPr marL="19050" marR="12065">
              <a:lnSpc>
                <a:spcPts val="960"/>
              </a:lnSpc>
              <a:spcBef>
                <a:spcPts val="240"/>
              </a:spcBef>
            </a:pPr>
            <a:r>
              <a:rPr sz="1150" b="1" spc="250" dirty="0">
                <a:solidFill>
                  <a:srgbClr val="52DDD4"/>
                </a:solidFill>
                <a:latin typeface="Calibri"/>
                <a:cs typeface="Calibri"/>
              </a:rPr>
              <a:t>истрі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776808" y="4134666"/>
            <a:ext cx="601980" cy="282129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9085" marR="39370">
              <a:lnSpc>
                <a:spcPts val="965"/>
              </a:lnSpc>
            </a:pP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р</a:t>
            </a:r>
            <a:r>
              <a:rPr sz="1150" b="1" spc="185" dirty="0">
                <a:solidFill>
                  <a:srgbClr val="52DDD4"/>
                </a:solidFill>
                <a:latin typeface="Calibri"/>
                <a:cs typeface="Calibri"/>
              </a:rPr>
              <a:t>ю</a:t>
            </a:r>
            <a:endParaRPr sz="1150">
              <a:latin typeface="Calibri"/>
              <a:cs typeface="Calibri"/>
            </a:endParaRPr>
          </a:p>
          <a:p>
            <a:pPr marL="231775">
              <a:lnSpc>
                <a:spcPts val="960"/>
              </a:lnSpc>
              <a:spcBef>
                <a:spcPts val="240"/>
              </a:spcBef>
            </a:pPr>
            <a:r>
              <a:rPr sz="1150" b="1" cap="small" spc="240" dirty="0">
                <a:solidFill>
                  <a:srgbClr val="52DDD4"/>
                </a:solidFill>
                <a:latin typeface="Calibri"/>
                <a:cs typeface="Calibri"/>
              </a:rPr>
              <a:t>й</a:t>
            </a:r>
            <a:r>
              <a:rPr sz="1150" b="1" spc="7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254" dirty="0">
                <a:solidFill>
                  <a:srgbClr val="52DDD4"/>
                </a:solidFill>
                <a:latin typeface="Calibri"/>
                <a:cs typeface="Calibri"/>
              </a:rPr>
              <a:t>д</a:t>
            </a:r>
            <a:r>
              <a:rPr sz="1150" b="1" spc="170" dirty="0">
                <a:solidFill>
                  <a:srgbClr val="52DDD4"/>
                </a:solidFill>
                <a:latin typeface="Calibri"/>
                <a:cs typeface="Calibri"/>
              </a:rPr>
              <a:t>л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052170" y="4134666"/>
            <a:ext cx="614680" cy="282129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87655">
              <a:lnSpc>
                <a:spcPts val="965"/>
              </a:lnSpc>
            </a:pPr>
            <a:r>
              <a:rPr sz="1150" b="1" spc="260" dirty="0">
                <a:solidFill>
                  <a:srgbClr val="52DDD4"/>
                </a:solidFill>
                <a:latin typeface="Calibri"/>
                <a:cs typeface="Calibri"/>
              </a:rPr>
              <a:t>в</a:t>
            </a:r>
            <a:r>
              <a:rPr sz="1150" b="1" spc="240" dirty="0">
                <a:solidFill>
                  <a:srgbClr val="52DDD4"/>
                </a:solidFill>
                <a:latin typeface="Calibri"/>
                <a:cs typeface="Calibri"/>
              </a:rPr>
              <a:t>а</a:t>
            </a:r>
            <a:r>
              <a:rPr sz="1150" b="1" spc="180" dirty="0">
                <a:solidFill>
                  <a:srgbClr val="52DDD4"/>
                </a:solidFill>
                <a:latin typeface="Calibri"/>
                <a:cs typeface="Calibri"/>
              </a:rPr>
              <a:t>н</a:t>
            </a:r>
            <a:endParaRPr sz="1150">
              <a:latin typeface="Calibri"/>
              <a:cs typeface="Calibri"/>
            </a:endParaRPr>
          </a:p>
          <a:p>
            <a:pPr marL="333375" marR="30480">
              <a:lnSpc>
                <a:spcPts val="960"/>
              </a:lnSpc>
              <a:spcBef>
                <a:spcPts val="240"/>
              </a:spcBef>
            </a:pPr>
            <a:r>
              <a:rPr sz="1150" b="1" spc="160" dirty="0">
                <a:solidFill>
                  <a:srgbClr val="52DDD4"/>
                </a:solidFill>
                <a:latin typeface="Calibri"/>
                <a:cs typeface="Calibri"/>
              </a:rPr>
              <a:t>я</a:t>
            </a:r>
            <a:r>
              <a:rPr sz="1150" b="1" spc="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155" dirty="0">
                <a:solidFill>
                  <a:srgbClr val="52DDD4"/>
                </a:solidFill>
                <a:latin typeface="Calibri"/>
                <a:cs typeface="Calibri"/>
              </a:rPr>
              <a:t>в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7327531" y="4134666"/>
            <a:ext cx="551180" cy="282129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7185">
              <a:lnSpc>
                <a:spcPts val="965"/>
              </a:lnSpc>
            </a:pPr>
            <a:r>
              <a:rPr sz="1150" b="1" spc="285" dirty="0">
                <a:solidFill>
                  <a:srgbClr val="52DDD4"/>
                </a:solidFill>
                <a:latin typeface="Calibri"/>
                <a:cs typeface="Calibri"/>
              </a:rPr>
              <a:t>н</a:t>
            </a:r>
            <a:r>
              <a:rPr sz="1150" b="1" spc="160" dirty="0">
                <a:solidFill>
                  <a:srgbClr val="52DDD4"/>
                </a:solidFill>
                <a:latin typeface="Calibri"/>
                <a:cs typeface="Calibri"/>
              </a:rPr>
              <a:t>я</a:t>
            </a:r>
            <a:endParaRPr sz="1150">
              <a:latin typeface="Calibri"/>
              <a:cs typeface="Calibri"/>
            </a:endParaRPr>
          </a:p>
          <a:p>
            <a:pPr marL="299085">
              <a:lnSpc>
                <a:spcPts val="960"/>
              </a:lnSpc>
              <a:spcBef>
                <a:spcPts val="240"/>
              </a:spcBef>
            </a:pPr>
            <a:r>
              <a:rPr sz="1150" b="1" spc="290" dirty="0">
                <a:solidFill>
                  <a:srgbClr val="52DDD4"/>
                </a:solidFill>
                <a:latin typeface="Calibri"/>
                <a:cs typeface="Calibri"/>
              </a:rPr>
              <a:t>и</a:t>
            </a:r>
            <a:r>
              <a:rPr sz="1150" b="1" spc="130" dirty="0">
                <a:solidFill>
                  <a:srgbClr val="52DDD4"/>
                </a:solidFill>
                <a:latin typeface="Calibri"/>
                <a:cs typeface="Calibri"/>
              </a:rPr>
              <a:t>м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602905" y="4134666"/>
            <a:ext cx="589280" cy="282129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13690" marR="30480">
              <a:lnSpc>
                <a:spcPts val="965"/>
              </a:lnSpc>
            </a:pPr>
            <a:r>
              <a:rPr sz="1150" b="1" spc="240" dirty="0">
                <a:solidFill>
                  <a:srgbClr val="52DDD4"/>
                </a:solidFill>
                <a:latin typeface="Calibri"/>
                <a:cs typeface="Calibri"/>
              </a:rPr>
              <a:t>пр</a:t>
            </a:r>
            <a:endParaRPr sz="1150">
              <a:latin typeface="Calibri"/>
              <a:cs typeface="Calibri"/>
            </a:endParaRPr>
          </a:p>
          <a:p>
            <a:pPr marL="276860">
              <a:lnSpc>
                <a:spcPts val="960"/>
              </a:lnSpc>
              <a:spcBef>
                <a:spcPts val="240"/>
              </a:spcBef>
            </a:pPr>
            <a:r>
              <a:rPr sz="1150" b="1" spc="175" dirty="0">
                <a:solidFill>
                  <a:srgbClr val="52DDD4"/>
                </a:solidFill>
                <a:latin typeface="Calibri"/>
                <a:cs typeface="Calibri"/>
              </a:rPr>
              <a:t>і</a:t>
            </a: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р</a:t>
            </a:r>
            <a:r>
              <a:rPr sz="1150" b="1" spc="185" dirty="0">
                <a:solidFill>
                  <a:srgbClr val="52DDD4"/>
                </a:solidFill>
                <a:latin typeface="Calibri"/>
                <a:cs typeface="Calibri"/>
              </a:rPr>
              <a:t>ю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878292" y="4134666"/>
            <a:ext cx="589280" cy="282129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69875">
              <a:lnSpc>
                <a:spcPts val="965"/>
              </a:lnSpc>
            </a:pPr>
            <a:r>
              <a:rPr sz="1150" b="1" spc="250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r>
              <a:rPr sz="1150" b="1" spc="270" dirty="0">
                <a:solidFill>
                  <a:srgbClr val="52DDD4"/>
                </a:solidFill>
                <a:latin typeface="Calibri"/>
                <a:cs typeface="Calibri"/>
              </a:rPr>
              <a:t>з</a:t>
            </a:r>
            <a:r>
              <a:rPr sz="1150" b="1" spc="145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endParaRPr sz="1150">
              <a:latin typeface="Calibri"/>
              <a:cs typeface="Calibri"/>
            </a:endParaRPr>
          </a:p>
          <a:p>
            <a:pPr marL="323850" marR="21590">
              <a:lnSpc>
                <a:spcPts val="960"/>
              </a:lnSpc>
              <a:spcBef>
                <a:spcPts val="240"/>
              </a:spcBef>
            </a:pPr>
            <a:r>
              <a:rPr sz="1150" b="1" spc="200" dirty="0">
                <a:solidFill>
                  <a:srgbClr val="52DDD4"/>
                </a:solidFill>
                <a:latin typeface="Calibri"/>
                <a:cs typeface="Calibri"/>
              </a:rPr>
              <a:t>ва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8153628" y="4134666"/>
            <a:ext cx="589280" cy="282129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12420" marR="30480">
              <a:lnSpc>
                <a:spcPts val="965"/>
              </a:lnSpc>
            </a:pPr>
            <a:r>
              <a:rPr sz="1150" b="1" spc="220" dirty="0">
                <a:solidFill>
                  <a:srgbClr val="52DDD4"/>
                </a:solidFill>
                <a:latin typeface="Calibri"/>
                <a:cs typeface="Calibri"/>
              </a:rPr>
              <a:t>ро</a:t>
            </a:r>
            <a:endParaRPr sz="1150">
              <a:latin typeface="Calibri"/>
              <a:cs typeface="Calibri"/>
            </a:endParaRPr>
          </a:p>
          <a:p>
            <a:pPr marL="257175">
              <a:lnSpc>
                <a:spcPts val="960"/>
              </a:lnSpc>
              <a:spcBef>
                <a:spcPts val="240"/>
              </a:spcBef>
            </a:pPr>
            <a:r>
              <a:rPr sz="1150" b="1" spc="285" dirty="0">
                <a:solidFill>
                  <a:srgbClr val="52DDD4"/>
                </a:solidFill>
                <a:latin typeface="Calibri"/>
                <a:cs typeface="Calibri"/>
              </a:rPr>
              <a:t>нн</a:t>
            </a:r>
            <a:r>
              <a:rPr sz="1150" b="1" spc="160" dirty="0">
                <a:solidFill>
                  <a:srgbClr val="52DDD4"/>
                </a:solidFill>
                <a:latin typeface="Calibri"/>
                <a:cs typeface="Calibri"/>
              </a:rPr>
              <a:t>я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334003" y="4479137"/>
            <a:ext cx="1428115" cy="1923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150" b="1" spc="254" dirty="0">
                <a:solidFill>
                  <a:srgbClr val="52DDD4"/>
                </a:solidFill>
                <a:latin typeface="Calibri"/>
                <a:cs typeface="Calibri"/>
              </a:rPr>
              <a:t>прозорості</a:t>
            </a:r>
            <a:r>
              <a:rPr sz="1150" b="1" spc="4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210" dirty="0">
                <a:solidFill>
                  <a:srgbClr val="52DDD4"/>
                </a:solidFill>
                <a:latin typeface="Calibri"/>
                <a:cs typeface="Calibri"/>
              </a:rPr>
              <a:t>на</a:t>
            </a:r>
            <a:r>
              <a:rPr sz="1150" b="1" spc="4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145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776808" y="4410049"/>
            <a:ext cx="551180" cy="26161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83820" rIns="0" bIns="0" rtlCol="0">
            <a:spAutoFit/>
          </a:bodyPr>
          <a:lstStyle/>
          <a:p>
            <a:pPr>
              <a:spcBef>
                <a:spcPts val="660"/>
              </a:spcBef>
            </a:pPr>
            <a:r>
              <a:rPr sz="1150" b="1" spc="235" dirty="0">
                <a:solidFill>
                  <a:srgbClr val="52DDD4"/>
                </a:solidFill>
                <a:latin typeface="Calibri"/>
                <a:cs typeface="Calibri"/>
              </a:rPr>
              <a:t>снові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052170" y="4410049"/>
            <a:ext cx="551180" cy="26161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83820" rIns="0" bIns="0" rtlCol="0">
            <a:spAutoFit/>
          </a:bodyPr>
          <a:lstStyle/>
          <a:p>
            <a:pPr marL="231775">
              <a:spcBef>
                <a:spcPts val="660"/>
              </a:spcBef>
            </a:pPr>
            <a:r>
              <a:rPr sz="1150" b="1" spc="280" dirty="0">
                <a:solidFill>
                  <a:srgbClr val="52DDD4"/>
                </a:solidFill>
                <a:latin typeface="Calibri"/>
                <a:cs typeface="Calibri"/>
              </a:rPr>
              <a:t>ПА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327531" y="4410049"/>
            <a:ext cx="589280" cy="26161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83820" rIns="0" bIns="0" rtlCol="0">
            <a:spAutoFit/>
          </a:bodyPr>
          <a:lstStyle/>
          <a:p>
            <a:pPr marL="222250">
              <a:spcBef>
                <a:spcPts val="660"/>
              </a:spcBef>
            </a:pPr>
            <a:r>
              <a:rPr sz="1150" b="1" spc="210" dirty="0">
                <a:solidFill>
                  <a:srgbClr val="52DDD4"/>
                </a:solidFill>
                <a:latin typeface="Calibri"/>
                <a:cs typeface="Calibri"/>
              </a:rPr>
              <a:t>К</a:t>
            </a:r>
            <a:r>
              <a:rPr sz="1150" b="1" spc="9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150" b="1" spc="195" dirty="0">
                <a:solidFill>
                  <a:srgbClr val="52DDD4"/>
                </a:solidFill>
                <a:latin typeface="Calibri"/>
                <a:cs typeface="Calibri"/>
              </a:rPr>
              <a:t>Ar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602905" y="4410049"/>
            <a:ext cx="551180" cy="26161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83820" rIns="0" bIns="0" rtlCol="0">
            <a:spAutoFit/>
          </a:bodyPr>
          <a:lstStyle/>
          <a:p>
            <a:pPr marL="315595">
              <a:spcBef>
                <a:spcPts val="660"/>
              </a:spcBef>
            </a:pP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d</a:t>
            </a:r>
            <a:r>
              <a:rPr sz="1150" b="1" spc="185" dirty="0">
                <a:solidFill>
                  <a:srgbClr val="52DDD4"/>
                </a:solidFill>
                <a:latin typeface="Calibri"/>
                <a:cs typeface="Calibri"/>
              </a:rPr>
              <a:t>u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878292" y="4410049"/>
            <a:ext cx="551180" cy="26161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83820" rIns="0" bIns="0" rtlCol="0">
            <a:spAutoFit/>
          </a:bodyPr>
          <a:lstStyle/>
          <a:p>
            <a:pPr marL="271780">
              <a:spcBef>
                <a:spcPts val="660"/>
              </a:spcBef>
            </a:pPr>
            <a:r>
              <a:rPr sz="1150" b="1" spc="170" dirty="0">
                <a:solidFill>
                  <a:srgbClr val="52DDD4"/>
                </a:solidFill>
                <a:latin typeface="Calibri"/>
                <a:cs typeface="Calibri"/>
              </a:rPr>
              <a:t>i</a:t>
            </a:r>
            <a:r>
              <a:rPr sz="1150" b="1" spc="295" dirty="0">
                <a:solidFill>
                  <a:srgbClr val="52DDD4"/>
                </a:solidFill>
                <a:latin typeface="Calibri"/>
                <a:cs typeface="Calibri"/>
              </a:rPr>
              <a:t>n</a:t>
            </a:r>
            <a:r>
              <a:rPr sz="1150" b="1" spc="145" dirty="0">
                <a:solidFill>
                  <a:srgbClr val="52DDD4"/>
                </a:solidFill>
                <a:latin typeface="Calibri"/>
                <a:cs typeface="Calibri"/>
              </a:rPr>
              <a:t>o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153628" y="4410049"/>
            <a:ext cx="551180" cy="261610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83820" rIns="0" bIns="0" rtlCol="0">
            <a:spAutoFit/>
          </a:bodyPr>
          <a:lstStyle/>
          <a:p>
            <a:pPr marL="50165" algn="ctr">
              <a:spcBef>
                <a:spcPts val="660"/>
              </a:spcBef>
            </a:pPr>
            <a:r>
              <a:rPr sz="1150" b="1" spc="-5" dirty="0">
                <a:solidFill>
                  <a:srgbClr val="52DDD4"/>
                </a:solidFill>
                <a:latin typeface="Calibri"/>
                <a:cs typeface="Calibri"/>
              </a:rPr>
              <a:t>.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504623" y="1567512"/>
            <a:ext cx="393065" cy="3105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sz="1850" b="1" spc="500" dirty="0">
                <a:solidFill>
                  <a:srgbClr val="FF8FE6"/>
                </a:solidFill>
                <a:latin typeface="Calibri"/>
                <a:cs typeface="Calibri"/>
              </a:rPr>
              <a:t>З</a:t>
            </a:r>
            <a:r>
              <a:rPr sz="1850" b="1" spc="370" dirty="0">
                <a:solidFill>
                  <a:srgbClr val="FF8FE6"/>
                </a:solidFill>
                <a:latin typeface="Calibri"/>
                <a:cs typeface="Calibri"/>
              </a:rPr>
              <a:t>А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950724" y="1656388"/>
            <a:ext cx="576580" cy="410369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39"/>
              </a:lnSpc>
            </a:pPr>
            <a:r>
              <a:rPr sz="1850" b="1" spc="520" dirty="0">
                <a:solidFill>
                  <a:srgbClr val="FF8FE6"/>
                </a:solidFill>
                <a:latin typeface="Calibri"/>
                <a:cs typeface="Calibri"/>
              </a:rPr>
              <a:t>В</a:t>
            </a:r>
            <a:r>
              <a:rPr sz="1850" b="1" spc="470" dirty="0">
                <a:solidFill>
                  <a:srgbClr val="FF8FE6"/>
                </a:solidFill>
                <a:latin typeface="Calibri"/>
                <a:cs typeface="Calibri"/>
              </a:rPr>
              <a:t>Д</a:t>
            </a:r>
            <a:r>
              <a:rPr sz="1850" b="1" spc="370" dirty="0">
                <a:solidFill>
                  <a:srgbClr val="FF8FE6"/>
                </a:solidFill>
                <a:latin typeface="Calibri"/>
                <a:cs typeface="Calibri"/>
              </a:rPr>
              <a:t>А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6226047" y="1656384"/>
            <a:ext cx="551180" cy="205184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07975">
              <a:lnSpc>
                <a:spcPts val="1639"/>
              </a:lnSpc>
            </a:pPr>
            <a:r>
              <a:rPr sz="1850" b="1" spc="360" dirty="0">
                <a:solidFill>
                  <a:srgbClr val="FF8FE6"/>
                </a:solidFill>
                <a:latin typeface="Calibri"/>
                <a:cs typeface="Calibri"/>
              </a:rPr>
              <a:t>Н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6501434" y="1656384"/>
            <a:ext cx="551180" cy="205184"/>
          </a:xfrm>
          <a:prstGeom prst="rect">
            <a:avLst/>
          </a:prstGeom>
          <a:ln w="27584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48285">
              <a:lnSpc>
                <a:spcPts val="1639"/>
              </a:lnSpc>
            </a:pPr>
            <a:r>
              <a:rPr sz="1850" b="1" spc="360" dirty="0">
                <a:solidFill>
                  <a:srgbClr val="FF8FE6"/>
                </a:solidFill>
                <a:latin typeface="Calibri"/>
                <a:cs typeface="Calibri"/>
              </a:rPr>
              <a:t>Н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6776808" y="1656384"/>
            <a:ext cx="640080" cy="205184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87960">
              <a:lnSpc>
                <a:spcPts val="1639"/>
              </a:lnSpc>
            </a:pPr>
            <a:r>
              <a:rPr sz="1850" b="1" spc="310" dirty="0">
                <a:solidFill>
                  <a:srgbClr val="FF8FE6"/>
                </a:solidFill>
                <a:latin typeface="Calibri"/>
                <a:cs typeface="Calibri"/>
              </a:rPr>
              <a:t>Я</a:t>
            </a:r>
            <a:r>
              <a:rPr sz="1850" b="1" spc="60" dirty="0">
                <a:solidFill>
                  <a:srgbClr val="FF8FE6"/>
                </a:solidFill>
                <a:latin typeface="Calibri"/>
                <a:cs typeface="Calibri"/>
              </a:rPr>
              <a:t> </a:t>
            </a:r>
            <a:r>
              <a:rPr sz="1850" b="1" spc="305" dirty="0">
                <a:solidFill>
                  <a:srgbClr val="FF8FE6"/>
                </a:solidFill>
                <a:latin typeface="Calibri"/>
                <a:cs typeface="Calibri"/>
              </a:rPr>
              <a:t>Д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052170" y="1656384"/>
            <a:ext cx="589280" cy="205184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639"/>
              </a:lnSpc>
            </a:pPr>
            <a:r>
              <a:rPr sz="1850" b="1" spc="320" dirty="0">
                <a:solidFill>
                  <a:srgbClr val="FF8FE6"/>
                </a:solidFill>
                <a:latin typeface="Calibri"/>
                <a:cs typeface="Calibri"/>
              </a:rPr>
              <a:t>О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7327531" y="1656384"/>
            <a:ext cx="551180" cy="205184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18770">
              <a:lnSpc>
                <a:spcPts val="1639"/>
              </a:lnSpc>
            </a:pPr>
            <a:r>
              <a:rPr sz="1850" b="1" spc="375" dirty="0">
                <a:solidFill>
                  <a:srgbClr val="FF8FE6"/>
                </a:solidFill>
                <a:latin typeface="Calibri"/>
                <a:cs typeface="Calibri"/>
              </a:rPr>
              <a:t>С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602905" y="1656384"/>
            <a:ext cx="551180" cy="205184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37490">
              <a:lnSpc>
                <a:spcPts val="1639"/>
              </a:lnSpc>
            </a:pPr>
            <a:r>
              <a:rPr sz="1850" b="1" spc="310" dirty="0">
                <a:solidFill>
                  <a:srgbClr val="FF8FE6"/>
                </a:solidFill>
                <a:latin typeface="Calibri"/>
                <a:cs typeface="Calibri"/>
              </a:rPr>
              <a:t>ЛІ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7878292" y="1656384"/>
            <a:ext cx="551180" cy="205184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4320">
              <a:lnSpc>
                <a:spcPts val="1639"/>
              </a:lnSpc>
            </a:pPr>
            <a:r>
              <a:rPr sz="1850" b="1" spc="305" dirty="0">
                <a:solidFill>
                  <a:srgbClr val="FF8FE6"/>
                </a:solidFill>
                <a:latin typeface="Calibri"/>
                <a:cs typeface="Calibri"/>
              </a:rPr>
              <a:t>Д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8153628" y="1656384"/>
            <a:ext cx="551180" cy="205184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17804">
              <a:lnSpc>
                <a:spcPts val="1639"/>
              </a:lnSpc>
            </a:pPr>
            <a:r>
              <a:rPr sz="1850" b="1" spc="475" dirty="0">
                <a:solidFill>
                  <a:srgbClr val="FF8FE6"/>
                </a:solidFill>
                <a:latin typeface="Calibri"/>
                <a:cs typeface="Calibri"/>
              </a:rPr>
              <a:t>Ж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429002" y="1656384"/>
            <a:ext cx="601980" cy="205184"/>
          </a:xfrm>
          <a:prstGeom prst="rect">
            <a:avLst/>
          </a:prstGeom>
          <a:ln w="27584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20345">
              <a:lnSpc>
                <a:spcPts val="1639"/>
              </a:lnSpc>
            </a:pPr>
            <a:r>
              <a:rPr sz="1850" b="1" spc="520" dirty="0">
                <a:solidFill>
                  <a:srgbClr val="FF8FE6"/>
                </a:solidFill>
                <a:latin typeface="Calibri"/>
                <a:cs typeface="Calibri"/>
              </a:rPr>
              <a:t>Е</a:t>
            </a:r>
            <a:r>
              <a:rPr sz="1850" b="1" spc="360" dirty="0">
                <a:solidFill>
                  <a:srgbClr val="FF8FE6"/>
                </a:solidFill>
                <a:latin typeface="Calibri"/>
                <a:cs typeface="Calibri"/>
              </a:rPr>
              <a:t>Н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8704389" y="1656384"/>
            <a:ext cx="551180" cy="205184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41630">
              <a:lnSpc>
                <a:spcPts val="1639"/>
              </a:lnSpc>
            </a:pPr>
            <a:r>
              <a:rPr sz="1850" b="1" spc="360" dirty="0">
                <a:solidFill>
                  <a:srgbClr val="FF8FE6"/>
                </a:solidFill>
                <a:latin typeface="Calibri"/>
                <a:cs typeface="Calibri"/>
              </a:rPr>
              <a:t>Н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8979737" y="1656384"/>
            <a:ext cx="551180" cy="205184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81940">
              <a:lnSpc>
                <a:spcPts val="1639"/>
              </a:lnSpc>
            </a:pPr>
            <a:r>
              <a:rPr sz="1850" b="1" spc="145" dirty="0">
                <a:solidFill>
                  <a:srgbClr val="FF8FE6"/>
                </a:solidFill>
                <a:latin typeface="Calibri"/>
                <a:cs typeface="Calibri"/>
              </a:rPr>
              <a:t>Я: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70" y="-330"/>
            <a:ext cx="10693400" cy="7556830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50703" y="1091857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40">
                <a:moveTo>
                  <a:pt x="0" y="0"/>
                </a:moveTo>
                <a:lnTo>
                  <a:pt x="4742700" y="0"/>
                </a:lnTo>
                <a:lnTo>
                  <a:pt x="4742700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50703" y="1642617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50703" y="816521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40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50703" y="1367231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40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50703" y="1917992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50703" y="2193328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50703" y="2468714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50703" y="2744089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50703" y="3019425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50703" y="3294811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50703" y="3570185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50703" y="3845572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50703" y="4120896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50703" y="4396282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50703" y="4671669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50703" y="4946993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36962" y="770741"/>
            <a:ext cx="4756785" cy="4755515"/>
          </a:xfrm>
          <a:custGeom>
            <a:avLst/>
            <a:gdLst/>
            <a:ahLst/>
            <a:cxnLst/>
            <a:rect l="l" t="t" r="r" b="b"/>
            <a:pathLst>
              <a:path w="4756784" h="4755515">
                <a:moveTo>
                  <a:pt x="4756442" y="4451642"/>
                </a:moveTo>
                <a:lnTo>
                  <a:pt x="4708766" y="4451642"/>
                </a:lnTo>
                <a:lnTo>
                  <a:pt x="4708766" y="0"/>
                </a:lnTo>
                <a:lnTo>
                  <a:pt x="4681232" y="0"/>
                </a:lnTo>
                <a:lnTo>
                  <a:pt x="4681232" y="4451642"/>
                </a:lnTo>
                <a:lnTo>
                  <a:pt x="4681232" y="4479175"/>
                </a:lnTo>
                <a:lnTo>
                  <a:pt x="4681232" y="4727105"/>
                </a:lnTo>
                <a:lnTo>
                  <a:pt x="4433392" y="4727105"/>
                </a:lnTo>
                <a:lnTo>
                  <a:pt x="4433392" y="4479175"/>
                </a:lnTo>
                <a:lnTo>
                  <a:pt x="4681232" y="4479175"/>
                </a:lnTo>
                <a:lnTo>
                  <a:pt x="4681232" y="4451642"/>
                </a:lnTo>
                <a:lnTo>
                  <a:pt x="4433392" y="4451642"/>
                </a:lnTo>
                <a:lnTo>
                  <a:pt x="4433392" y="0"/>
                </a:lnTo>
                <a:lnTo>
                  <a:pt x="4405858" y="0"/>
                </a:lnTo>
                <a:lnTo>
                  <a:pt x="4405858" y="4451642"/>
                </a:lnTo>
                <a:lnTo>
                  <a:pt x="4405858" y="4479175"/>
                </a:lnTo>
                <a:lnTo>
                  <a:pt x="4405858" y="4727105"/>
                </a:lnTo>
                <a:lnTo>
                  <a:pt x="4158005" y="4727105"/>
                </a:lnTo>
                <a:lnTo>
                  <a:pt x="4158005" y="4479175"/>
                </a:lnTo>
                <a:lnTo>
                  <a:pt x="4405858" y="4479175"/>
                </a:lnTo>
                <a:lnTo>
                  <a:pt x="4405858" y="4451642"/>
                </a:lnTo>
                <a:lnTo>
                  <a:pt x="4158005" y="4451642"/>
                </a:lnTo>
                <a:lnTo>
                  <a:pt x="4158005" y="0"/>
                </a:lnTo>
                <a:lnTo>
                  <a:pt x="4130471" y="0"/>
                </a:lnTo>
                <a:lnTo>
                  <a:pt x="4130471" y="4451642"/>
                </a:lnTo>
                <a:lnTo>
                  <a:pt x="4130471" y="4479175"/>
                </a:lnTo>
                <a:lnTo>
                  <a:pt x="4130471" y="4727105"/>
                </a:lnTo>
                <a:lnTo>
                  <a:pt x="3882669" y="4727105"/>
                </a:lnTo>
                <a:lnTo>
                  <a:pt x="3882669" y="4479175"/>
                </a:lnTo>
                <a:lnTo>
                  <a:pt x="4130471" y="4479175"/>
                </a:lnTo>
                <a:lnTo>
                  <a:pt x="4130471" y="4451642"/>
                </a:lnTo>
                <a:lnTo>
                  <a:pt x="3882669" y="4451642"/>
                </a:lnTo>
                <a:lnTo>
                  <a:pt x="3882669" y="0"/>
                </a:lnTo>
                <a:lnTo>
                  <a:pt x="3855135" y="0"/>
                </a:lnTo>
                <a:lnTo>
                  <a:pt x="3855135" y="4451642"/>
                </a:lnTo>
                <a:lnTo>
                  <a:pt x="3855135" y="4479175"/>
                </a:lnTo>
                <a:lnTo>
                  <a:pt x="3855135" y="4727105"/>
                </a:lnTo>
                <a:lnTo>
                  <a:pt x="3607295" y="4727105"/>
                </a:lnTo>
                <a:lnTo>
                  <a:pt x="3607295" y="4479175"/>
                </a:lnTo>
                <a:lnTo>
                  <a:pt x="3855135" y="4479175"/>
                </a:lnTo>
                <a:lnTo>
                  <a:pt x="3855135" y="4451642"/>
                </a:lnTo>
                <a:lnTo>
                  <a:pt x="3607295" y="4451642"/>
                </a:lnTo>
                <a:lnTo>
                  <a:pt x="3607295" y="0"/>
                </a:lnTo>
                <a:lnTo>
                  <a:pt x="3579761" y="0"/>
                </a:lnTo>
                <a:lnTo>
                  <a:pt x="3579761" y="4451642"/>
                </a:lnTo>
                <a:lnTo>
                  <a:pt x="3579761" y="4479175"/>
                </a:lnTo>
                <a:lnTo>
                  <a:pt x="3579761" y="4727105"/>
                </a:lnTo>
                <a:lnTo>
                  <a:pt x="3331908" y="4727105"/>
                </a:lnTo>
                <a:lnTo>
                  <a:pt x="3331908" y="4479175"/>
                </a:lnTo>
                <a:lnTo>
                  <a:pt x="3579761" y="4479175"/>
                </a:lnTo>
                <a:lnTo>
                  <a:pt x="3579761" y="4451642"/>
                </a:lnTo>
                <a:lnTo>
                  <a:pt x="3331908" y="4451642"/>
                </a:lnTo>
                <a:lnTo>
                  <a:pt x="3331908" y="0"/>
                </a:lnTo>
                <a:lnTo>
                  <a:pt x="3304375" y="0"/>
                </a:lnTo>
                <a:lnTo>
                  <a:pt x="3304375" y="4451642"/>
                </a:lnTo>
                <a:lnTo>
                  <a:pt x="3304375" y="4479175"/>
                </a:lnTo>
                <a:lnTo>
                  <a:pt x="3304375" y="4727105"/>
                </a:lnTo>
                <a:lnTo>
                  <a:pt x="3056572" y="4727105"/>
                </a:lnTo>
                <a:lnTo>
                  <a:pt x="3056572" y="4479175"/>
                </a:lnTo>
                <a:lnTo>
                  <a:pt x="3304375" y="4479175"/>
                </a:lnTo>
                <a:lnTo>
                  <a:pt x="3304375" y="4451642"/>
                </a:lnTo>
                <a:lnTo>
                  <a:pt x="3056572" y="4451642"/>
                </a:lnTo>
                <a:lnTo>
                  <a:pt x="3056572" y="0"/>
                </a:lnTo>
                <a:lnTo>
                  <a:pt x="3028988" y="0"/>
                </a:lnTo>
                <a:lnTo>
                  <a:pt x="3028988" y="4451642"/>
                </a:lnTo>
                <a:lnTo>
                  <a:pt x="3028988" y="4479175"/>
                </a:lnTo>
                <a:lnTo>
                  <a:pt x="3028988" y="4727105"/>
                </a:lnTo>
                <a:lnTo>
                  <a:pt x="2781198" y="4727105"/>
                </a:lnTo>
                <a:lnTo>
                  <a:pt x="2781198" y="4479175"/>
                </a:lnTo>
                <a:lnTo>
                  <a:pt x="3028988" y="4479175"/>
                </a:lnTo>
                <a:lnTo>
                  <a:pt x="3028988" y="4451642"/>
                </a:lnTo>
                <a:lnTo>
                  <a:pt x="2781198" y="4451642"/>
                </a:lnTo>
                <a:lnTo>
                  <a:pt x="2781198" y="0"/>
                </a:lnTo>
                <a:lnTo>
                  <a:pt x="2753664" y="0"/>
                </a:lnTo>
                <a:lnTo>
                  <a:pt x="2753664" y="4451642"/>
                </a:lnTo>
                <a:lnTo>
                  <a:pt x="2753664" y="4479175"/>
                </a:lnTo>
                <a:lnTo>
                  <a:pt x="2753664" y="4727105"/>
                </a:lnTo>
                <a:lnTo>
                  <a:pt x="2505811" y="4727105"/>
                </a:lnTo>
                <a:lnTo>
                  <a:pt x="2505811" y="4479175"/>
                </a:lnTo>
                <a:lnTo>
                  <a:pt x="2753664" y="4479175"/>
                </a:lnTo>
                <a:lnTo>
                  <a:pt x="2753664" y="4451642"/>
                </a:lnTo>
                <a:lnTo>
                  <a:pt x="2505811" y="4451642"/>
                </a:lnTo>
                <a:lnTo>
                  <a:pt x="2505811" y="0"/>
                </a:lnTo>
                <a:lnTo>
                  <a:pt x="2478278" y="0"/>
                </a:lnTo>
                <a:lnTo>
                  <a:pt x="2478278" y="4451642"/>
                </a:lnTo>
                <a:lnTo>
                  <a:pt x="2478278" y="4479175"/>
                </a:lnTo>
                <a:lnTo>
                  <a:pt x="2478278" y="4727105"/>
                </a:lnTo>
                <a:lnTo>
                  <a:pt x="2230437" y="4727105"/>
                </a:lnTo>
                <a:lnTo>
                  <a:pt x="2230437" y="4479175"/>
                </a:lnTo>
                <a:lnTo>
                  <a:pt x="2478278" y="4479175"/>
                </a:lnTo>
                <a:lnTo>
                  <a:pt x="2478278" y="4451642"/>
                </a:lnTo>
                <a:lnTo>
                  <a:pt x="2230437" y="4451642"/>
                </a:lnTo>
                <a:lnTo>
                  <a:pt x="2230437" y="0"/>
                </a:lnTo>
                <a:lnTo>
                  <a:pt x="2202904" y="0"/>
                </a:lnTo>
                <a:lnTo>
                  <a:pt x="2202904" y="4451642"/>
                </a:lnTo>
                <a:lnTo>
                  <a:pt x="2202904" y="4479175"/>
                </a:lnTo>
                <a:lnTo>
                  <a:pt x="2202904" y="4727105"/>
                </a:lnTo>
                <a:lnTo>
                  <a:pt x="1955101" y="4727105"/>
                </a:lnTo>
                <a:lnTo>
                  <a:pt x="1955101" y="4479175"/>
                </a:lnTo>
                <a:lnTo>
                  <a:pt x="2202904" y="4479175"/>
                </a:lnTo>
                <a:lnTo>
                  <a:pt x="2202904" y="4451642"/>
                </a:lnTo>
                <a:lnTo>
                  <a:pt x="1955101" y="4451642"/>
                </a:lnTo>
                <a:lnTo>
                  <a:pt x="1955101" y="0"/>
                </a:lnTo>
                <a:lnTo>
                  <a:pt x="1927567" y="0"/>
                </a:lnTo>
                <a:lnTo>
                  <a:pt x="1927567" y="4451642"/>
                </a:lnTo>
                <a:lnTo>
                  <a:pt x="1927567" y="4479175"/>
                </a:lnTo>
                <a:lnTo>
                  <a:pt x="1927567" y="4727105"/>
                </a:lnTo>
                <a:lnTo>
                  <a:pt x="1679714" y="4727105"/>
                </a:lnTo>
                <a:lnTo>
                  <a:pt x="1679714" y="4479175"/>
                </a:lnTo>
                <a:lnTo>
                  <a:pt x="1927567" y="4479175"/>
                </a:lnTo>
                <a:lnTo>
                  <a:pt x="1927567" y="4451642"/>
                </a:lnTo>
                <a:lnTo>
                  <a:pt x="1679714" y="4451642"/>
                </a:lnTo>
                <a:lnTo>
                  <a:pt x="1679714" y="0"/>
                </a:lnTo>
                <a:lnTo>
                  <a:pt x="1652181" y="0"/>
                </a:lnTo>
                <a:lnTo>
                  <a:pt x="1652181" y="4451642"/>
                </a:lnTo>
                <a:lnTo>
                  <a:pt x="1652181" y="4479175"/>
                </a:lnTo>
                <a:lnTo>
                  <a:pt x="1652181" y="4727105"/>
                </a:lnTo>
                <a:lnTo>
                  <a:pt x="1404340" y="4727105"/>
                </a:lnTo>
                <a:lnTo>
                  <a:pt x="1404340" y="4479175"/>
                </a:lnTo>
                <a:lnTo>
                  <a:pt x="1652181" y="4479175"/>
                </a:lnTo>
                <a:lnTo>
                  <a:pt x="1652181" y="4451642"/>
                </a:lnTo>
                <a:lnTo>
                  <a:pt x="1404340" y="4451642"/>
                </a:lnTo>
                <a:lnTo>
                  <a:pt x="1404340" y="0"/>
                </a:lnTo>
                <a:lnTo>
                  <a:pt x="1376807" y="0"/>
                </a:lnTo>
                <a:lnTo>
                  <a:pt x="1376807" y="4451642"/>
                </a:lnTo>
                <a:lnTo>
                  <a:pt x="1376807" y="4479175"/>
                </a:lnTo>
                <a:lnTo>
                  <a:pt x="1376807" y="4727105"/>
                </a:lnTo>
                <a:lnTo>
                  <a:pt x="1129004" y="4727105"/>
                </a:lnTo>
                <a:lnTo>
                  <a:pt x="1129004" y="4479175"/>
                </a:lnTo>
                <a:lnTo>
                  <a:pt x="1376807" y="4479175"/>
                </a:lnTo>
                <a:lnTo>
                  <a:pt x="1376807" y="4451642"/>
                </a:lnTo>
                <a:lnTo>
                  <a:pt x="1129004" y="4451642"/>
                </a:lnTo>
                <a:lnTo>
                  <a:pt x="1129004" y="0"/>
                </a:lnTo>
                <a:lnTo>
                  <a:pt x="1101420" y="0"/>
                </a:lnTo>
                <a:lnTo>
                  <a:pt x="1101420" y="4451642"/>
                </a:lnTo>
                <a:lnTo>
                  <a:pt x="1101420" y="4479175"/>
                </a:lnTo>
                <a:lnTo>
                  <a:pt x="1101420" y="4727105"/>
                </a:lnTo>
                <a:lnTo>
                  <a:pt x="853617" y="4727105"/>
                </a:lnTo>
                <a:lnTo>
                  <a:pt x="853617" y="4479175"/>
                </a:lnTo>
                <a:lnTo>
                  <a:pt x="1101420" y="4479175"/>
                </a:lnTo>
                <a:lnTo>
                  <a:pt x="1101420" y="4451642"/>
                </a:lnTo>
                <a:lnTo>
                  <a:pt x="853617" y="4451642"/>
                </a:lnTo>
                <a:lnTo>
                  <a:pt x="853617" y="0"/>
                </a:lnTo>
                <a:lnTo>
                  <a:pt x="826084" y="0"/>
                </a:lnTo>
                <a:lnTo>
                  <a:pt x="826084" y="4451642"/>
                </a:lnTo>
                <a:lnTo>
                  <a:pt x="826084" y="4479175"/>
                </a:lnTo>
                <a:lnTo>
                  <a:pt x="826084" y="4727105"/>
                </a:lnTo>
                <a:lnTo>
                  <a:pt x="578231" y="4727105"/>
                </a:lnTo>
                <a:lnTo>
                  <a:pt x="578231" y="4479175"/>
                </a:lnTo>
                <a:lnTo>
                  <a:pt x="826084" y="4479175"/>
                </a:lnTo>
                <a:lnTo>
                  <a:pt x="826084" y="4451642"/>
                </a:lnTo>
                <a:lnTo>
                  <a:pt x="578231" y="4451642"/>
                </a:lnTo>
                <a:lnTo>
                  <a:pt x="578231" y="0"/>
                </a:lnTo>
                <a:lnTo>
                  <a:pt x="550710" y="0"/>
                </a:lnTo>
                <a:lnTo>
                  <a:pt x="550710" y="4451642"/>
                </a:lnTo>
                <a:lnTo>
                  <a:pt x="550710" y="4479175"/>
                </a:lnTo>
                <a:lnTo>
                  <a:pt x="550710" y="4727105"/>
                </a:lnTo>
                <a:lnTo>
                  <a:pt x="302856" y="4727105"/>
                </a:lnTo>
                <a:lnTo>
                  <a:pt x="302856" y="4479175"/>
                </a:lnTo>
                <a:lnTo>
                  <a:pt x="550710" y="4479175"/>
                </a:lnTo>
                <a:lnTo>
                  <a:pt x="550710" y="4451642"/>
                </a:lnTo>
                <a:lnTo>
                  <a:pt x="302856" y="4451642"/>
                </a:lnTo>
                <a:lnTo>
                  <a:pt x="302856" y="0"/>
                </a:lnTo>
                <a:lnTo>
                  <a:pt x="275323" y="0"/>
                </a:lnTo>
                <a:lnTo>
                  <a:pt x="275323" y="4451642"/>
                </a:lnTo>
                <a:lnTo>
                  <a:pt x="275323" y="4479175"/>
                </a:lnTo>
                <a:lnTo>
                  <a:pt x="275323" y="4727105"/>
                </a:lnTo>
                <a:lnTo>
                  <a:pt x="27533" y="4727105"/>
                </a:lnTo>
                <a:lnTo>
                  <a:pt x="27533" y="4479175"/>
                </a:lnTo>
                <a:lnTo>
                  <a:pt x="275323" y="4479175"/>
                </a:lnTo>
                <a:lnTo>
                  <a:pt x="275323" y="4451642"/>
                </a:lnTo>
                <a:lnTo>
                  <a:pt x="27533" y="4451642"/>
                </a:lnTo>
                <a:lnTo>
                  <a:pt x="27533" y="152"/>
                </a:lnTo>
                <a:lnTo>
                  <a:pt x="0" y="152"/>
                </a:lnTo>
                <a:lnTo>
                  <a:pt x="0" y="4727105"/>
                </a:lnTo>
                <a:lnTo>
                  <a:pt x="0" y="4755032"/>
                </a:lnTo>
                <a:lnTo>
                  <a:pt x="4756442" y="4755032"/>
                </a:lnTo>
                <a:lnTo>
                  <a:pt x="4756442" y="4727105"/>
                </a:lnTo>
                <a:lnTo>
                  <a:pt x="4708766" y="4727105"/>
                </a:lnTo>
                <a:lnTo>
                  <a:pt x="4708766" y="4479175"/>
                </a:lnTo>
                <a:lnTo>
                  <a:pt x="4756442" y="4479175"/>
                </a:lnTo>
                <a:lnTo>
                  <a:pt x="4756442" y="4451642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-5404" y="4351473"/>
            <a:ext cx="598170" cy="48323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spcBef>
                <a:spcPts val="3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55880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-13451" y="4840436"/>
            <a:ext cx="598170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921" y="5069079"/>
            <a:ext cx="502284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-18526" y="5297723"/>
            <a:ext cx="646430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-53021" y="5526366"/>
            <a:ext cx="641985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7148" y="4401101"/>
            <a:ext cx="3067685" cy="29392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35">
              <a:lnSpc>
                <a:spcPts val="1510"/>
              </a:lnSpc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46990">
              <a:spcBef>
                <a:spcPts val="2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43815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8255">
              <a:spcBef>
                <a:spcPts val="2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86360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47625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00238" y="6001609"/>
            <a:ext cx="302387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10"/>
              </a:lnSpc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775" y="5723338"/>
            <a:ext cx="3607435" cy="94043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0955">
              <a:spcBef>
                <a:spcPts val="3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6510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25400">
              <a:spcBef>
                <a:spcPts val="2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12700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01514" y="1372247"/>
            <a:ext cx="10092055" cy="5414010"/>
            <a:chOff x="601510" y="1372247"/>
            <a:chExt cx="10092055" cy="5414010"/>
          </a:xfrm>
        </p:grpSpPr>
        <p:sp>
          <p:nvSpPr>
            <p:cNvPr id="29" name="object 29"/>
            <p:cNvSpPr/>
            <p:nvPr/>
          </p:nvSpPr>
          <p:spPr>
            <a:xfrm>
              <a:off x="601510" y="1372247"/>
              <a:ext cx="9490710" cy="4812030"/>
            </a:xfrm>
            <a:custGeom>
              <a:avLst/>
              <a:gdLst/>
              <a:ahLst/>
              <a:cxnLst/>
              <a:rect l="l" t="t" r="r" b="b"/>
              <a:pathLst>
                <a:path w="9490710" h="4812030">
                  <a:moveTo>
                    <a:pt x="9490367" y="0"/>
                  </a:moveTo>
                  <a:lnTo>
                    <a:pt x="0" y="0"/>
                  </a:lnTo>
                  <a:lnTo>
                    <a:pt x="0" y="4646574"/>
                  </a:lnTo>
                  <a:lnTo>
                    <a:pt x="0" y="4812017"/>
                  </a:lnTo>
                  <a:lnTo>
                    <a:pt x="9490367" y="4812017"/>
                  </a:lnTo>
                  <a:lnTo>
                    <a:pt x="9490367" y="4646574"/>
                  </a:lnTo>
                  <a:lnTo>
                    <a:pt x="9490367" y="0"/>
                  </a:lnTo>
                  <a:close/>
                </a:path>
              </a:pathLst>
            </a:custGeom>
            <a:solidFill>
              <a:srgbClr val="371A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39926" y="4699000"/>
              <a:ext cx="3153473" cy="208676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950538" y="6018809"/>
              <a:ext cx="1398270" cy="328930"/>
            </a:xfrm>
            <a:custGeom>
              <a:avLst/>
              <a:gdLst/>
              <a:ahLst/>
              <a:cxnLst/>
              <a:rect l="l" t="t" r="r" b="b"/>
              <a:pathLst>
                <a:path w="1398270" h="328929">
                  <a:moveTo>
                    <a:pt x="1397939" y="328612"/>
                  </a:moveTo>
                  <a:lnTo>
                    <a:pt x="0" y="328612"/>
                  </a:lnTo>
                  <a:lnTo>
                    <a:pt x="0" y="0"/>
                  </a:lnTo>
                  <a:lnTo>
                    <a:pt x="1397939" y="0"/>
                  </a:lnTo>
                  <a:lnTo>
                    <a:pt x="1397939" y="328612"/>
                  </a:lnTo>
                  <a:close/>
                </a:path>
              </a:pathLst>
            </a:custGeom>
            <a:solidFill>
              <a:srgbClr val="52DD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1981" y="2273300"/>
              <a:ext cx="3426518" cy="213283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31652" y="3225800"/>
              <a:ext cx="3274347" cy="212883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0538" y="3911600"/>
              <a:ext cx="2882061" cy="2070100"/>
            </a:xfrm>
            <a:prstGeom prst="rect">
              <a:avLst/>
            </a:prstGeom>
          </p:spPr>
        </p:pic>
      </p:grp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1736136" y="1437612"/>
            <a:ext cx="3715385" cy="6229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sz="3900" spc="605" dirty="0"/>
              <a:t>Актуальність</a:t>
            </a:r>
            <a:endParaRPr sz="3900"/>
          </a:p>
        </p:txBody>
      </p:sp>
      <p:sp>
        <p:nvSpPr>
          <p:cNvPr id="38" name="object 38"/>
          <p:cNvSpPr txBox="1">
            <a:spLocks noGrp="1"/>
          </p:cNvSpPr>
          <p:nvPr>
            <p:ph type="body" idx="1"/>
          </p:nvPr>
        </p:nvSpPr>
        <p:spPr>
          <a:xfrm>
            <a:off x="4609758" y="2209475"/>
            <a:ext cx="5216565" cy="156709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328420">
              <a:spcBef>
                <a:spcPts val="140"/>
              </a:spcBef>
            </a:pPr>
            <a:r>
              <a:rPr spc="440" dirty="0"/>
              <a:t>використовувати</a:t>
            </a:r>
            <a:r>
              <a:rPr spc="105" dirty="0"/>
              <a:t> </a:t>
            </a:r>
            <a:r>
              <a:rPr spc="180" dirty="0"/>
              <a:t>у:</a:t>
            </a:r>
          </a:p>
          <a:p>
            <a:pPr>
              <a:spcBef>
                <a:spcPts val="45"/>
              </a:spcBef>
            </a:pPr>
            <a:endParaRPr sz="3250" dirty="0"/>
          </a:p>
          <a:p>
            <a:pPr marL="12700" marR="3107055">
              <a:lnSpc>
                <a:spcPts val="2460"/>
              </a:lnSpc>
            </a:pPr>
            <a:r>
              <a:rPr sz="2450" spc="365" dirty="0">
                <a:solidFill>
                  <a:srgbClr val="52DDD4"/>
                </a:solidFill>
              </a:rPr>
              <a:t>-великих </a:t>
            </a:r>
            <a:r>
              <a:rPr sz="2450" spc="370" dirty="0">
                <a:solidFill>
                  <a:srgbClr val="52DDD4"/>
                </a:solidFill>
              </a:rPr>
              <a:t> </a:t>
            </a:r>
            <a:r>
              <a:rPr sz="2450" spc="315" dirty="0">
                <a:solidFill>
                  <a:srgbClr val="52DDD4"/>
                </a:solidFill>
              </a:rPr>
              <a:t>а</a:t>
            </a:r>
            <a:r>
              <a:rPr sz="2450" spc="405" dirty="0">
                <a:solidFill>
                  <a:srgbClr val="52DDD4"/>
                </a:solidFill>
              </a:rPr>
              <a:t>к</a:t>
            </a:r>
            <a:r>
              <a:rPr sz="2450" spc="360" dirty="0">
                <a:solidFill>
                  <a:srgbClr val="52DDD4"/>
                </a:solidFill>
              </a:rPr>
              <a:t>в</a:t>
            </a:r>
            <a:r>
              <a:rPr sz="2450" spc="315" dirty="0">
                <a:solidFill>
                  <a:srgbClr val="52DDD4"/>
                </a:solidFill>
              </a:rPr>
              <a:t>а</a:t>
            </a:r>
            <a:r>
              <a:rPr sz="2450" spc="430" dirty="0">
                <a:solidFill>
                  <a:srgbClr val="52DDD4"/>
                </a:solidFill>
              </a:rPr>
              <a:t>р</a:t>
            </a:r>
            <a:r>
              <a:rPr sz="2450" spc="190" dirty="0">
                <a:solidFill>
                  <a:srgbClr val="52DDD4"/>
                </a:solidFill>
              </a:rPr>
              <a:t>і</a:t>
            </a:r>
            <a:r>
              <a:rPr sz="2450" spc="390" dirty="0">
                <a:solidFill>
                  <a:srgbClr val="52DDD4"/>
                </a:solidFill>
              </a:rPr>
              <a:t>у</a:t>
            </a:r>
            <a:r>
              <a:rPr sz="2450" spc="295" dirty="0">
                <a:solidFill>
                  <a:srgbClr val="52DDD4"/>
                </a:solidFill>
              </a:rPr>
              <a:t>м</a:t>
            </a:r>
            <a:r>
              <a:rPr sz="2450" spc="315" dirty="0">
                <a:solidFill>
                  <a:srgbClr val="52DDD4"/>
                </a:solidFill>
              </a:rPr>
              <a:t>а</a:t>
            </a:r>
            <a:r>
              <a:rPr sz="2450" spc="325" dirty="0">
                <a:solidFill>
                  <a:srgbClr val="52DDD4"/>
                </a:solidFill>
              </a:rPr>
              <a:t>х</a:t>
            </a:r>
            <a:endParaRPr sz="2450" dirty="0"/>
          </a:p>
        </p:txBody>
      </p:sp>
      <p:sp>
        <p:nvSpPr>
          <p:cNvPr id="36" name="object 36"/>
          <p:cNvSpPr txBox="1"/>
          <p:nvPr/>
        </p:nvSpPr>
        <p:spPr>
          <a:xfrm>
            <a:off x="5924231" y="1869741"/>
            <a:ext cx="3956050" cy="43560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2650" b="1" spc="380" dirty="0">
                <a:solidFill>
                  <a:srgbClr val="FF8FE6"/>
                </a:solidFill>
                <a:latin typeface="Calibri"/>
                <a:cs typeface="Calibri"/>
              </a:rPr>
              <a:t>Мою</a:t>
            </a:r>
            <a:r>
              <a:rPr sz="2650" b="1" spc="120" dirty="0">
                <a:solidFill>
                  <a:srgbClr val="FF8FE6"/>
                </a:solidFill>
                <a:latin typeface="Calibri"/>
                <a:cs typeface="Calibri"/>
              </a:rPr>
              <a:t> </a:t>
            </a:r>
            <a:r>
              <a:rPr sz="2650" b="1" spc="455" dirty="0">
                <a:solidFill>
                  <a:srgbClr val="FF8FE6"/>
                </a:solidFill>
                <a:latin typeface="Calibri"/>
                <a:cs typeface="Calibri"/>
              </a:rPr>
              <a:t>систему</a:t>
            </a:r>
            <a:r>
              <a:rPr sz="2650" b="1" spc="125" dirty="0">
                <a:solidFill>
                  <a:srgbClr val="FF8FE6"/>
                </a:solidFill>
                <a:latin typeface="Calibri"/>
                <a:cs typeface="Calibri"/>
              </a:rPr>
              <a:t> </a:t>
            </a:r>
            <a:r>
              <a:rPr sz="2650" b="1" spc="415" dirty="0">
                <a:solidFill>
                  <a:srgbClr val="FF8FE6"/>
                </a:solidFill>
                <a:latin typeface="Calibri"/>
                <a:cs typeface="Calibri"/>
              </a:rPr>
              <a:t>можна</a:t>
            </a:r>
            <a:endParaRPr sz="26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01726" y="4510058"/>
            <a:ext cx="3100705" cy="1245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9050">
              <a:lnSpc>
                <a:spcPts val="3345"/>
              </a:lnSpc>
              <a:spcBef>
                <a:spcPts val="120"/>
              </a:spcBef>
            </a:pPr>
            <a:r>
              <a:rPr sz="2900" b="1" spc="440" dirty="0">
                <a:solidFill>
                  <a:srgbClr val="52DDD4"/>
                </a:solidFill>
                <a:latin typeface="Calibri"/>
                <a:cs typeface="Calibri"/>
              </a:rPr>
              <a:t>-басейнах</a:t>
            </a:r>
            <a:endParaRPr sz="2900" dirty="0">
              <a:latin typeface="Calibri"/>
              <a:cs typeface="Calibri"/>
            </a:endParaRPr>
          </a:p>
          <a:p>
            <a:pPr marL="12700" marR="5080">
              <a:lnSpc>
                <a:spcPts val="2890"/>
              </a:lnSpc>
              <a:spcBef>
                <a:spcPts val="450"/>
              </a:spcBef>
            </a:pPr>
            <a:r>
              <a:rPr sz="2900" b="1" spc="450" dirty="0">
                <a:solidFill>
                  <a:srgbClr val="52DDD4"/>
                </a:solidFill>
                <a:latin typeface="Calibri"/>
                <a:cs typeface="Calibri"/>
              </a:rPr>
              <a:t>-рибних </a:t>
            </a:r>
            <a:r>
              <a:rPr sz="2900" b="1" spc="45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2900" b="1" spc="525" dirty="0">
                <a:solidFill>
                  <a:srgbClr val="52DDD4"/>
                </a:solidFill>
                <a:latin typeface="Calibri"/>
                <a:cs typeface="Calibri"/>
              </a:rPr>
              <a:t>г</a:t>
            </a:r>
            <a:r>
              <a:rPr sz="2900" b="1" spc="405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r>
              <a:rPr sz="2900" b="1" spc="570" dirty="0">
                <a:solidFill>
                  <a:srgbClr val="52DDD4"/>
                </a:solidFill>
                <a:latin typeface="Calibri"/>
                <a:cs typeface="Calibri"/>
              </a:rPr>
              <a:t>с</a:t>
            </a:r>
            <a:r>
              <a:rPr sz="2900" b="1" spc="505" dirty="0">
                <a:solidFill>
                  <a:srgbClr val="52DDD4"/>
                </a:solidFill>
                <a:latin typeface="Calibri"/>
                <a:cs typeface="Calibri"/>
              </a:rPr>
              <a:t>п</a:t>
            </a:r>
            <a:r>
              <a:rPr sz="2900" b="1" spc="405" dirty="0">
                <a:solidFill>
                  <a:srgbClr val="52DDD4"/>
                </a:solidFill>
                <a:latin typeface="Calibri"/>
                <a:cs typeface="Calibri"/>
              </a:rPr>
              <a:t>о</a:t>
            </a:r>
            <a:r>
              <a:rPr sz="2900" b="1" spc="415" dirty="0">
                <a:solidFill>
                  <a:srgbClr val="52DDD4"/>
                </a:solidFill>
                <a:latin typeface="Calibri"/>
                <a:cs typeface="Calibri"/>
              </a:rPr>
              <a:t>д</a:t>
            </a:r>
            <a:r>
              <a:rPr sz="2900" b="1" spc="385" dirty="0">
                <a:solidFill>
                  <a:srgbClr val="52DDD4"/>
                </a:solidFill>
                <a:latin typeface="Calibri"/>
                <a:cs typeface="Calibri"/>
              </a:rPr>
              <a:t>а</a:t>
            </a:r>
            <a:r>
              <a:rPr sz="2900" b="1" spc="525" dirty="0">
                <a:solidFill>
                  <a:srgbClr val="52DDD4"/>
                </a:solidFill>
                <a:latin typeface="Calibri"/>
                <a:cs typeface="Calibri"/>
              </a:rPr>
              <a:t>р</a:t>
            </a:r>
            <a:r>
              <a:rPr sz="2900" b="1" spc="570" dirty="0">
                <a:solidFill>
                  <a:srgbClr val="52DDD4"/>
                </a:solidFill>
                <a:latin typeface="Calibri"/>
                <a:cs typeface="Calibri"/>
              </a:rPr>
              <a:t>с</a:t>
            </a:r>
            <a:r>
              <a:rPr sz="2900" b="1" spc="484" dirty="0">
                <a:solidFill>
                  <a:srgbClr val="52DDD4"/>
                </a:solidFill>
                <a:latin typeface="Calibri"/>
                <a:cs typeface="Calibri"/>
              </a:rPr>
              <a:t>т</a:t>
            </a:r>
            <a:r>
              <a:rPr sz="2900" b="1" spc="434" dirty="0">
                <a:solidFill>
                  <a:srgbClr val="52DDD4"/>
                </a:solidFill>
                <a:latin typeface="Calibri"/>
                <a:cs typeface="Calibri"/>
              </a:rPr>
              <a:t>в</a:t>
            </a:r>
            <a:r>
              <a:rPr sz="2900" b="1" spc="385" dirty="0">
                <a:solidFill>
                  <a:srgbClr val="52DDD4"/>
                </a:solidFill>
                <a:latin typeface="Calibri"/>
                <a:cs typeface="Calibri"/>
              </a:rPr>
              <a:t>а</a:t>
            </a:r>
            <a:r>
              <a:rPr sz="2900" b="1" spc="395" dirty="0">
                <a:solidFill>
                  <a:srgbClr val="52DDD4"/>
                </a:solidFill>
                <a:latin typeface="Calibri"/>
                <a:cs typeface="Calibri"/>
              </a:rPr>
              <a:t>х</a:t>
            </a:r>
            <a:endParaRPr sz="2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4">
                <a:lumMod val="50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3400" cy="7556499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50703" y="1091857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40">
                <a:moveTo>
                  <a:pt x="0" y="0"/>
                </a:moveTo>
                <a:lnTo>
                  <a:pt x="4742700" y="0"/>
                </a:lnTo>
                <a:lnTo>
                  <a:pt x="4742700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50703" y="1642617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50703" y="816521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40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50703" y="1367231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40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50703" y="1917992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50703" y="2193328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50703" y="2468714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50703" y="2744089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50703" y="3019425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50703" y="3294811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50703" y="3570185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50703" y="3845572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50703" y="4120896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50703" y="4396282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50703" y="4671669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33"/>
                </a:lnTo>
                <a:lnTo>
                  <a:pt x="0" y="27533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50703" y="4946993"/>
            <a:ext cx="4742815" cy="27940"/>
          </a:xfrm>
          <a:custGeom>
            <a:avLst/>
            <a:gdLst/>
            <a:ahLst/>
            <a:cxnLst/>
            <a:rect l="l" t="t" r="r" b="b"/>
            <a:pathLst>
              <a:path w="4742815" h="27939">
                <a:moveTo>
                  <a:pt x="0" y="0"/>
                </a:moveTo>
                <a:lnTo>
                  <a:pt x="4742700" y="0"/>
                </a:lnTo>
                <a:lnTo>
                  <a:pt x="4742700" y="27584"/>
                </a:lnTo>
                <a:lnTo>
                  <a:pt x="0" y="27584"/>
                </a:lnTo>
                <a:lnTo>
                  <a:pt x="0" y="0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36962" y="770741"/>
            <a:ext cx="4756785" cy="4755515"/>
          </a:xfrm>
          <a:custGeom>
            <a:avLst/>
            <a:gdLst/>
            <a:ahLst/>
            <a:cxnLst/>
            <a:rect l="l" t="t" r="r" b="b"/>
            <a:pathLst>
              <a:path w="4756784" h="4755515">
                <a:moveTo>
                  <a:pt x="4756442" y="4451642"/>
                </a:moveTo>
                <a:lnTo>
                  <a:pt x="4708766" y="4451642"/>
                </a:lnTo>
                <a:lnTo>
                  <a:pt x="4708766" y="0"/>
                </a:lnTo>
                <a:lnTo>
                  <a:pt x="4681232" y="0"/>
                </a:lnTo>
                <a:lnTo>
                  <a:pt x="4681232" y="4451642"/>
                </a:lnTo>
                <a:lnTo>
                  <a:pt x="4681232" y="4479175"/>
                </a:lnTo>
                <a:lnTo>
                  <a:pt x="4681232" y="4727105"/>
                </a:lnTo>
                <a:lnTo>
                  <a:pt x="4433392" y="4727105"/>
                </a:lnTo>
                <a:lnTo>
                  <a:pt x="4433392" y="4479175"/>
                </a:lnTo>
                <a:lnTo>
                  <a:pt x="4681232" y="4479175"/>
                </a:lnTo>
                <a:lnTo>
                  <a:pt x="4681232" y="4451642"/>
                </a:lnTo>
                <a:lnTo>
                  <a:pt x="4433392" y="4451642"/>
                </a:lnTo>
                <a:lnTo>
                  <a:pt x="4433392" y="0"/>
                </a:lnTo>
                <a:lnTo>
                  <a:pt x="4405858" y="0"/>
                </a:lnTo>
                <a:lnTo>
                  <a:pt x="4405858" y="4451642"/>
                </a:lnTo>
                <a:lnTo>
                  <a:pt x="4405858" y="4479175"/>
                </a:lnTo>
                <a:lnTo>
                  <a:pt x="4405858" y="4727105"/>
                </a:lnTo>
                <a:lnTo>
                  <a:pt x="4158005" y="4727105"/>
                </a:lnTo>
                <a:lnTo>
                  <a:pt x="4158005" y="4479175"/>
                </a:lnTo>
                <a:lnTo>
                  <a:pt x="4405858" y="4479175"/>
                </a:lnTo>
                <a:lnTo>
                  <a:pt x="4405858" y="4451642"/>
                </a:lnTo>
                <a:lnTo>
                  <a:pt x="4158005" y="4451642"/>
                </a:lnTo>
                <a:lnTo>
                  <a:pt x="4158005" y="0"/>
                </a:lnTo>
                <a:lnTo>
                  <a:pt x="4130471" y="0"/>
                </a:lnTo>
                <a:lnTo>
                  <a:pt x="4130471" y="4451642"/>
                </a:lnTo>
                <a:lnTo>
                  <a:pt x="4130471" y="4479175"/>
                </a:lnTo>
                <a:lnTo>
                  <a:pt x="4130471" y="4727105"/>
                </a:lnTo>
                <a:lnTo>
                  <a:pt x="3882669" y="4727105"/>
                </a:lnTo>
                <a:lnTo>
                  <a:pt x="3882669" y="4479175"/>
                </a:lnTo>
                <a:lnTo>
                  <a:pt x="4130471" y="4479175"/>
                </a:lnTo>
                <a:lnTo>
                  <a:pt x="4130471" y="4451642"/>
                </a:lnTo>
                <a:lnTo>
                  <a:pt x="3882669" y="4451642"/>
                </a:lnTo>
                <a:lnTo>
                  <a:pt x="3882669" y="0"/>
                </a:lnTo>
                <a:lnTo>
                  <a:pt x="3855135" y="0"/>
                </a:lnTo>
                <a:lnTo>
                  <a:pt x="3855135" y="4451642"/>
                </a:lnTo>
                <a:lnTo>
                  <a:pt x="3855135" y="4479175"/>
                </a:lnTo>
                <a:lnTo>
                  <a:pt x="3855135" y="4727105"/>
                </a:lnTo>
                <a:lnTo>
                  <a:pt x="3607295" y="4727105"/>
                </a:lnTo>
                <a:lnTo>
                  <a:pt x="3607295" y="4479175"/>
                </a:lnTo>
                <a:lnTo>
                  <a:pt x="3855135" y="4479175"/>
                </a:lnTo>
                <a:lnTo>
                  <a:pt x="3855135" y="4451642"/>
                </a:lnTo>
                <a:lnTo>
                  <a:pt x="3607295" y="4451642"/>
                </a:lnTo>
                <a:lnTo>
                  <a:pt x="3607295" y="0"/>
                </a:lnTo>
                <a:lnTo>
                  <a:pt x="3579761" y="0"/>
                </a:lnTo>
                <a:lnTo>
                  <a:pt x="3579761" y="4451642"/>
                </a:lnTo>
                <a:lnTo>
                  <a:pt x="3579761" y="4479175"/>
                </a:lnTo>
                <a:lnTo>
                  <a:pt x="3579761" y="4727105"/>
                </a:lnTo>
                <a:lnTo>
                  <a:pt x="3331908" y="4727105"/>
                </a:lnTo>
                <a:lnTo>
                  <a:pt x="3331908" y="4479175"/>
                </a:lnTo>
                <a:lnTo>
                  <a:pt x="3579761" y="4479175"/>
                </a:lnTo>
                <a:lnTo>
                  <a:pt x="3579761" y="4451642"/>
                </a:lnTo>
                <a:lnTo>
                  <a:pt x="3331908" y="4451642"/>
                </a:lnTo>
                <a:lnTo>
                  <a:pt x="3331908" y="0"/>
                </a:lnTo>
                <a:lnTo>
                  <a:pt x="3304375" y="0"/>
                </a:lnTo>
                <a:lnTo>
                  <a:pt x="3304375" y="4451642"/>
                </a:lnTo>
                <a:lnTo>
                  <a:pt x="3304375" y="4479175"/>
                </a:lnTo>
                <a:lnTo>
                  <a:pt x="3304375" y="4727105"/>
                </a:lnTo>
                <a:lnTo>
                  <a:pt x="3056572" y="4727105"/>
                </a:lnTo>
                <a:lnTo>
                  <a:pt x="3056572" y="4479175"/>
                </a:lnTo>
                <a:lnTo>
                  <a:pt x="3304375" y="4479175"/>
                </a:lnTo>
                <a:lnTo>
                  <a:pt x="3304375" y="4451642"/>
                </a:lnTo>
                <a:lnTo>
                  <a:pt x="3056572" y="4451642"/>
                </a:lnTo>
                <a:lnTo>
                  <a:pt x="3056572" y="0"/>
                </a:lnTo>
                <a:lnTo>
                  <a:pt x="3028988" y="0"/>
                </a:lnTo>
                <a:lnTo>
                  <a:pt x="3028988" y="4451642"/>
                </a:lnTo>
                <a:lnTo>
                  <a:pt x="3028988" y="4479175"/>
                </a:lnTo>
                <a:lnTo>
                  <a:pt x="3028988" y="4727105"/>
                </a:lnTo>
                <a:lnTo>
                  <a:pt x="2781198" y="4727105"/>
                </a:lnTo>
                <a:lnTo>
                  <a:pt x="2781198" y="4479175"/>
                </a:lnTo>
                <a:lnTo>
                  <a:pt x="3028988" y="4479175"/>
                </a:lnTo>
                <a:lnTo>
                  <a:pt x="3028988" y="4451642"/>
                </a:lnTo>
                <a:lnTo>
                  <a:pt x="2781198" y="4451642"/>
                </a:lnTo>
                <a:lnTo>
                  <a:pt x="2781198" y="0"/>
                </a:lnTo>
                <a:lnTo>
                  <a:pt x="2753664" y="0"/>
                </a:lnTo>
                <a:lnTo>
                  <a:pt x="2753664" y="4451642"/>
                </a:lnTo>
                <a:lnTo>
                  <a:pt x="2753664" y="4479175"/>
                </a:lnTo>
                <a:lnTo>
                  <a:pt x="2753664" y="4727105"/>
                </a:lnTo>
                <a:lnTo>
                  <a:pt x="2505811" y="4727105"/>
                </a:lnTo>
                <a:lnTo>
                  <a:pt x="2505811" y="4479175"/>
                </a:lnTo>
                <a:lnTo>
                  <a:pt x="2753664" y="4479175"/>
                </a:lnTo>
                <a:lnTo>
                  <a:pt x="2753664" y="4451642"/>
                </a:lnTo>
                <a:lnTo>
                  <a:pt x="2505811" y="4451642"/>
                </a:lnTo>
                <a:lnTo>
                  <a:pt x="2505811" y="0"/>
                </a:lnTo>
                <a:lnTo>
                  <a:pt x="2478278" y="0"/>
                </a:lnTo>
                <a:lnTo>
                  <a:pt x="2478278" y="4451642"/>
                </a:lnTo>
                <a:lnTo>
                  <a:pt x="2478278" y="4479175"/>
                </a:lnTo>
                <a:lnTo>
                  <a:pt x="2478278" y="4727105"/>
                </a:lnTo>
                <a:lnTo>
                  <a:pt x="2230437" y="4727105"/>
                </a:lnTo>
                <a:lnTo>
                  <a:pt x="2230437" y="4479175"/>
                </a:lnTo>
                <a:lnTo>
                  <a:pt x="2478278" y="4479175"/>
                </a:lnTo>
                <a:lnTo>
                  <a:pt x="2478278" y="4451642"/>
                </a:lnTo>
                <a:lnTo>
                  <a:pt x="2230437" y="4451642"/>
                </a:lnTo>
                <a:lnTo>
                  <a:pt x="2230437" y="0"/>
                </a:lnTo>
                <a:lnTo>
                  <a:pt x="2202904" y="0"/>
                </a:lnTo>
                <a:lnTo>
                  <a:pt x="2202904" y="4451642"/>
                </a:lnTo>
                <a:lnTo>
                  <a:pt x="2202904" y="4479175"/>
                </a:lnTo>
                <a:lnTo>
                  <a:pt x="2202904" y="4727105"/>
                </a:lnTo>
                <a:lnTo>
                  <a:pt x="1955101" y="4727105"/>
                </a:lnTo>
                <a:lnTo>
                  <a:pt x="1955101" y="4479175"/>
                </a:lnTo>
                <a:lnTo>
                  <a:pt x="2202904" y="4479175"/>
                </a:lnTo>
                <a:lnTo>
                  <a:pt x="2202904" y="4451642"/>
                </a:lnTo>
                <a:lnTo>
                  <a:pt x="1955101" y="4451642"/>
                </a:lnTo>
                <a:lnTo>
                  <a:pt x="1955101" y="0"/>
                </a:lnTo>
                <a:lnTo>
                  <a:pt x="1927567" y="0"/>
                </a:lnTo>
                <a:lnTo>
                  <a:pt x="1927567" y="4451642"/>
                </a:lnTo>
                <a:lnTo>
                  <a:pt x="1927567" y="4479175"/>
                </a:lnTo>
                <a:lnTo>
                  <a:pt x="1927567" y="4727105"/>
                </a:lnTo>
                <a:lnTo>
                  <a:pt x="1679714" y="4727105"/>
                </a:lnTo>
                <a:lnTo>
                  <a:pt x="1679714" y="4479175"/>
                </a:lnTo>
                <a:lnTo>
                  <a:pt x="1927567" y="4479175"/>
                </a:lnTo>
                <a:lnTo>
                  <a:pt x="1927567" y="4451642"/>
                </a:lnTo>
                <a:lnTo>
                  <a:pt x="1679714" y="4451642"/>
                </a:lnTo>
                <a:lnTo>
                  <a:pt x="1679714" y="0"/>
                </a:lnTo>
                <a:lnTo>
                  <a:pt x="1652181" y="0"/>
                </a:lnTo>
                <a:lnTo>
                  <a:pt x="1652181" y="4451642"/>
                </a:lnTo>
                <a:lnTo>
                  <a:pt x="1652181" y="4479175"/>
                </a:lnTo>
                <a:lnTo>
                  <a:pt x="1652181" y="4727105"/>
                </a:lnTo>
                <a:lnTo>
                  <a:pt x="1404340" y="4727105"/>
                </a:lnTo>
                <a:lnTo>
                  <a:pt x="1404340" y="4479175"/>
                </a:lnTo>
                <a:lnTo>
                  <a:pt x="1652181" y="4479175"/>
                </a:lnTo>
                <a:lnTo>
                  <a:pt x="1652181" y="4451642"/>
                </a:lnTo>
                <a:lnTo>
                  <a:pt x="1404340" y="4451642"/>
                </a:lnTo>
                <a:lnTo>
                  <a:pt x="1404340" y="0"/>
                </a:lnTo>
                <a:lnTo>
                  <a:pt x="1376807" y="0"/>
                </a:lnTo>
                <a:lnTo>
                  <a:pt x="1376807" y="4451642"/>
                </a:lnTo>
                <a:lnTo>
                  <a:pt x="1376807" y="4479175"/>
                </a:lnTo>
                <a:lnTo>
                  <a:pt x="1376807" y="4727105"/>
                </a:lnTo>
                <a:lnTo>
                  <a:pt x="1129004" y="4727105"/>
                </a:lnTo>
                <a:lnTo>
                  <a:pt x="1129004" y="4479175"/>
                </a:lnTo>
                <a:lnTo>
                  <a:pt x="1376807" y="4479175"/>
                </a:lnTo>
                <a:lnTo>
                  <a:pt x="1376807" y="4451642"/>
                </a:lnTo>
                <a:lnTo>
                  <a:pt x="1129004" y="4451642"/>
                </a:lnTo>
                <a:lnTo>
                  <a:pt x="1129004" y="0"/>
                </a:lnTo>
                <a:lnTo>
                  <a:pt x="1101420" y="0"/>
                </a:lnTo>
                <a:lnTo>
                  <a:pt x="1101420" y="4451642"/>
                </a:lnTo>
                <a:lnTo>
                  <a:pt x="1101420" y="4479175"/>
                </a:lnTo>
                <a:lnTo>
                  <a:pt x="1101420" y="4727105"/>
                </a:lnTo>
                <a:lnTo>
                  <a:pt x="853617" y="4727105"/>
                </a:lnTo>
                <a:lnTo>
                  <a:pt x="853617" y="4479175"/>
                </a:lnTo>
                <a:lnTo>
                  <a:pt x="1101420" y="4479175"/>
                </a:lnTo>
                <a:lnTo>
                  <a:pt x="1101420" y="4451642"/>
                </a:lnTo>
                <a:lnTo>
                  <a:pt x="853617" y="4451642"/>
                </a:lnTo>
                <a:lnTo>
                  <a:pt x="853617" y="0"/>
                </a:lnTo>
                <a:lnTo>
                  <a:pt x="826084" y="0"/>
                </a:lnTo>
                <a:lnTo>
                  <a:pt x="826084" y="4451642"/>
                </a:lnTo>
                <a:lnTo>
                  <a:pt x="826084" y="4479175"/>
                </a:lnTo>
                <a:lnTo>
                  <a:pt x="826084" y="4727105"/>
                </a:lnTo>
                <a:lnTo>
                  <a:pt x="578231" y="4727105"/>
                </a:lnTo>
                <a:lnTo>
                  <a:pt x="578231" y="4479175"/>
                </a:lnTo>
                <a:lnTo>
                  <a:pt x="826084" y="4479175"/>
                </a:lnTo>
                <a:lnTo>
                  <a:pt x="826084" y="4451642"/>
                </a:lnTo>
                <a:lnTo>
                  <a:pt x="578231" y="4451642"/>
                </a:lnTo>
                <a:lnTo>
                  <a:pt x="578231" y="0"/>
                </a:lnTo>
                <a:lnTo>
                  <a:pt x="550710" y="0"/>
                </a:lnTo>
                <a:lnTo>
                  <a:pt x="550710" y="4451642"/>
                </a:lnTo>
                <a:lnTo>
                  <a:pt x="550710" y="4479175"/>
                </a:lnTo>
                <a:lnTo>
                  <a:pt x="550710" y="4727105"/>
                </a:lnTo>
                <a:lnTo>
                  <a:pt x="302856" y="4727105"/>
                </a:lnTo>
                <a:lnTo>
                  <a:pt x="302856" y="4479175"/>
                </a:lnTo>
                <a:lnTo>
                  <a:pt x="550710" y="4479175"/>
                </a:lnTo>
                <a:lnTo>
                  <a:pt x="550710" y="4451642"/>
                </a:lnTo>
                <a:lnTo>
                  <a:pt x="302856" y="4451642"/>
                </a:lnTo>
                <a:lnTo>
                  <a:pt x="302856" y="0"/>
                </a:lnTo>
                <a:lnTo>
                  <a:pt x="275323" y="0"/>
                </a:lnTo>
                <a:lnTo>
                  <a:pt x="275323" y="4451642"/>
                </a:lnTo>
                <a:lnTo>
                  <a:pt x="275323" y="4479175"/>
                </a:lnTo>
                <a:lnTo>
                  <a:pt x="275323" y="4727105"/>
                </a:lnTo>
                <a:lnTo>
                  <a:pt x="27533" y="4727105"/>
                </a:lnTo>
                <a:lnTo>
                  <a:pt x="27533" y="4479175"/>
                </a:lnTo>
                <a:lnTo>
                  <a:pt x="275323" y="4479175"/>
                </a:lnTo>
                <a:lnTo>
                  <a:pt x="275323" y="4451642"/>
                </a:lnTo>
                <a:lnTo>
                  <a:pt x="27533" y="4451642"/>
                </a:lnTo>
                <a:lnTo>
                  <a:pt x="27533" y="152"/>
                </a:lnTo>
                <a:lnTo>
                  <a:pt x="0" y="152"/>
                </a:lnTo>
                <a:lnTo>
                  <a:pt x="0" y="4727105"/>
                </a:lnTo>
                <a:lnTo>
                  <a:pt x="0" y="4755032"/>
                </a:lnTo>
                <a:lnTo>
                  <a:pt x="4756442" y="4755032"/>
                </a:lnTo>
                <a:lnTo>
                  <a:pt x="4756442" y="4727105"/>
                </a:lnTo>
                <a:lnTo>
                  <a:pt x="4708766" y="4727105"/>
                </a:lnTo>
                <a:lnTo>
                  <a:pt x="4708766" y="4479175"/>
                </a:lnTo>
                <a:lnTo>
                  <a:pt x="4756442" y="4479175"/>
                </a:lnTo>
                <a:lnTo>
                  <a:pt x="4756442" y="4451642"/>
                </a:lnTo>
                <a:close/>
              </a:path>
            </a:pathLst>
          </a:custGeom>
          <a:solidFill>
            <a:srgbClr val="371A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-5404" y="4351477"/>
            <a:ext cx="598170" cy="48323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spcBef>
                <a:spcPts val="3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55880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-13451" y="4840439"/>
            <a:ext cx="598170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6921" y="5069083"/>
            <a:ext cx="502284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-18526" y="5297726"/>
            <a:ext cx="646430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-53021" y="5526370"/>
            <a:ext cx="641985" cy="21159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734" y="5723337"/>
            <a:ext cx="550545" cy="48323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7145">
              <a:spcBef>
                <a:spcPts val="3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2700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7148" y="4401105"/>
            <a:ext cx="3067685" cy="3365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435">
              <a:lnSpc>
                <a:spcPts val="1510"/>
              </a:lnSpc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46990">
              <a:spcBef>
                <a:spcPts val="2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43815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8255">
              <a:spcBef>
                <a:spcPts val="2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86360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47625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42545">
              <a:spcBef>
                <a:spcPts val="2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775" y="6180624"/>
            <a:ext cx="3607435" cy="48323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5400">
              <a:spcBef>
                <a:spcPts val="340"/>
              </a:spcBef>
            </a:pP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12700">
              <a:spcBef>
                <a:spcPts val="240"/>
              </a:spcBef>
            </a:pP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210" dirty="0">
                <a:solidFill>
                  <a:srgbClr val="371A9E"/>
                </a:solidFill>
                <a:latin typeface="Calibri"/>
                <a:cs typeface="Calibri"/>
              </a:rPr>
              <a:t>0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r>
              <a:rPr sz="1300" b="1" spc="-7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300" b="1" spc="-170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01514" y="1372247"/>
            <a:ext cx="10092055" cy="5414010"/>
            <a:chOff x="601510" y="1372247"/>
            <a:chExt cx="10092055" cy="5414010"/>
          </a:xfrm>
        </p:grpSpPr>
        <p:sp>
          <p:nvSpPr>
            <p:cNvPr id="29" name="object 29"/>
            <p:cNvSpPr/>
            <p:nvPr/>
          </p:nvSpPr>
          <p:spPr>
            <a:xfrm>
              <a:off x="601510" y="1372247"/>
              <a:ext cx="9490710" cy="4812030"/>
            </a:xfrm>
            <a:custGeom>
              <a:avLst/>
              <a:gdLst/>
              <a:ahLst/>
              <a:cxnLst/>
              <a:rect l="l" t="t" r="r" b="b"/>
              <a:pathLst>
                <a:path w="9490710" h="4812030">
                  <a:moveTo>
                    <a:pt x="9490367" y="4812004"/>
                  </a:moveTo>
                  <a:lnTo>
                    <a:pt x="0" y="4812004"/>
                  </a:lnTo>
                  <a:lnTo>
                    <a:pt x="0" y="0"/>
                  </a:lnTo>
                  <a:lnTo>
                    <a:pt x="9490367" y="0"/>
                  </a:lnTo>
                  <a:lnTo>
                    <a:pt x="9490367" y="4812004"/>
                  </a:lnTo>
                  <a:close/>
                </a:path>
              </a:pathLst>
            </a:custGeom>
            <a:solidFill>
              <a:srgbClr val="371A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39926" y="4699000"/>
              <a:ext cx="3153473" cy="208676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8899" y="1372247"/>
              <a:ext cx="3196559" cy="2639910"/>
            </a:xfrm>
            <a:prstGeom prst="rect">
              <a:avLst/>
            </a:prstGeom>
          </p:spPr>
        </p:pic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041411" y="1700419"/>
            <a:ext cx="4015740" cy="1118235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894"/>
              </a:spcBef>
            </a:pPr>
            <a:r>
              <a:rPr sz="3900" spc="675" dirty="0"/>
              <a:t>Що </a:t>
            </a:r>
            <a:r>
              <a:rPr sz="3900" spc="595" dirty="0"/>
              <a:t>таке </a:t>
            </a:r>
            <a:r>
              <a:rPr sz="3900" spc="600" dirty="0"/>
              <a:t> </a:t>
            </a:r>
            <a:r>
              <a:rPr sz="3900" spc="660" dirty="0"/>
              <a:t>к</a:t>
            </a:r>
            <a:r>
              <a:rPr sz="3900" spc="515" dirty="0"/>
              <a:t>а</a:t>
            </a:r>
            <a:r>
              <a:rPr sz="3900" spc="630" dirty="0"/>
              <a:t>л</a:t>
            </a:r>
            <a:r>
              <a:rPr sz="3900" spc="515" dirty="0"/>
              <a:t>а</a:t>
            </a:r>
            <a:r>
              <a:rPr sz="3900" spc="484" dirty="0"/>
              <a:t>м</a:t>
            </a:r>
            <a:r>
              <a:rPr sz="3900" spc="630" dirty="0"/>
              <a:t>у</a:t>
            </a:r>
            <a:r>
              <a:rPr sz="3900" spc="650" dirty="0"/>
              <a:t>т</a:t>
            </a:r>
            <a:r>
              <a:rPr sz="3900" spc="665" dirty="0"/>
              <a:t>н</a:t>
            </a:r>
            <a:r>
              <a:rPr sz="3900" spc="310" dirty="0"/>
              <a:t>і</a:t>
            </a:r>
            <a:r>
              <a:rPr sz="3900" spc="760" dirty="0"/>
              <a:t>с</a:t>
            </a:r>
            <a:r>
              <a:rPr sz="3900" spc="650" dirty="0"/>
              <a:t>т</a:t>
            </a:r>
            <a:r>
              <a:rPr sz="3900" spc="440" dirty="0"/>
              <a:t>ь</a:t>
            </a:r>
            <a:r>
              <a:rPr sz="3900" spc="500" dirty="0"/>
              <a:t>?</a:t>
            </a:r>
            <a:endParaRPr sz="3900"/>
          </a:p>
        </p:txBody>
      </p:sp>
      <p:sp>
        <p:nvSpPr>
          <p:cNvPr id="50" name="object 50"/>
          <p:cNvSpPr txBox="1"/>
          <p:nvPr/>
        </p:nvSpPr>
        <p:spPr>
          <a:xfrm>
            <a:off x="7327531" y="4134666"/>
            <a:ext cx="601980" cy="263533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algn="r">
              <a:spcBef>
                <a:spcPts val="254"/>
              </a:spcBef>
            </a:pPr>
            <a:r>
              <a:rPr sz="1500" b="1" spc="229" dirty="0">
                <a:solidFill>
                  <a:srgbClr val="52DDD4"/>
                </a:solidFill>
                <a:latin typeface="Calibri"/>
                <a:cs typeface="Calibri"/>
              </a:rPr>
              <a:t>Д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602904" y="4134666"/>
            <a:ext cx="1706195" cy="309699"/>
          </a:xfrm>
          <a:prstGeom prst="rect">
            <a:avLst/>
          </a:prstGeom>
          <a:ln w="27533">
            <a:solidFill>
              <a:srgbClr val="371A9E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328930">
              <a:spcBef>
                <a:spcPts val="254"/>
              </a:spcBef>
            </a:pPr>
            <a:r>
              <a:rPr lang="ru-RU" b="1" spc="270" dirty="0">
                <a:solidFill>
                  <a:srgbClr val="52DDD4"/>
                </a:solidFill>
                <a:latin typeface="Calibri"/>
                <a:cs typeface="Calibri"/>
              </a:rPr>
              <a:t>и</a:t>
            </a:r>
            <a:r>
              <a:rPr lang="ru-RU" b="1" spc="270" dirty="0" smtClean="0">
                <a:solidFill>
                  <a:srgbClr val="52DDD4"/>
                </a:solidFill>
                <a:latin typeface="Calibri"/>
                <a:cs typeface="Calibri"/>
              </a:rPr>
              <a:t>ск </a:t>
            </a:r>
            <a:r>
              <a:rPr lang="ru-RU" b="1" spc="270" dirty="0" err="1" smtClean="0">
                <a:solidFill>
                  <a:srgbClr val="52DDD4"/>
                </a:solidFill>
                <a:latin typeface="Calibri"/>
                <a:cs typeface="Calibri"/>
              </a:rPr>
              <a:t>Секк</a:t>
            </a:r>
            <a:r>
              <a:rPr lang="uk-UA" b="1" spc="270" dirty="0" smtClean="0">
                <a:solidFill>
                  <a:srgbClr val="52DDD4"/>
                </a:solidFill>
                <a:latin typeface="Calibri"/>
                <a:cs typeface="Calibri"/>
              </a:rPr>
              <a:t>і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24767" y="2774336"/>
            <a:ext cx="53467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srgbClr val="52DDD4"/>
                </a:solidFill>
              </a:rPr>
              <a:t>Прозорість</a:t>
            </a:r>
            <a:r>
              <a:rPr lang="ru-RU" b="1" dirty="0">
                <a:solidFill>
                  <a:srgbClr val="52DDD4"/>
                </a:solidFill>
              </a:rPr>
              <a:t> води в </a:t>
            </a:r>
            <a:r>
              <a:rPr lang="ru-RU" b="1" dirty="0" err="1">
                <a:solidFill>
                  <a:srgbClr val="52DDD4"/>
                </a:solidFill>
              </a:rPr>
              <a:t>гідрології</a:t>
            </a:r>
            <a:r>
              <a:rPr lang="ru-RU" b="1" dirty="0">
                <a:solidFill>
                  <a:srgbClr val="52DDD4"/>
                </a:solidFill>
              </a:rPr>
              <a:t> та </a:t>
            </a:r>
            <a:r>
              <a:rPr lang="ru-RU" b="1" dirty="0" err="1">
                <a:solidFill>
                  <a:srgbClr val="52DDD4"/>
                </a:solidFill>
              </a:rPr>
              <a:t>океанології</a:t>
            </a:r>
            <a:r>
              <a:rPr lang="ru-RU" b="1" dirty="0">
                <a:solidFill>
                  <a:srgbClr val="52DDD4"/>
                </a:solidFill>
              </a:rPr>
              <a:t> – </a:t>
            </a:r>
            <a:r>
              <a:rPr lang="ru-RU" b="1" dirty="0" err="1">
                <a:solidFill>
                  <a:srgbClr val="52DDD4"/>
                </a:solidFill>
              </a:rPr>
              <a:t>це</a:t>
            </a:r>
            <a:r>
              <a:rPr lang="ru-RU" b="1" dirty="0">
                <a:solidFill>
                  <a:srgbClr val="52DDD4"/>
                </a:solidFill>
              </a:rPr>
              <a:t> </a:t>
            </a:r>
            <a:r>
              <a:rPr lang="ru-RU" b="1" dirty="0" err="1">
                <a:solidFill>
                  <a:srgbClr val="52DDD4"/>
                </a:solidFill>
              </a:rPr>
              <a:t>відношення</a:t>
            </a:r>
            <a:r>
              <a:rPr lang="ru-RU" b="1" dirty="0">
                <a:solidFill>
                  <a:srgbClr val="52DDD4"/>
                </a:solidFill>
              </a:rPr>
              <a:t> </a:t>
            </a:r>
            <a:r>
              <a:rPr lang="ru-RU" b="1" dirty="0" err="1">
                <a:solidFill>
                  <a:srgbClr val="52DDD4"/>
                </a:solidFill>
              </a:rPr>
              <a:t>інтенсивності</a:t>
            </a:r>
            <a:r>
              <a:rPr lang="ru-RU" b="1" dirty="0">
                <a:solidFill>
                  <a:srgbClr val="52DDD4"/>
                </a:solidFill>
              </a:rPr>
              <a:t> </a:t>
            </a:r>
            <a:r>
              <a:rPr lang="ru-RU" b="1" dirty="0" err="1">
                <a:solidFill>
                  <a:srgbClr val="52DDD4"/>
                </a:solidFill>
              </a:rPr>
              <a:t>світла</a:t>
            </a:r>
            <a:r>
              <a:rPr lang="ru-RU" b="1" dirty="0">
                <a:solidFill>
                  <a:srgbClr val="52DDD4"/>
                </a:solidFill>
              </a:rPr>
              <a:t>, </a:t>
            </a:r>
            <a:r>
              <a:rPr lang="ru-RU" b="1" dirty="0" err="1">
                <a:solidFill>
                  <a:srgbClr val="52DDD4"/>
                </a:solidFill>
              </a:rPr>
              <a:t>що</a:t>
            </a:r>
            <a:r>
              <a:rPr lang="ru-RU" b="1" dirty="0">
                <a:solidFill>
                  <a:srgbClr val="52DDD4"/>
                </a:solidFill>
              </a:rPr>
              <a:t> </a:t>
            </a:r>
            <a:r>
              <a:rPr lang="ru-RU" b="1" dirty="0" err="1">
                <a:solidFill>
                  <a:srgbClr val="52DDD4"/>
                </a:solidFill>
              </a:rPr>
              <a:t>пройшло</a:t>
            </a:r>
            <a:r>
              <a:rPr lang="ru-RU" b="1" dirty="0">
                <a:solidFill>
                  <a:srgbClr val="52DDD4"/>
                </a:solidFill>
              </a:rPr>
              <a:t> через шар води, до </a:t>
            </a:r>
            <a:r>
              <a:rPr lang="ru-RU" b="1" dirty="0" err="1">
                <a:solidFill>
                  <a:srgbClr val="52DDD4"/>
                </a:solidFill>
              </a:rPr>
              <a:t>інтенсивності</a:t>
            </a:r>
            <a:r>
              <a:rPr lang="ru-RU" b="1" dirty="0">
                <a:solidFill>
                  <a:srgbClr val="52DDD4"/>
                </a:solidFill>
              </a:rPr>
              <a:t> </a:t>
            </a:r>
            <a:r>
              <a:rPr lang="ru-RU" b="1" dirty="0" err="1">
                <a:solidFill>
                  <a:srgbClr val="52DDD4"/>
                </a:solidFill>
              </a:rPr>
              <a:t>світла</a:t>
            </a:r>
            <a:r>
              <a:rPr lang="ru-RU" b="1" dirty="0">
                <a:solidFill>
                  <a:srgbClr val="52DDD4"/>
                </a:solidFill>
              </a:rPr>
              <a:t>, </a:t>
            </a:r>
            <a:r>
              <a:rPr lang="ru-RU" b="1" dirty="0" err="1">
                <a:solidFill>
                  <a:srgbClr val="52DDD4"/>
                </a:solidFill>
              </a:rPr>
              <a:t>що</a:t>
            </a:r>
            <a:r>
              <a:rPr lang="ru-RU" b="1" dirty="0">
                <a:solidFill>
                  <a:srgbClr val="52DDD4"/>
                </a:solidFill>
              </a:rPr>
              <a:t> входить в воду. </a:t>
            </a:r>
            <a:r>
              <a:rPr lang="ru-RU" b="1" dirty="0" err="1">
                <a:solidFill>
                  <a:srgbClr val="52DDD4"/>
                </a:solidFill>
              </a:rPr>
              <a:t>Прозорість</a:t>
            </a:r>
            <a:r>
              <a:rPr lang="ru-RU" b="1" dirty="0">
                <a:solidFill>
                  <a:srgbClr val="52DDD4"/>
                </a:solidFill>
              </a:rPr>
              <a:t> води – величина, </a:t>
            </a:r>
            <a:r>
              <a:rPr lang="ru-RU" b="1" dirty="0" err="1">
                <a:solidFill>
                  <a:srgbClr val="52DDD4"/>
                </a:solidFill>
              </a:rPr>
              <a:t>побічно</a:t>
            </a:r>
            <a:r>
              <a:rPr lang="ru-RU" b="1" dirty="0">
                <a:solidFill>
                  <a:srgbClr val="52DDD4"/>
                </a:solidFill>
              </a:rPr>
              <a:t> </a:t>
            </a:r>
            <a:r>
              <a:rPr lang="ru-RU" b="1" dirty="0" err="1">
                <a:solidFill>
                  <a:srgbClr val="52DDD4"/>
                </a:solidFill>
              </a:rPr>
              <a:t>позначає</a:t>
            </a:r>
            <a:r>
              <a:rPr lang="ru-RU" b="1" dirty="0">
                <a:solidFill>
                  <a:srgbClr val="52DDD4"/>
                </a:solidFill>
              </a:rPr>
              <a:t> </a:t>
            </a:r>
            <a:r>
              <a:rPr lang="ru-RU" b="1" dirty="0" err="1">
                <a:solidFill>
                  <a:srgbClr val="52DDD4"/>
                </a:solidFill>
              </a:rPr>
              <a:t>кількість</a:t>
            </a:r>
            <a:r>
              <a:rPr lang="ru-RU" b="1" dirty="0">
                <a:solidFill>
                  <a:srgbClr val="52DDD4"/>
                </a:solidFill>
              </a:rPr>
              <a:t> </a:t>
            </a:r>
            <a:r>
              <a:rPr lang="ru-RU" b="1" dirty="0" err="1">
                <a:solidFill>
                  <a:srgbClr val="52DDD4"/>
                </a:solidFill>
              </a:rPr>
              <a:t>зважених</a:t>
            </a:r>
            <a:r>
              <a:rPr lang="ru-RU" b="1" dirty="0">
                <a:solidFill>
                  <a:srgbClr val="52DDD4"/>
                </a:solidFill>
              </a:rPr>
              <a:t> </a:t>
            </a:r>
            <a:r>
              <a:rPr lang="ru-RU" b="1" dirty="0" err="1">
                <a:solidFill>
                  <a:srgbClr val="52DDD4"/>
                </a:solidFill>
              </a:rPr>
              <a:t>часток</a:t>
            </a:r>
            <a:r>
              <a:rPr lang="ru-RU" b="1" dirty="0">
                <a:solidFill>
                  <a:srgbClr val="52DDD4"/>
                </a:solidFill>
              </a:rPr>
              <a:t> і </a:t>
            </a:r>
            <a:r>
              <a:rPr lang="ru-RU" b="1" dirty="0" err="1">
                <a:solidFill>
                  <a:srgbClr val="52DDD4"/>
                </a:solidFill>
              </a:rPr>
              <a:t>колоїдів</a:t>
            </a:r>
            <a:r>
              <a:rPr lang="ru-RU" b="1" dirty="0">
                <a:solidFill>
                  <a:srgbClr val="52DDD4"/>
                </a:solidFill>
              </a:rPr>
              <a:t> в </a:t>
            </a:r>
            <a:r>
              <a:rPr lang="ru-RU" b="1" dirty="0" err="1">
                <a:solidFill>
                  <a:srgbClr val="52DDD4"/>
                </a:solidFill>
              </a:rPr>
              <a:t>воді</a:t>
            </a:r>
            <a:r>
              <a:rPr lang="ru-RU" b="1" dirty="0" smtClean="0">
                <a:solidFill>
                  <a:srgbClr val="52DDD4"/>
                </a:solidFill>
              </a:rPr>
              <a:t>.</a:t>
            </a:r>
            <a:endParaRPr lang="en-US" b="1" i="0" dirty="0">
              <a:solidFill>
                <a:srgbClr val="222222"/>
              </a:solidFill>
              <a:effectLst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372762" y="4604378"/>
            <a:ext cx="53467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err="1" smtClean="0">
                <a:solidFill>
                  <a:srgbClr val="52DDD4"/>
                </a:solidFill>
              </a:rPr>
              <a:t>П</a:t>
            </a:r>
            <a:r>
              <a:rPr lang="ru-RU" b="1" dirty="0" err="1" smtClean="0">
                <a:solidFill>
                  <a:srgbClr val="52DDD4"/>
                </a:solidFill>
              </a:rPr>
              <a:t>розорість</a:t>
            </a:r>
            <a:r>
              <a:rPr lang="ru-RU" b="1" dirty="0">
                <a:solidFill>
                  <a:srgbClr val="52DDD4"/>
                </a:solidFill>
              </a:rPr>
              <a:t>, </a:t>
            </a:r>
            <a:r>
              <a:rPr lang="ru-RU" b="1" dirty="0" err="1">
                <a:solidFill>
                  <a:srgbClr val="52DDD4"/>
                </a:solidFill>
              </a:rPr>
              <a:t>вимірюється</a:t>
            </a:r>
            <a:r>
              <a:rPr lang="ru-RU" b="1" dirty="0">
                <a:solidFill>
                  <a:srgbClr val="52DDD4"/>
                </a:solidFill>
              </a:rPr>
              <a:t> як </a:t>
            </a:r>
            <a:r>
              <a:rPr lang="ru-RU" b="1" dirty="0" err="1">
                <a:solidFill>
                  <a:srgbClr val="52DDD4"/>
                </a:solidFill>
              </a:rPr>
              <a:t>висота</a:t>
            </a:r>
            <a:r>
              <a:rPr lang="ru-RU" b="1" dirty="0">
                <a:solidFill>
                  <a:srgbClr val="52DDD4"/>
                </a:solidFill>
              </a:rPr>
              <a:t> </a:t>
            </a:r>
            <a:r>
              <a:rPr lang="ru-RU" b="1" dirty="0" err="1">
                <a:solidFill>
                  <a:srgbClr val="52DDD4"/>
                </a:solidFill>
              </a:rPr>
              <a:t>стовпа</a:t>
            </a:r>
            <a:r>
              <a:rPr lang="ru-RU" b="1" dirty="0">
                <a:solidFill>
                  <a:srgbClr val="52DDD4"/>
                </a:solidFill>
              </a:rPr>
              <a:t> води, при </a:t>
            </a:r>
            <a:r>
              <a:rPr lang="ru-RU" b="1" dirty="0" err="1">
                <a:solidFill>
                  <a:srgbClr val="52DDD4"/>
                </a:solidFill>
              </a:rPr>
              <a:t>погляді</a:t>
            </a:r>
            <a:r>
              <a:rPr lang="ru-RU" b="1" dirty="0">
                <a:solidFill>
                  <a:srgbClr val="52DDD4"/>
                </a:solidFill>
              </a:rPr>
              <a:t> </a:t>
            </a:r>
            <a:r>
              <a:rPr lang="ru-RU" b="1" dirty="0" err="1">
                <a:solidFill>
                  <a:srgbClr val="52DDD4"/>
                </a:solidFill>
              </a:rPr>
              <a:t>крізь</a:t>
            </a:r>
            <a:r>
              <a:rPr lang="ru-RU" b="1" dirty="0">
                <a:solidFill>
                  <a:srgbClr val="52DDD4"/>
                </a:solidFill>
              </a:rPr>
              <a:t> </a:t>
            </a:r>
            <a:r>
              <a:rPr lang="ru-RU" b="1" dirty="0" err="1">
                <a:solidFill>
                  <a:srgbClr val="52DDD4"/>
                </a:solidFill>
              </a:rPr>
              <a:t>який</a:t>
            </a:r>
            <a:r>
              <a:rPr lang="ru-RU" b="1" dirty="0">
                <a:solidFill>
                  <a:srgbClr val="52DDD4"/>
                </a:solidFill>
              </a:rPr>
              <a:t> </a:t>
            </a:r>
            <a:r>
              <a:rPr lang="ru-RU" b="1" dirty="0" err="1">
                <a:solidFill>
                  <a:srgbClr val="52DDD4"/>
                </a:solidFill>
              </a:rPr>
              <a:t>можна</a:t>
            </a:r>
            <a:r>
              <a:rPr lang="ru-RU" b="1" dirty="0">
                <a:solidFill>
                  <a:srgbClr val="52DDD4"/>
                </a:solidFill>
              </a:rPr>
              <a:t> </a:t>
            </a:r>
            <a:r>
              <a:rPr lang="ru-RU" b="1" dirty="0" err="1">
                <a:solidFill>
                  <a:srgbClr val="52DDD4"/>
                </a:solidFill>
              </a:rPr>
              <a:t>розрізняти</a:t>
            </a:r>
            <a:r>
              <a:rPr lang="ru-RU" b="1" dirty="0">
                <a:solidFill>
                  <a:srgbClr val="52DDD4"/>
                </a:solidFill>
              </a:rPr>
              <a:t> </a:t>
            </a:r>
            <a:r>
              <a:rPr lang="ru-RU" b="1" dirty="0" err="1">
                <a:solidFill>
                  <a:srgbClr val="52DDD4"/>
                </a:solidFill>
              </a:rPr>
              <a:t>впізнаваний</a:t>
            </a:r>
            <a:r>
              <a:rPr lang="ru-RU" b="1" dirty="0">
                <a:solidFill>
                  <a:srgbClr val="52DDD4"/>
                </a:solidFill>
              </a:rPr>
              <a:t> знак отвори на диску, </a:t>
            </a:r>
            <a:r>
              <a:rPr lang="ru-RU" b="1" dirty="0" err="1">
                <a:solidFill>
                  <a:srgbClr val="52DDD4"/>
                </a:solidFill>
              </a:rPr>
              <a:t>стандартний</a:t>
            </a:r>
            <a:r>
              <a:rPr lang="ru-RU" b="1" dirty="0">
                <a:solidFill>
                  <a:srgbClr val="52DDD4"/>
                </a:solidFill>
              </a:rPr>
              <a:t> шрифт, </a:t>
            </a:r>
            <a:r>
              <a:rPr lang="ru-RU" b="1" dirty="0" err="1">
                <a:solidFill>
                  <a:srgbClr val="52DDD4"/>
                </a:solidFill>
              </a:rPr>
              <a:t>хрестоподібна</a:t>
            </a:r>
            <a:r>
              <a:rPr lang="ru-RU" b="1" dirty="0">
                <a:solidFill>
                  <a:srgbClr val="52DDD4"/>
                </a:solidFill>
              </a:rPr>
              <a:t> </a:t>
            </a:r>
            <a:r>
              <a:rPr lang="ru-RU" b="1" dirty="0" err="1">
                <a:solidFill>
                  <a:srgbClr val="52DDD4"/>
                </a:solidFill>
              </a:rPr>
              <a:t>мітка</a:t>
            </a:r>
            <a:r>
              <a:rPr lang="ru-RU" b="1" dirty="0">
                <a:solidFill>
                  <a:srgbClr val="52DDD4"/>
                </a:solidFill>
              </a:rPr>
              <a:t> і т.п. </a:t>
            </a:r>
            <a:r>
              <a:rPr lang="ru-RU" b="1" dirty="0" err="1">
                <a:solidFill>
                  <a:srgbClr val="52DDD4"/>
                </a:solidFill>
              </a:rPr>
              <a:t>Прозорість</a:t>
            </a:r>
            <a:r>
              <a:rPr lang="ru-RU" b="1" dirty="0">
                <a:solidFill>
                  <a:srgbClr val="52DDD4"/>
                </a:solidFill>
              </a:rPr>
              <a:t> води </a:t>
            </a:r>
            <a:r>
              <a:rPr lang="ru-RU" b="1" dirty="0" err="1">
                <a:solidFill>
                  <a:srgbClr val="52DDD4"/>
                </a:solidFill>
              </a:rPr>
              <a:t>вимірюется</a:t>
            </a:r>
            <a:r>
              <a:rPr lang="ru-RU" b="1" dirty="0">
                <a:solidFill>
                  <a:srgbClr val="52DDD4"/>
                </a:solidFill>
              </a:rPr>
              <a:t> у </a:t>
            </a:r>
            <a:r>
              <a:rPr lang="en-US" b="1" dirty="0" smtClean="0">
                <a:solidFill>
                  <a:srgbClr val="52DDD4"/>
                </a:solidFill>
              </a:rPr>
              <a:t>FTU</a:t>
            </a:r>
            <a:r>
              <a:rPr lang="uk-UA" b="1" dirty="0" smtClean="0">
                <a:solidFill>
                  <a:srgbClr val="52DDD4"/>
                </a:solidFill>
              </a:rPr>
              <a:t>.</a:t>
            </a:r>
            <a:endParaRPr lang="en-US" b="1" i="0" dirty="0">
              <a:solidFill>
                <a:srgbClr val="222222"/>
              </a:solidFill>
              <a:effectLst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5296" y="2573388"/>
            <a:ext cx="4255096" cy="38819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51077" y="2299307"/>
            <a:ext cx="1385570" cy="535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350" b="1" spc="509" dirty="0">
                <a:solidFill>
                  <a:srgbClr val="371A9E"/>
                </a:solidFill>
                <a:latin typeface="Calibri"/>
                <a:cs typeface="Calibri"/>
              </a:rPr>
              <a:t>Етап</a:t>
            </a:r>
            <a:r>
              <a:rPr sz="3350" b="1" spc="15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3350" b="1" spc="-425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1081" y="3056026"/>
            <a:ext cx="3421379" cy="3289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950" b="1" spc="390" dirty="0">
                <a:solidFill>
                  <a:srgbClr val="371A9E"/>
                </a:solidFill>
                <a:latin typeface="Calibri"/>
                <a:cs typeface="Calibri"/>
              </a:rPr>
              <a:t>Створення</a:t>
            </a:r>
            <a:r>
              <a:rPr sz="1950" b="1" spc="85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950" b="1" spc="360" dirty="0">
                <a:solidFill>
                  <a:srgbClr val="371A9E"/>
                </a:solidFill>
                <a:latin typeface="Calibri"/>
                <a:cs typeface="Calibri"/>
              </a:rPr>
              <a:t>конструкції</a:t>
            </a:r>
            <a:endParaRPr sz="19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1077" y="1452761"/>
            <a:ext cx="1385570" cy="535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350" b="1" spc="509" dirty="0">
                <a:solidFill>
                  <a:srgbClr val="371A9E"/>
                </a:solidFill>
                <a:latin typeface="Calibri"/>
                <a:cs typeface="Calibri"/>
              </a:rPr>
              <a:t>Етап</a:t>
            </a:r>
            <a:r>
              <a:rPr sz="3350" b="1" spc="15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3350" b="1" spc="-425" dirty="0">
                <a:solidFill>
                  <a:srgbClr val="371A9E"/>
                </a:solidFill>
                <a:latin typeface="Calibri"/>
                <a:cs typeface="Calibri"/>
              </a:rPr>
              <a:t>1</a:t>
            </a:r>
            <a:endParaRPr sz="33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51081" y="2209483"/>
            <a:ext cx="2223135" cy="61277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2240"/>
              </a:lnSpc>
              <a:spcBef>
                <a:spcPts val="295"/>
              </a:spcBef>
            </a:pPr>
            <a:r>
              <a:rPr sz="1950" b="1" spc="400" dirty="0">
                <a:solidFill>
                  <a:srgbClr val="371A9E"/>
                </a:solidFill>
                <a:latin typeface="Calibri"/>
                <a:cs typeface="Calibri"/>
              </a:rPr>
              <a:t>Структурна </a:t>
            </a:r>
            <a:r>
              <a:rPr sz="1950" b="1" spc="405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950" b="1" spc="355" dirty="0">
                <a:solidFill>
                  <a:srgbClr val="371A9E"/>
                </a:solidFill>
                <a:latin typeface="Calibri"/>
                <a:cs typeface="Calibri"/>
              </a:rPr>
              <a:t>схема</a:t>
            </a:r>
            <a:r>
              <a:rPr sz="1950" b="1" spc="50" dirty="0">
                <a:solidFill>
                  <a:srgbClr val="371A9E"/>
                </a:solidFill>
                <a:latin typeface="Calibri"/>
                <a:cs typeface="Calibri"/>
              </a:rPr>
              <a:t> </a:t>
            </a:r>
            <a:r>
              <a:rPr sz="1950" b="1" spc="375" dirty="0">
                <a:solidFill>
                  <a:srgbClr val="371A9E"/>
                </a:solidFill>
                <a:latin typeface="Calibri"/>
                <a:cs typeface="Calibri"/>
              </a:rPr>
              <a:t>приладу</a:t>
            </a:r>
            <a:endParaRPr sz="19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0158" y="3168053"/>
            <a:ext cx="8966847" cy="333608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5507" y="4070743"/>
            <a:ext cx="3790950" cy="2715260"/>
            <a:chOff x="1085507" y="4070743"/>
            <a:chExt cx="3790950" cy="2715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5507" y="4979149"/>
              <a:ext cx="2851543" cy="18066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02763" y="4070743"/>
              <a:ext cx="2573655" cy="2696210"/>
            </a:xfrm>
            <a:custGeom>
              <a:avLst/>
              <a:gdLst/>
              <a:ahLst/>
              <a:cxnLst/>
              <a:rect l="l" t="t" r="r" b="b"/>
              <a:pathLst>
                <a:path w="2573654" h="2696209">
                  <a:moveTo>
                    <a:pt x="2573083" y="2695625"/>
                  </a:moveTo>
                  <a:lnTo>
                    <a:pt x="0" y="2695625"/>
                  </a:lnTo>
                  <a:lnTo>
                    <a:pt x="0" y="0"/>
                  </a:lnTo>
                  <a:lnTo>
                    <a:pt x="2573083" y="0"/>
                  </a:lnTo>
                  <a:lnTo>
                    <a:pt x="2573083" y="2695625"/>
                  </a:lnTo>
                  <a:close/>
                </a:path>
              </a:pathLst>
            </a:custGeom>
            <a:solidFill>
              <a:srgbClr val="FF8F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144" y="816488"/>
            <a:ext cx="4106545" cy="68608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R="5080" algn="r">
              <a:spcBef>
                <a:spcPts val="370"/>
              </a:spcBef>
            </a:pP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R="6985" algn="r">
              <a:spcBef>
                <a:spcPts val="27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-10392" y="1313362"/>
            <a:ext cx="4128135" cy="4161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55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-58760" y="1546406"/>
            <a:ext cx="944880" cy="2160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10393" y="1748646"/>
            <a:ext cx="901700" cy="95758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3970">
              <a:spcBef>
                <a:spcPts val="370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2700">
              <a:spcBef>
                <a:spcPts val="27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2700">
              <a:spcBef>
                <a:spcPts val="27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63500">
              <a:spcBef>
                <a:spcPts val="27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-54363" y="2711609"/>
            <a:ext cx="850900" cy="2160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3" y="2913849"/>
            <a:ext cx="895985" cy="49149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55244">
              <a:spcBef>
                <a:spcPts val="370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2700">
              <a:spcBef>
                <a:spcPts val="275"/>
              </a:spcBef>
            </a:pP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9954" y="1564499"/>
            <a:ext cx="2585720" cy="2500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92075" algn="r">
              <a:lnSpc>
                <a:spcPts val="1545"/>
              </a:lnSpc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R="41910" algn="r">
              <a:spcBef>
                <a:spcPts val="27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algn="r">
              <a:spcBef>
                <a:spcPts val="275"/>
              </a:spcBef>
            </a:pP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R="43815" algn="r">
              <a:spcBef>
                <a:spcPts val="275"/>
              </a:spcBef>
            </a:pP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algn="r">
              <a:spcBef>
                <a:spcPts val="27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algn="r">
              <a:spcBef>
                <a:spcPts val="27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algn="r">
              <a:spcBef>
                <a:spcPts val="27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algn="r">
              <a:spcBef>
                <a:spcPts val="275"/>
              </a:spcBef>
            </a:pP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algn="r">
              <a:spcBef>
                <a:spcPts val="275"/>
              </a:spcBef>
            </a:pP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12646" y="1515605"/>
            <a:ext cx="807720" cy="2155718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spcBef>
                <a:spcPts val="370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62230">
              <a:spcBef>
                <a:spcPts val="27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109855">
              <a:spcBef>
                <a:spcPts val="275"/>
              </a:spcBef>
            </a:pP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60960">
              <a:spcBef>
                <a:spcPts val="27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11760">
              <a:spcBef>
                <a:spcPts val="275"/>
              </a:spcBef>
            </a:pP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11125">
              <a:spcBef>
                <a:spcPts val="27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111125">
              <a:spcBef>
                <a:spcPts val="27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  <a:p>
            <a:pPr marL="112395">
              <a:spcBef>
                <a:spcPts val="27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endParaRPr sz="1300">
              <a:latin typeface="Calibri"/>
              <a:cs typeface="Calibri"/>
            </a:endParaRPr>
          </a:p>
          <a:p>
            <a:pPr marL="110489">
              <a:spcBef>
                <a:spcPts val="275"/>
              </a:spcBef>
            </a:pP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229" dirty="0">
                <a:solidFill>
                  <a:srgbClr val="52DDD4"/>
                </a:solidFill>
                <a:latin typeface="Calibri"/>
                <a:cs typeface="Calibri"/>
              </a:rPr>
              <a:t>0</a:t>
            </a:r>
            <a:r>
              <a:rPr sz="1300" b="1" spc="-60" dirty="0">
                <a:solidFill>
                  <a:srgbClr val="52DDD4"/>
                </a:solidFill>
                <a:latin typeface="Calibri"/>
                <a:cs typeface="Calibri"/>
              </a:rPr>
              <a:t> </a:t>
            </a:r>
            <a:r>
              <a:rPr sz="1300" b="1" spc="-155" dirty="0">
                <a:solidFill>
                  <a:srgbClr val="52DDD4"/>
                </a:solidFill>
                <a:latin typeface="Calibri"/>
                <a:cs typeface="Calibri"/>
              </a:rPr>
              <a:t>1</a:t>
            </a:r>
            <a:endParaRPr sz="1300">
              <a:latin typeface="Calibri"/>
              <a:cs typeface="Calibri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9873157" y="756974"/>
          <a:ext cx="807084" cy="60150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5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3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3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3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3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3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3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53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3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53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53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5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53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53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53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53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53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lnB w="28575">
                      <a:solidFill>
                        <a:srgbClr val="FF8FE6"/>
                      </a:solidFill>
                      <a:prstDash val="solid"/>
                    </a:lnB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56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R w="28575">
                      <a:solidFill>
                        <a:srgbClr val="FF8FE6"/>
                      </a:solidFill>
                      <a:prstDash val="solid"/>
                    </a:lnR>
                    <a:lnT w="28575">
                      <a:solidFill>
                        <a:srgbClr val="FF8FE6"/>
                      </a:solidFill>
                      <a:prstDash val="solid"/>
                    </a:lnT>
                    <a:solidFill>
                      <a:srgbClr val="371A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8FE6"/>
                      </a:solidFill>
                      <a:prstDash val="solid"/>
                    </a:lnL>
                    <a:lnT w="28575">
                      <a:solidFill>
                        <a:srgbClr val="FF8FE6"/>
                      </a:solidFill>
                      <a:prstDash val="solid"/>
                    </a:lnT>
                    <a:solidFill>
                      <a:srgbClr val="371A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7116813" y="1505102"/>
            <a:ext cx="2423160" cy="2696210"/>
          </a:xfrm>
          <a:custGeom>
            <a:avLst/>
            <a:gdLst/>
            <a:ahLst/>
            <a:cxnLst/>
            <a:rect l="l" t="t" r="r" b="b"/>
            <a:pathLst>
              <a:path w="2423159" h="2696210">
                <a:moveTo>
                  <a:pt x="2422728" y="2695625"/>
                </a:moveTo>
                <a:lnTo>
                  <a:pt x="0" y="2695625"/>
                </a:lnTo>
                <a:lnTo>
                  <a:pt x="0" y="0"/>
                </a:lnTo>
                <a:lnTo>
                  <a:pt x="2422728" y="0"/>
                </a:lnTo>
                <a:lnTo>
                  <a:pt x="2422728" y="2695625"/>
                </a:lnTo>
                <a:close/>
              </a:path>
            </a:pathLst>
          </a:custGeom>
          <a:solidFill>
            <a:srgbClr val="FF8FE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887260" y="1505102"/>
            <a:ext cx="3646804" cy="4857750"/>
            <a:chOff x="887260" y="1505102"/>
            <a:chExt cx="3646804" cy="4857750"/>
          </a:xfrm>
        </p:grpSpPr>
        <p:sp>
          <p:nvSpPr>
            <p:cNvPr id="16" name="object 16"/>
            <p:cNvSpPr/>
            <p:nvPr/>
          </p:nvSpPr>
          <p:spPr>
            <a:xfrm>
              <a:off x="887260" y="1505102"/>
              <a:ext cx="2512060" cy="2696210"/>
            </a:xfrm>
            <a:custGeom>
              <a:avLst/>
              <a:gdLst/>
              <a:ahLst/>
              <a:cxnLst/>
              <a:rect l="l" t="t" r="r" b="b"/>
              <a:pathLst>
                <a:path w="2512060" h="2696210">
                  <a:moveTo>
                    <a:pt x="2511818" y="2695625"/>
                  </a:moveTo>
                  <a:lnTo>
                    <a:pt x="0" y="2695625"/>
                  </a:lnTo>
                  <a:lnTo>
                    <a:pt x="0" y="0"/>
                  </a:lnTo>
                  <a:lnTo>
                    <a:pt x="2511818" y="0"/>
                  </a:lnTo>
                  <a:lnTo>
                    <a:pt x="2511818" y="2695625"/>
                  </a:lnTo>
                  <a:close/>
                </a:path>
              </a:pathLst>
            </a:custGeom>
            <a:solidFill>
              <a:srgbClr val="FF8F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2430" y="1778000"/>
              <a:ext cx="1457769" cy="19939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2549" y="4471998"/>
              <a:ext cx="1891350" cy="1890701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124671" y="993712"/>
            <a:ext cx="7184080" cy="4667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11345">
              <a:spcBef>
                <a:spcPts val="100"/>
              </a:spcBef>
            </a:pPr>
            <a:r>
              <a:rPr spc="475" dirty="0"/>
              <a:t>Етап</a:t>
            </a:r>
            <a:r>
              <a:rPr spc="150" dirty="0"/>
              <a:t> </a:t>
            </a:r>
            <a:r>
              <a:rPr spc="245" dirty="0"/>
              <a:t>2</a:t>
            </a:r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7904" y="1854200"/>
            <a:ext cx="2003461" cy="2001886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3935416" y="1505102"/>
            <a:ext cx="4134485" cy="5261610"/>
            <a:chOff x="3935412" y="1505102"/>
            <a:chExt cx="4134485" cy="5261610"/>
          </a:xfrm>
        </p:grpSpPr>
        <p:sp>
          <p:nvSpPr>
            <p:cNvPr id="22" name="object 22"/>
            <p:cNvSpPr/>
            <p:nvPr/>
          </p:nvSpPr>
          <p:spPr>
            <a:xfrm>
              <a:off x="3935412" y="1505102"/>
              <a:ext cx="2573655" cy="2696210"/>
            </a:xfrm>
            <a:custGeom>
              <a:avLst/>
              <a:gdLst/>
              <a:ahLst/>
              <a:cxnLst/>
              <a:rect l="l" t="t" r="r" b="b"/>
              <a:pathLst>
                <a:path w="2573654" h="2696210">
                  <a:moveTo>
                    <a:pt x="2573083" y="2695625"/>
                  </a:moveTo>
                  <a:lnTo>
                    <a:pt x="0" y="2695625"/>
                  </a:lnTo>
                  <a:lnTo>
                    <a:pt x="0" y="0"/>
                  </a:lnTo>
                  <a:lnTo>
                    <a:pt x="2573083" y="0"/>
                  </a:lnTo>
                  <a:lnTo>
                    <a:pt x="2573083" y="2695625"/>
                  </a:lnTo>
                  <a:close/>
                </a:path>
              </a:pathLst>
            </a:custGeom>
            <a:solidFill>
              <a:srgbClr val="FF8F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9931" y="1854200"/>
              <a:ext cx="2003068" cy="200188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557837" y="4070743"/>
              <a:ext cx="2512060" cy="2696210"/>
            </a:xfrm>
            <a:custGeom>
              <a:avLst/>
              <a:gdLst/>
              <a:ahLst/>
              <a:cxnLst/>
              <a:rect l="l" t="t" r="r" b="b"/>
              <a:pathLst>
                <a:path w="2512059" h="2696209">
                  <a:moveTo>
                    <a:pt x="2511869" y="2695625"/>
                  </a:moveTo>
                  <a:lnTo>
                    <a:pt x="0" y="2695625"/>
                  </a:lnTo>
                  <a:lnTo>
                    <a:pt x="0" y="0"/>
                  </a:lnTo>
                  <a:lnTo>
                    <a:pt x="2511869" y="0"/>
                  </a:lnTo>
                  <a:lnTo>
                    <a:pt x="2511869" y="2695625"/>
                  </a:lnTo>
                  <a:close/>
                </a:path>
              </a:pathLst>
            </a:custGeom>
            <a:solidFill>
              <a:srgbClr val="FF8F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8500" y="4471998"/>
              <a:ext cx="2070100" cy="18907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495" y="2997200"/>
            <a:ext cx="2032838" cy="29337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89329" y="2996759"/>
            <a:ext cx="1526031" cy="29324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46704" y="3090168"/>
            <a:ext cx="2595359" cy="284043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8803" y="1373239"/>
            <a:ext cx="4248150" cy="5245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sz="3250" spc="635" dirty="0">
                <a:solidFill>
                  <a:srgbClr val="371A9E"/>
                </a:solidFill>
              </a:rPr>
              <a:t>ФОТО</a:t>
            </a:r>
            <a:r>
              <a:rPr sz="3250" spc="114" dirty="0">
                <a:solidFill>
                  <a:srgbClr val="371A9E"/>
                </a:solidFill>
              </a:rPr>
              <a:t> </a:t>
            </a:r>
            <a:r>
              <a:rPr sz="3250" spc="660" dirty="0">
                <a:solidFill>
                  <a:srgbClr val="371A9E"/>
                </a:solidFill>
              </a:rPr>
              <a:t>ПРИСТРОЮ</a:t>
            </a:r>
            <a:endParaRPr sz="325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2357</Words>
  <Application>Microsoft Office PowerPoint</Application>
  <PresentationFormat>Произвольный</PresentationFormat>
  <Paragraphs>292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Verdana</vt:lpstr>
      <vt:lpstr>Calibri</vt:lpstr>
      <vt:lpstr>Times New Roman</vt:lpstr>
      <vt:lpstr>Arial</vt:lpstr>
      <vt:lpstr>Office Theme</vt:lpstr>
      <vt:lpstr>ТЕХНІК-ЮНІОР</vt:lpstr>
      <vt:lpstr>Зміст</vt:lpstr>
      <vt:lpstr>Презентация PowerPoint</vt:lpstr>
      <vt:lpstr>Актуальність</vt:lpstr>
      <vt:lpstr>Що таке  каламутність?</vt:lpstr>
      <vt:lpstr>Презентация PowerPoint</vt:lpstr>
      <vt:lpstr>Презентация PowerPoint</vt:lpstr>
      <vt:lpstr>Етап 2</vt:lpstr>
      <vt:lpstr>ФОТО ПРИСТРОЮ</vt:lpstr>
      <vt:lpstr>ЕТАП 3</vt:lpstr>
      <vt:lpstr>КАЛІБРУВАННЯ</vt:lpstr>
      <vt:lpstr>МОДЕРНІЗАЦІЯ ПРИСТРОЮ</vt:lpstr>
      <vt:lpstr>Команда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ТЕХНІК-ЮНІОР</dc:title>
  <dc:creator>kcml kcml</dc:creator>
  <cp:lastModifiedBy>kcml kcml</cp:lastModifiedBy>
  <cp:revision>4</cp:revision>
  <dcterms:created xsi:type="dcterms:W3CDTF">2021-04-11T20:28:05Z</dcterms:created>
  <dcterms:modified xsi:type="dcterms:W3CDTF">2021-04-14T16:10:22Z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2021-04-14T00:00:00Z</vt:filetime>
  </property>
  <property fmtid="{D5CDD505-2E9C-101B-9397-08002B2CF9AE}" pid="3" name="LastSaved">
    <vt:filetime>2021-04-14T00:00:00Z</vt:filetime>
  </property>
</Properties>
</file>