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57" r:id="rId6"/>
    <p:sldId id="259" r:id="rId7"/>
    <p:sldId id="260" r:id="rId8"/>
    <p:sldId id="261" r:id="rId9"/>
    <p:sldId id="262" r:id="rId10"/>
    <p:sldId id="274" r:id="rId11"/>
    <p:sldId id="275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38157" cy="67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7" y="39553"/>
            <a:ext cx="8878117" cy="6186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uk-UA" dirty="0"/>
              <a:t>Міністерство освіти і науки України</a:t>
            </a:r>
            <a:endParaRPr lang="ru-RU" dirty="0"/>
          </a:p>
          <a:p>
            <a:pPr algn="ctr"/>
            <a:r>
              <a:rPr lang="uk-UA" dirty="0" smtClean="0"/>
              <a:t>Управління  </a:t>
            </a:r>
            <a:r>
              <a:rPr lang="uk-UA" dirty="0"/>
              <a:t>освіти і науки Тернопільської  облдержадміністрації</a:t>
            </a:r>
            <a:endParaRPr lang="ru-RU" dirty="0"/>
          </a:p>
          <a:p>
            <a:pPr algn="ctr"/>
            <a:r>
              <a:rPr lang="uk-UA" dirty="0"/>
              <a:t>Тернопільське обласне комунальне територіальне  відділення МАН України</a:t>
            </a:r>
            <a:endParaRPr lang="ru-RU" dirty="0"/>
          </a:p>
          <a:p>
            <a:pPr algn="r"/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								    </a:t>
            </a:r>
            <a:endParaRPr lang="uk-UA" dirty="0" smtClean="0"/>
          </a:p>
          <a:p>
            <a:pPr algn="r"/>
            <a:endParaRPr lang="uk-UA" dirty="0"/>
          </a:p>
          <a:p>
            <a:pPr algn="r"/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b="1" dirty="0">
                <a:latin typeface="Times New Roman"/>
                <a:ea typeface="Times New Roman"/>
              </a:rPr>
              <a:t>Вплив факторів навколишнього середовища на особливості росту та розвитку сортів та гібридів томатів і перцю</a:t>
            </a:r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ru-RU" dirty="0" smtClean="0"/>
          </a:p>
          <a:p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dirty="0"/>
              <a:t> </a:t>
            </a:r>
            <a:r>
              <a:rPr lang="uk-UA" dirty="0" smtClean="0"/>
              <a:t>Тернопіль </a:t>
            </a:r>
            <a:r>
              <a:rPr lang="uk-UA" dirty="0"/>
              <a:t>– </a:t>
            </a:r>
            <a:r>
              <a:rPr lang="uk-UA" dirty="0" smtClean="0"/>
              <a:t>2021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56161" y="2060848"/>
            <a:ext cx="4067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u="sng" dirty="0" smtClean="0"/>
          </a:p>
          <a:p>
            <a:r>
              <a:rPr lang="uk-UA" b="1" u="sng" dirty="0" smtClean="0"/>
              <a:t>Роботу </a:t>
            </a:r>
            <a:r>
              <a:rPr lang="uk-UA" b="1" u="sng" dirty="0"/>
              <a:t>виконала:</a:t>
            </a:r>
            <a:endParaRPr lang="ru-RU" dirty="0"/>
          </a:p>
          <a:p>
            <a:r>
              <a:rPr lang="uk-UA" i="1" dirty="0"/>
              <a:t>Ханас Діана Анатоліївна,</a:t>
            </a:r>
            <a:endParaRPr lang="ru-RU" dirty="0"/>
          </a:p>
          <a:p>
            <a:r>
              <a:rPr lang="uk-UA" dirty="0"/>
              <a:t>учениця 8 класу </a:t>
            </a:r>
            <a:endParaRPr lang="ru-RU" dirty="0"/>
          </a:p>
          <a:p>
            <a:r>
              <a:rPr lang="uk-UA" dirty="0" smtClean="0"/>
              <a:t>Збаразький ліцей </a:t>
            </a:r>
          </a:p>
          <a:p>
            <a:r>
              <a:rPr lang="uk-UA" dirty="0" smtClean="0"/>
              <a:t>Тернопільської </a:t>
            </a:r>
            <a:r>
              <a:rPr lang="uk-UA" dirty="0"/>
              <a:t>обласної ради</a:t>
            </a:r>
          </a:p>
          <a:p>
            <a:endParaRPr lang="ru-RU" dirty="0"/>
          </a:p>
          <a:p>
            <a:r>
              <a:rPr lang="uk-UA" b="1" u="sng" dirty="0"/>
              <a:t>Науковий керівник:</a:t>
            </a:r>
            <a:endParaRPr lang="ru-RU" dirty="0"/>
          </a:p>
          <a:p>
            <a:r>
              <a:rPr lang="uk-UA" i="1" dirty="0"/>
              <a:t>Заремба Оксана Богданівна,</a:t>
            </a:r>
          </a:p>
          <a:p>
            <a:r>
              <a:rPr lang="uk-UA" dirty="0"/>
              <a:t>вчитель біології </a:t>
            </a:r>
            <a:r>
              <a:rPr lang="uk-UA" dirty="0" smtClean="0"/>
              <a:t>Збаразького ліцею</a:t>
            </a:r>
            <a:endParaRPr lang="uk-UA" dirty="0"/>
          </a:p>
          <a:p>
            <a:r>
              <a:rPr lang="uk-UA" dirty="0" smtClean="0"/>
              <a:t>Тернопільської обласної ради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31343"/>
            <a:ext cx="34932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19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120775"/>
            <a:ext cx="734695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1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19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412776"/>
            <a:ext cx="579755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95599"/>
              </p:ext>
            </p:extLst>
          </p:nvPr>
        </p:nvGraphicFramePr>
        <p:xfrm>
          <a:off x="251520" y="1074268"/>
          <a:ext cx="8352927" cy="6172200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4608512"/>
                <a:gridCol w="3240359"/>
              </a:tblGrid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Опис видів робіт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Час проведення робіт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Проведено зяблеву оранку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вересень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Висівання насіння у горшки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лютий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Пікірування рослин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В час появи 2-3 справжнього листка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Підготовлено площу до висадження розсади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травень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Висаджено розсаду помідорів  у грунт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21 травня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Висаджено розсаду перцю   у грунт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25 травня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Проведено рихлення міжрядь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червень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Підгортання рослин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червень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Знищення бур</a:t>
                      </a: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’</a:t>
                      </a: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янів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протягом вегетаційного періоду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Підживлення рослин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 червень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Times New Roman"/>
                          <a:ea typeface="Times New Roman"/>
                        </a:rPr>
                        <a:t>11.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Збір і  облікування врожаю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серпень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u="sng" dirty="0" smtClean="0">
                <a:solidFill>
                  <a:schemeClr val="tx2"/>
                </a:solidFill>
              </a:rPr>
              <a:t>Щоденник роботи</a:t>
            </a:r>
            <a:endParaRPr lang="ru-RU" sz="4000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-13019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326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Фенологічні спостереження</a:t>
            </a:r>
            <a:endParaRPr lang="ru-RU" sz="4000" i="1" u="sng" dirty="0">
              <a:solidFill>
                <a:schemeClr val="tx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74115"/>
              </p:ext>
            </p:extLst>
          </p:nvPr>
        </p:nvGraphicFramePr>
        <p:xfrm>
          <a:off x="179513" y="1124747"/>
          <a:ext cx="8784976" cy="5751450"/>
        </p:xfrm>
        <a:graphic>
          <a:graphicData uri="http://schemas.openxmlformats.org/drawingml/2006/table">
            <a:tbl>
              <a:tblPr firstRow="1" firstCol="1" bandRow="1"/>
              <a:tblGrid>
                <a:gridCol w="504055"/>
                <a:gridCol w="2527508"/>
                <a:gridCol w="1489815"/>
                <a:gridCol w="960869"/>
                <a:gridCol w="868627"/>
                <a:gridCol w="2434102"/>
              </a:tblGrid>
              <a:tr h="38162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п/</a:t>
                      </a: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Зміст спостереження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Дата спостереження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«Ефемер»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«Бобкат»(</a:t>
                      </a: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F1)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«Джеміні»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«Самандер»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Посіяв насіння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15.03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18.03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21.02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21.02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Поява сходів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21.03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24.03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08.03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</a:rPr>
                        <a:t>09.03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Висадка у грунт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21.05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21.05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25.05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25.05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Початок цвітіння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05.06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08.06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04.06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08.06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Поява перших плодів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08.07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11.07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23.07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27.07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Дозрівання плодів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27.07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30.08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24.08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29.08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Збір врожаю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06.08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11.08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05.09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08.09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13" marR="66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16075" y="1538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22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2998501"/>
            <a:ext cx="284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4664"/>
            <a:ext cx="835292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Результати </a:t>
            </a:r>
            <a:r>
              <a:rPr lang="uk-UA" sz="28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досліджень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Збір урожаю:кінець серпня початок вересня</a:t>
            </a:r>
            <a:r>
              <a:rPr lang="uk-UA" sz="2800" b="1" i="1" u="sng" dirty="0">
                <a:latin typeface="Times New Roman"/>
                <a:ea typeface="Times New Roman"/>
              </a:rPr>
              <a:t>. </a:t>
            </a:r>
            <a:endParaRPr lang="ru-RU" sz="2800" b="1" i="1" u="sng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4987"/>
              </p:ext>
            </p:extLst>
          </p:nvPr>
        </p:nvGraphicFramePr>
        <p:xfrm>
          <a:off x="365092" y="1988840"/>
          <a:ext cx="8352928" cy="4024170"/>
        </p:xfrm>
        <a:graphic>
          <a:graphicData uri="http://schemas.openxmlformats.org/drawingml/2006/table">
            <a:tbl>
              <a:tblPr firstRow="1" firstCol="1" bandRow="1"/>
              <a:tblGrid>
                <a:gridCol w="3193766"/>
                <a:gridCol w="5159162"/>
              </a:tblGrid>
              <a:tr h="17268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Назва сортів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Урожайність на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Сорт помідора «Ефемер»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10 кг/кв. 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Times New Roman"/>
                        </a:rPr>
                        <a:t>Сорт помідора «Бобкат»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4-6 кг/кв. 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Перець « Джеміні»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D5156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3-5 кг/кв. м</a:t>
                      </a:r>
                      <a:r>
                        <a:rPr lang="uk-UA" sz="1800" spc="15" dirty="0">
                          <a:solidFill>
                            <a:srgbClr val="71717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Перець «</a:t>
                      </a:r>
                      <a:r>
                        <a:rPr lang="uk-UA" sz="1800" b="1" dirty="0" err="1">
                          <a:effectLst/>
                          <a:latin typeface="Times New Roman"/>
                          <a:ea typeface="Times New Roman"/>
                        </a:rPr>
                        <a:t>Самандер</a:t>
                      </a: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D5156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5-7 кг/кв. 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57350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22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5137" y="33348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2998501"/>
            <a:ext cx="284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57350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0688"/>
            <a:ext cx="7992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Сорт «Ефемер 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1" name="Рисунок 10" descr="Ветка с помидор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9288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8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5137" y="33348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2998501"/>
            <a:ext cx="284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57350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131" y="476672"/>
            <a:ext cx="7848872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Сорт томата </a:t>
            </a:r>
            <a:r>
              <a:rPr lang="uk-UA" sz="4000" b="1" i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Бобкат</a:t>
            </a:r>
            <a:r>
              <a:rPr lang="uk-UA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en-US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F</a:t>
            </a:r>
            <a:r>
              <a:rPr lang="ru-RU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1</a:t>
            </a:r>
            <a:r>
              <a:rPr lang="ru-RU" dirty="0">
                <a:latin typeface="Times New Roman"/>
                <a:ea typeface="Times New Roman"/>
              </a:rPr>
              <a:t>)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 descr="https://rusfermer.net/wp-content/uploads/2016/07/600-3_600x4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0" y="1814962"/>
            <a:ext cx="7848872" cy="4710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5137" y="33348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2998501"/>
            <a:ext cx="284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57350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1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uk-UA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Перець «Джеміні» </a:t>
            </a:r>
            <a:endParaRPr lang="ru-RU" sz="4000" b="1" i="1" u="sng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 descr="https://agronomu.com/media/res/5/2/8/7/4/52874.ove5tc.7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2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22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5137" y="33348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2998501"/>
            <a:ext cx="284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57350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40575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Перець «</a:t>
            </a:r>
            <a:r>
              <a:rPr lang="uk-UA" sz="4000" b="1" i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Самандер</a:t>
            </a:r>
            <a:r>
              <a:rPr lang="uk-UA" sz="4000" b="1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»</a:t>
            </a:r>
            <a:endParaRPr lang="ru-RU" sz="40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Перец Самандер: отзывы, фото, урожайность | ProPerez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20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9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" y="-2312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5137" y="329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2998501"/>
            <a:ext cx="284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57350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76672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uk-UA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8640"/>
            <a:ext cx="83529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Висновки</a:t>
            </a:r>
            <a:endParaRPr lang="ru-RU" sz="2000" dirty="0"/>
          </a:p>
          <a:p>
            <a:r>
              <a:rPr lang="uk-UA" sz="2000" dirty="0"/>
              <a:t>Отримані результати свідчать, що досліджувані сорти мають достатньо високу врожайність у </a:t>
            </a:r>
            <a:r>
              <a:rPr lang="uk-UA" sz="2000" dirty="0" err="1"/>
              <a:t>грунтово-кліматичних</a:t>
            </a:r>
            <a:r>
              <a:rPr lang="uk-UA" sz="2000" dirty="0"/>
              <a:t> умовах нашої місцевості. Погодні умови другої половини вегетаційного періоду сприяли врожайності ранньостиглих сортів. Одною із самих позитивних сторін вирощуванню ранніх сортів та гібридів помідорів і перцю – це те, вони мають короткий вегетаційний період і встигають відплодоносити до спалаху захворювання фітофтором (початок серпня</a:t>
            </a:r>
            <a:r>
              <a:rPr lang="uk-UA" sz="2000" dirty="0" smtClean="0"/>
              <a:t>).</a:t>
            </a:r>
          </a:p>
          <a:p>
            <a:r>
              <a:rPr lang="uk-UA" sz="2000" dirty="0" smtClean="0"/>
              <a:t>Помідори </a:t>
            </a:r>
            <a:r>
              <a:rPr lang="uk-UA" sz="2000" dirty="0"/>
              <a:t>та перець, як ї будь-яка рослина  потребує доброго догляду, дотримання усіх вимог агротехніки. Вони ставить високі вимоги до світла і тепла. </a:t>
            </a:r>
            <a:r>
              <a:rPr lang="ru-RU" sz="2000" dirty="0"/>
              <a:t>І </a:t>
            </a:r>
            <a:r>
              <a:rPr lang="ru-RU" sz="2000" dirty="0" err="1"/>
              <a:t>тільки</a:t>
            </a:r>
            <a:r>
              <a:rPr lang="ru-RU" sz="2000" dirty="0"/>
              <a:t> в </a:t>
            </a:r>
            <a:r>
              <a:rPr lang="ru-RU" sz="2000" dirty="0" err="1"/>
              <a:t>оптимальних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плоди </a:t>
            </a:r>
            <a:r>
              <a:rPr lang="ru-RU" sz="2000" dirty="0" err="1"/>
              <a:t>стають</a:t>
            </a:r>
            <a:r>
              <a:rPr lang="ru-RU" sz="2000" dirty="0"/>
              <a:t> </a:t>
            </a:r>
            <a:r>
              <a:rPr lang="uk-UA" sz="2000" dirty="0"/>
              <a:t>м’язистими та  </a:t>
            </a:r>
            <a:r>
              <a:rPr lang="ru-RU" sz="2000" dirty="0" err="1"/>
              <a:t>смачними</a:t>
            </a:r>
            <a:r>
              <a:rPr lang="ru-RU" sz="2000" dirty="0"/>
              <a:t>. </a:t>
            </a:r>
          </a:p>
          <a:p>
            <a:r>
              <a:rPr lang="uk-UA" sz="2000" dirty="0"/>
              <a:t>Під помідори та перець добре відходять чорноземи, які добре прогріваються сонцем та захищені від пануючих вітрів. Значно, краще, коли попередники пасльонових бувають багаторічні трави, та добре родить овоч після картоплі і бобових. Після з'явлення сходів міжряддя розпушують та підгортають помідори та перець. Доглядаючи за потрібно ретельно виполювати бур’яни. Поливи здійснюються в залежності від погоди. Щоб виростити плоди, слід підживляти органічними добривами, боротися із хворобами і шкідниками.</a:t>
            </a:r>
            <a:endParaRPr lang="ru-RU" sz="2000" dirty="0"/>
          </a:p>
          <a:p>
            <a:r>
              <a:rPr lang="uk-UA" sz="2000" dirty="0"/>
              <a:t> Мінімум правил і трішки терпіння — і праця буде </a:t>
            </a:r>
            <a:r>
              <a:rPr lang="uk-UA" sz="2000" dirty="0" err="1"/>
              <a:t>винагороджена</a:t>
            </a:r>
            <a:r>
              <a:rPr lang="uk-UA" sz="2000" dirty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97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8" y="-81563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-1"/>
            <a:ext cx="741682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i="1" u="sng" dirty="0">
                <a:solidFill>
                  <a:srgbClr val="FF0000"/>
                </a:solidFill>
                <a:latin typeface="Times New Roman"/>
                <a:ea typeface="Times New Roman"/>
              </a:rPr>
              <a:t>Актуальність теми: </a:t>
            </a:r>
            <a:r>
              <a:rPr lang="uk-UA" dirty="0">
                <a:latin typeface="Times New Roman"/>
                <a:ea typeface="Times New Roman"/>
              </a:rPr>
              <a:t>Вирощувати різні сорти помідорів та перцю на своїй грядці, не тільки смачніші привезених, в чому ми все більше переконуємося, але і набагато безпечніше для здоров’я. Сортів та гібридів помідорів і перцю є дуже багато, кожен із них по-різному реагує на умови вирощування, </a:t>
            </a:r>
            <a:r>
              <a:rPr lang="uk-UA" dirty="0" smtClean="0">
                <a:latin typeface="Times New Roman"/>
                <a:ea typeface="Times New Roman"/>
              </a:rPr>
              <a:t>хвороботворні </a:t>
            </a:r>
            <a:r>
              <a:rPr lang="uk-UA" dirty="0">
                <a:latin typeface="Times New Roman"/>
                <a:ea typeface="Times New Roman"/>
              </a:rPr>
              <a:t>бактерії, фактори навколишнього </a:t>
            </a:r>
            <a:r>
              <a:rPr lang="uk-UA" dirty="0" smtClean="0">
                <a:latin typeface="Times New Roman"/>
                <a:ea typeface="Times New Roman"/>
              </a:rPr>
              <a:t>середовища </a:t>
            </a:r>
            <a:r>
              <a:rPr lang="uk-UA" dirty="0">
                <a:latin typeface="Times New Roman"/>
                <a:ea typeface="Times New Roman"/>
              </a:rPr>
              <a:t>при цьому даючи </a:t>
            </a:r>
            <a:r>
              <a:rPr lang="uk-UA" dirty="0" smtClean="0">
                <a:latin typeface="Times New Roman"/>
                <a:ea typeface="Times New Roman"/>
              </a:rPr>
              <a:t>різний </a:t>
            </a:r>
            <a:r>
              <a:rPr lang="uk-UA" dirty="0">
                <a:latin typeface="Times New Roman"/>
                <a:ea typeface="Times New Roman"/>
              </a:rPr>
              <a:t>урожай. 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Найбільше нас зацікавили </a:t>
            </a:r>
            <a:r>
              <a:rPr lang="uk-UA" dirty="0" smtClean="0">
                <a:latin typeface="Times New Roman"/>
                <a:ea typeface="Times New Roman"/>
              </a:rPr>
              <a:t>ранньостиглі </a:t>
            </a:r>
            <a:r>
              <a:rPr lang="uk-UA" dirty="0">
                <a:latin typeface="Times New Roman"/>
                <a:ea typeface="Times New Roman"/>
              </a:rPr>
              <a:t>сорти та гібриди томатів та перцю, тому </a:t>
            </a:r>
            <a:r>
              <a:rPr lang="uk-UA" dirty="0" smtClean="0">
                <a:latin typeface="Times New Roman"/>
                <a:ea typeface="Times New Roman"/>
              </a:rPr>
              <a:t>на шкільній навчально-дослідній  </a:t>
            </a:r>
            <a:r>
              <a:rPr lang="uk-UA" dirty="0">
                <a:latin typeface="Times New Roman"/>
                <a:ea typeface="Times New Roman"/>
              </a:rPr>
              <a:t>ділянці ми вирощувати їх. Вони відрізняються один від одного скоростиглістю, урожайністю, смаковими якостями, стійкістю проти хвороб і шкідників. Різні сорти та гібриди помідорів та перцю неоднаково реагують на кліматичні та метеорологічні умови. Вивчення урожайності їх у конкретній місцевості дає можливість виділити найбільш продуктивні з них для певних умов.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7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-94178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5137" y="329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2998501"/>
            <a:ext cx="284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57350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6672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uk-UA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 за увагу!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0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8" y="-81563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628800"/>
            <a:ext cx="676875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i="1" u="sng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Мета </a:t>
            </a:r>
            <a:r>
              <a:rPr lang="uk-UA" i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досліджень</a:t>
            </a:r>
            <a:r>
              <a:rPr lang="uk-UA" i="1" dirty="0">
                <a:latin typeface="Times New Roman"/>
                <a:ea typeface="Times New Roman"/>
              </a:rPr>
              <a:t>:</a:t>
            </a:r>
            <a:r>
              <a:rPr lang="uk-UA" dirty="0">
                <a:latin typeface="Times New Roman"/>
                <a:ea typeface="Times New Roman"/>
              </a:rPr>
              <a:t>  вивчення агроекологічних особливостей впливу різних систем удобрення та умов вирощування на ріст, розвиток, продуктивність сортів та гібридів томатів та </a:t>
            </a:r>
            <a:r>
              <a:rPr lang="uk-UA" dirty="0" smtClean="0">
                <a:latin typeface="Times New Roman"/>
                <a:ea typeface="Times New Roman"/>
              </a:rPr>
              <a:t>перцю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Об’єкт </a:t>
            </a:r>
            <a:r>
              <a:rPr lang="uk-UA" i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дослідження</a:t>
            </a:r>
            <a:r>
              <a:rPr lang="uk-UA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: </a:t>
            </a:r>
            <a:r>
              <a:rPr lang="uk-UA" dirty="0">
                <a:latin typeface="Times New Roman"/>
                <a:ea typeface="Times New Roman"/>
              </a:rPr>
              <a:t>сорти та гібриди помідорів та перцю, що належать до ранньостиглої групи.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Предмет:</a:t>
            </a:r>
            <a:r>
              <a:rPr lang="uk-UA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вплив різних систем удобрення та умов вирощування на ріст, розвиток, продуктивність сортів та гібридів томатів та перцю</a:t>
            </a:r>
            <a:r>
              <a:rPr lang="uk-UA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35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8" y="-81563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628800"/>
            <a:ext cx="676875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8463"/>
            <a:ext cx="813690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Для досягнення поставленої мети необхідно було вирішити </a:t>
            </a:r>
            <a:r>
              <a:rPr lang="uk-UA" sz="2400" dirty="0">
                <a:solidFill>
                  <a:srgbClr val="FF0000"/>
                </a:solidFill>
              </a:rPr>
              <a:t>наступні завдання: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uk-UA" sz="2400" dirty="0"/>
              <a:t> 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– опрацювати наукову літературу щодо вирощування різних сортів та гібридів томатів та перцю.; </a:t>
            </a:r>
            <a:endParaRPr lang="ru-RU" sz="2400" dirty="0"/>
          </a:p>
          <a:p>
            <a:r>
              <a:rPr lang="uk-UA" sz="2400" dirty="0"/>
              <a:t>– вивчити та порівняти процеси росту і розвитку рослин ранньостиглих сортів та  гібридів томату і перцю</a:t>
            </a:r>
            <a:endParaRPr lang="ru-RU" sz="2400" dirty="0"/>
          </a:p>
          <a:p>
            <a:pPr lvl="0"/>
            <a:r>
              <a:rPr lang="uk-UA" sz="2400" dirty="0"/>
              <a:t>оцінити вплив досліджуваних факторів на рівень урожайності та показники якості плодів томату та перцю</a:t>
            </a:r>
            <a:endParaRPr lang="ru-RU" sz="2400" dirty="0"/>
          </a:p>
          <a:p>
            <a:pPr lvl="0"/>
            <a:r>
              <a:rPr lang="uk-UA" sz="2400" dirty="0"/>
              <a:t>оцінити вплив системи удобрення на динаміку біометричних та фенологічних показників сортів та гібридів томатів та перцю; </a:t>
            </a:r>
            <a:endParaRPr lang="ru-RU" sz="2400" dirty="0"/>
          </a:p>
          <a:p>
            <a:r>
              <a:rPr lang="uk-UA" sz="2400" dirty="0"/>
              <a:t>– провести фенологічні спостереження за періодами вирощування сортів та гібридів томатів та перцю.</a:t>
            </a:r>
            <a:endParaRPr lang="ru-RU" sz="2400" dirty="0"/>
          </a:p>
          <a:p>
            <a:r>
              <a:rPr lang="uk-UA" sz="2400" dirty="0"/>
              <a:t>– розробити систему заходів, спрямованих на підвищення продуктивності та якості продукції;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ukr.media/static/ba/aimg/3/8/5/385284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5"/>
            <a:ext cx="6582137" cy="44888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19671" y="260648"/>
            <a:ext cx="658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chemeClr val="tx2"/>
                </a:solidFill>
              </a:rPr>
              <a:t>Розсада помідорів</a:t>
            </a:r>
            <a:endParaRPr lang="ru-RU" sz="3200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ukr.media/static/ba/aimg/3/8/5/385284_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984776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75656" y="76470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u="sng" dirty="0" smtClean="0">
                <a:solidFill>
                  <a:schemeClr val="tx2"/>
                </a:solidFill>
              </a:rPr>
              <a:t>Розсада перцю</a:t>
            </a:r>
            <a:endParaRPr lang="ru-RU" sz="4000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оли пікірувати перець в квітні 2019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705678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75656" y="692696"/>
            <a:ext cx="705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u="sng" dirty="0" smtClean="0">
                <a:solidFill>
                  <a:schemeClr val="tx2"/>
                </a:solidFill>
              </a:rPr>
              <a:t>Пікірування</a:t>
            </a:r>
            <a:endParaRPr lang="ru-RU" sz="3600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926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u="sng" dirty="0" smtClean="0">
                <a:solidFill>
                  <a:schemeClr val="tx2"/>
                </a:solidFill>
              </a:rPr>
              <a:t>Висадження у грунт</a:t>
            </a:r>
            <a:endParaRPr lang="ru-RU" sz="3600" b="1" i="1" u="sng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8766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230563" cy="255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ternat\Desktop\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57" y="0"/>
            <a:ext cx="9238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331641" y="54868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u="sng" dirty="0" smtClean="0">
                <a:solidFill>
                  <a:schemeClr val="tx2"/>
                </a:solidFill>
              </a:rPr>
              <a:t>Висадження у грунт</a:t>
            </a:r>
            <a:endParaRPr lang="ru-RU" sz="3600" b="1" i="1" u="sng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052087" cy="23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3587"/>
            <a:ext cx="3763144" cy="282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691</Words>
  <Application>Microsoft Office PowerPoint</Application>
  <PresentationFormat>Экран (4:3)</PresentationFormat>
  <Paragraphs>175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Internat</dc:creator>
  <cp:lastModifiedBy>Саламанюк</cp:lastModifiedBy>
  <cp:revision>29</cp:revision>
  <dcterms:created xsi:type="dcterms:W3CDTF">2020-03-16T11:43:32Z</dcterms:created>
  <dcterms:modified xsi:type="dcterms:W3CDTF">2021-04-12T10:29:07Z</dcterms:modified>
</cp:coreProperties>
</file>