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282" r:id="rId3"/>
    <p:sldId id="296" r:id="rId4"/>
    <p:sldId id="305" r:id="rId5"/>
    <p:sldId id="283" r:id="rId6"/>
    <p:sldId id="297" r:id="rId7"/>
    <p:sldId id="303" r:id="rId8"/>
    <p:sldId id="298" r:id="rId9"/>
    <p:sldId id="299" r:id="rId10"/>
    <p:sldId id="300" r:id="rId11"/>
    <p:sldId id="301" r:id="rId12"/>
    <p:sldId id="302" r:id="rId13"/>
    <p:sldId id="287" r:id="rId14"/>
    <p:sldId id="284" r:id="rId15"/>
    <p:sldId id="304" r:id="rId16"/>
    <p:sldId id="294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1" autoAdjust="0"/>
    <p:restoredTop sz="81362" autoAdjust="0"/>
  </p:normalViewPr>
  <p:slideViewPr>
    <p:cSldViewPr>
      <p:cViewPr varScale="1">
        <p:scale>
          <a:sx n="61" d="100"/>
          <a:sy n="61" d="100"/>
        </p:scale>
        <p:origin x="19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39E46-059B-4924-8A57-35D9CB71AB9B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B4941-175C-4C65-9BB0-A60673CBED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8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3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22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2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9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49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88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6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80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4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6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157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8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7342-0C73-4C1F-8375-85F45A74293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25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g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4368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15616" y="1585578"/>
            <a:ext cx="8139749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«ЦЕЙ ЧАРІВНИЙ  СВІТ  ГУДЗИКА»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691680" y="497217"/>
            <a:ext cx="7350903" cy="45719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 ЮНІОР-ДОСЛІДНИК</a:t>
            </a:r>
            <a:b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«ІСТОРІЯ»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ідзаголовок 5"/>
          <p:cNvSpPr>
            <a:spLocks noGrp="1"/>
          </p:cNvSpPr>
          <p:nvPr>
            <p:ph type="subTitle" idx="1"/>
          </p:nvPr>
        </p:nvSpPr>
        <p:spPr>
          <a:xfrm>
            <a:off x="3122201" y="3752614"/>
            <a:ext cx="6133164" cy="1062358"/>
          </a:xfrm>
        </p:spPr>
        <p:txBody>
          <a:bodyPr>
            <a:noAutofit/>
          </a:bodyPr>
          <a:lstStyle/>
          <a:p>
            <a:pPr algn="l"/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Виконавець:</a:t>
            </a:r>
          </a:p>
          <a:p>
            <a:pPr algn="l"/>
            <a:r>
              <a:rPr lang="uk-UA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Тимчук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Тарас учень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класу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Шебутинецького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</a:t>
            </a:r>
            <a:r>
              <a:rPr lang="uk-UA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Сокирянсько</a:t>
            </a:r>
            <a:r>
              <a:rPr lang="uk-UA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Дністровського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Чернівецької </a:t>
            </a: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uk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58" y="3313770"/>
            <a:ext cx="2861043" cy="346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кутник 8"/>
          <p:cNvSpPr/>
          <p:nvPr/>
        </p:nvSpPr>
        <p:spPr>
          <a:xfrm flipH="1">
            <a:off x="3122201" y="5083716"/>
            <a:ext cx="531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Полонка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Тимчук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Василівна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5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928903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«Чудо-ґудзик»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прикмети</a:t>
            </a: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давніх часів ґудзик вважається оберегом, який служить для захисту від поганих сил. Ця річ контактує з тілом і заряджається його енергетикою. Існують чимало інших прикмет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до небезпеки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знайти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ґудзик, особливо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великий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красивий, до успіху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пришивати гудзика на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собі,бо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ризик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«пришивається» разом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ґудзиком;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розламвся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руках :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поганого краще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відкласти все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задумане на потім.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618" y="2589814"/>
            <a:ext cx="1741472" cy="1305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581" y="4011601"/>
            <a:ext cx="1974067" cy="1470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638" y="5459267"/>
            <a:ext cx="1792379" cy="1463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287" y="1197158"/>
            <a:ext cx="1699723" cy="12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9643" y="261610"/>
            <a:ext cx="646246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«Чудо-ґудзик»</a:t>
            </a:r>
          </a:p>
          <a:p>
            <a:endPara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ґудзиків</a:t>
            </a: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Колір ґудзика теж має важливе значення: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колір ґудзика сприятиме налагодженню романтичних справ. Якщо у вас є проблеми в особистому житті, червоний ґудзик допоможе вам їх подолати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 людина творчості і хочете притягнути удачу у свої справи,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віддавайте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перевагу  фіолетовому ґудзику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Притягуємо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гроші і примножуємо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свій капітал з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 зеленого </a:t>
            </a:r>
            <a:endPara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синього ґудзика.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150" y="381342"/>
            <a:ext cx="2356810" cy="1902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107" y="2472492"/>
            <a:ext cx="2431893" cy="1933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32" y="4683663"/>
            <a:ext cx="1872840" cy="2184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101" y="4406166"/>
            <a:ext cx="1906631" cy="25421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34734" t="12509" r="34701" b="74982"/>
          <a:stretch/>
        </p:blipFill>
        <p:spPr>
          <a:xfrm>
            <a:off x="5075184" y="4683663"/>
            <a:ext cx="4544354" cy="15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7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5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60648"/>
            <a:ext cx="59766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«Колекція ґудзиків»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заповнено  зразками : </a:t>
            </a:r>
          </a:p>
          <a:p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«Дитячі ґудзики». </a:t>
            </a:r>
            <a:endParaRPr lang="uk-UA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Барвисті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різноманітні за формою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дитячого одягу .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 ґудзики».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Матеріали, з яких виготовляють ґудзики, різноманітні: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перламутр,дерево,метал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смола,скло,ріг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синтетичних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матеріалів(пластик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Ґудзики-прикраси».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Застібки в жіночому вбранні мають не тільки практичну функцію, але й декоративну. Дівчата намагалися прикрасити свій одяг маленькими ґудзиками,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часом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перетворювалися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практичний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48" y="818665"/>
            <a:ext cx="2982661" cy="4238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233" y="5674815"/>
            <a:ext cx="2103134" cy="1334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496" y="884764"/>
            <a:ext cx="1440160" cy="12994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964" y="2837918"/>
            <a:ext cx="2095763" cy="160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3" y="-243177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8864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галереї </a:t>
            </a: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«Творчість дітей»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 дитячі вироби. Для розвитку творчих здібностей дошкільників вихователями був проведений конкурс </a:t>
            </a: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Гудзикова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картина»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86" y="2406474"/>
            <a:ext cx="2428438" cy="3830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953" y="3156690"/>
            <a:ext cx="3148204" cy="23611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986" y="2406474"/>
            <a:ext cx="2605550" cy="38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0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61611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альбом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Пам’ятники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ґудзикам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4" y="1048136"/>
            <a:ext cx="2773920" cy="2078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484784"/>
            <a:ext cx="2578832" cy="22922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249" y="1045479"/>
            <a:ext cx="2772072" cy="20815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84" y="3777078"/>
            <a:ext cx="2572760" cy="2532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628" y="4077072"/>
            <a:ext cx="2733564" cy="2780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171" y="3777077"/>
            <a:ext cx="2853175" cy="25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1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310" y="-217326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1008" y="261610"/>
            <a:ext cx="456941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дошкільнят основним видом діяльності, який плавно виходить з предметного, є ігрова діяльність, в якій дитина розвивається неймовірно сильно, адже гра – це не частина життя дитини, ця все її життя. Тому вихователями закладу було розроблено «Ігротеку» (дидактичні ігри з ґудзиками)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106" y="784276"/>
            <a:ext cx="3456384" cy="2592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876" y="3933056"/>
            <a:ext cx="3518448" cy="2638836"/>
          </a:xfrm>
          <a:prstGeom prst="rect">
            <a:avLst/>
          </a:prstGeom>
        </p:spPr>
      </p:pic>
      <p:sp>
        <p:nvSpPr>
          <p:cNvPr id="8" name="Кільце 7"/>
          <p:cNvSpPr/>
          <p:nvPr/>
        </p:nvSpPr>
        <p:spPr>
          <a:xfrm>
            <a:off x="1979712" y="4509120"/>
            <a:ext cx="2592288" cy="23149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 ЛІЦЕЮ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4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852079" y="485488"/>
            <a:ext cx="40827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uk-UA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556792"/>
            <a:ext cx="91033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міні-музей в дошкільному закладі- це особливий розвивальний простір, створений впливати на дитячу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емоційну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сферу, розширювати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культурний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національний світогляд, формувати життєву компетентність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елика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 ґудзиків дає можливість використовувати їх  для екскурсій, занять, коригувальних та розвивальних ігор щодо ознайомлення і закріплення знань про ґудзиків і праці з ними. </a:t>
            </a: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цінність цієї роботи визначається тим, що вона навчила активно проявляти інтерес дошкільнят до предметів навколишнього світу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підвищила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пізнавальну активність дітей. </a:t>
            </a:r>
          </a:p>
        </p:txBody>
      </p:sp>
    </p:spTree>
    <p:extLst>
      <p:ext uri="{BB962C8B-B14F-4D97-AF65-F5344CB8AC3E}">
        <p14:creationId xmlns:p14="http://schemas.microsoft.com/office/powerpoint/2010/main" val="234302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849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3"/>
          <p:cNvSpPr/>
          <p:nvPr/>
        </p:nvSpPr>
        <p:spPr>
          <a:xfrm>
            <a:off x="1115616" y="692696"/>
            <a:ext cx="820891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Дякую за увагу!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04864"/>
            <a:ext cx="5732723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418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568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-252536" y="1340768"/>
            <a:ext cx="483384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нашої роботи полягає в тому , що участь у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створенні міні-музею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брали педагоги закладу, батьки та діти. Дошкільнята мають можливість брати вироби у руки, розглядаючи їх, обстежувати </a:t>
            </a:r>
            <a:r>
              <a:rPr lang="uk-UA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тактильно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також переставляти на інше місце, створювати власну композицію. У справжніх музеях – дитина лише спостерігач, а тут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вона -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співавтор.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310" y="607950"/>
            <a:ext cx="418221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10" y="-217326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https://zirochka.net/drupalcon/uploads/2015/03/sunveter.ru_uploads_posts_2013-06_1371814074_pugo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14" y="5479076"/>
            <a:ext cx="1293516" cy="12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24544" y="523220"/>
            <a:ext cx="87129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даного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полягає у  висвітленні специфіки міні-музею «Чарівний ґудзик», що функціонує в дошкільному підрозділі </a:t>
            </a:r>
            <a:r>
              <a:rPr lang="uk-UA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Шебутинецького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та організації специфічного пізнавального середовища для різнобічних демонстрацій предмета. </a:t>
            </a:r>
          </a:p>
          <a:p>
            <a:pPr algn="just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 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наукової роботи є ґудзик.</a:t>
            </a:r>
          </a:p>
          <a:p>
            <a:pPr algn="just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uk-UA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виступають створені художні композиції, дидактичні ігри, дитячі творчі роботи з ґудзиків.</a:t>
            </a:r>
          </a:p>
          <a:p>
            <a:pPr algn="just"/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10" y="-217326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 descr="https://zirochka.net/drupalcon/uploads/2015/03/sunveter.ru_uploads_posts_2013-06_1371814074_pugo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87" y="5501676"/>
            <a:ext cx="1293516" cy="12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24544" y="523220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мети були поставлені такі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формувати уявлення дошкільників про музей;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створити умови для творчого спілкування та співпраці під час екскурсії;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розширити уявлення дітей про ґудзики їх форму, колір, величину, матеріал;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залучити батьків і дітей до самостійної пошукової діяльності, спільної творчості, виготовляючи вироби з ґудзиків; 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розвивати пізнавальні процеси, дрібну моторику та мову, використовуючи ґудзики в дошкільному закладі і вдома. </a:t>
            </a:r>
          </a:p>
        </p:txBody>
      </p:sp>
    </p:spTree>
    <p:extLst>
      <p:ext uri="{BB962C8B-B14F-4D97-AF65-F5344CB8AC3E}">
        <p14:creationId xmlns:p14="http://schemas.microsoft.com/office/powerpoint/2010/main" val="311278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23220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 цікаве й перспективне явище – музей у дитячому садку. Він інтегрований у навчально-виховний процес. Важливе місце в роботі міні-музею займають екскурсії, і це цілком закономірно, так як музейна експозиція та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взаємопов'язані.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619" y="527461"/>
            <a:ext cx="3810330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0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41094" y="52322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Експозиція міні-музею містить колекцію виробів педагогів , дітей та батьків вихованців із ґудзиків та з використанням різних матеріалів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240131"/>
            <a:ext cx="5544616" cy="42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1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60649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«Чудо-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походить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праслов’янського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ґудзь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вузол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шишка,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лобі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 16 листопада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612405"/>
            <a:ext cx="6478480" cy="40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7017" y="260649"/>
            <a:ext cx="953989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«Чудо-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гудзиків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з'явилися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кістяний,кам’яний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пришивався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розкопок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с.Шебутинці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Якубиною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С.І.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знайдено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формених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службовців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7" y="2865465"/>
            <a:ext cx="1455587" cy="1499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892" y="4712362"/>
            <a:ext cx="1483539" cy="14529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23728" y="2952733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ґудзик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 року для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Британії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2865464"/>
            <a:ext cx="4248472" cy="32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9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.</a:t>
            </a:r>
            <a:endParaRPr lang="ru-RU" sz="2800" b="1" i="1" dirty="0"/>
          </a:p>
        </p:txBody>
      </p:sp>
      <p:pic>
        <p:nvPicPr>
          <p:cNvPr id="7" name="Picture 11" descr="{title}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75" y="-46553"/>
            <a:ext cx="9786910" cy="707532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27417" y="1645920"/>
            <a:ext cx="96511" cy="37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784" y="69795"/>
            <a:ext cx="1971343" cy="158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8" y="1704969"/>
            <a:ext cx="1951506" cy="140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38" y="3179248"/>
            <a:ext cx="1626445" cy="154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55" y="4818134"/>
            <a:ext cx="2063287" cy="206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11580" y="485964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лісника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36075" y="2070457"/>
            <a:ext cx="2175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артилерії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39565" y="3490063"/>
            <a:ext cx="217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зв’язківців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184" y="500918"/>
            <a:ext cx="2649278" cy="165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0392" y="2473100"/>
            <a:ext cx="2721497" cy="203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 flipH="1">
            <a:off x="6058579" y="4509120"/>
            <a:ext cx="381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іночий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ґудзик 15-16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7571" y="4918999"/>
            <a:ext cx="2196503" cy="205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0572" y="3891877"/>
            <a:ext cx="2265754" cy="30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865</Words>
  <Application>Microsoft Office PowerPoint</Application>
  <PresentationFormat>Екран (4:3)</PresentationFormat>
  <Paragraphs>119</Paragraphs>
  <Slides>17</Slides>
  <Notes>17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Calibri</vt:lpstr>
      <vt:lpstr>Times New Roman</vt:lpstr>
      <vt:lpstr>Wingdings</vt:lpstr>
      <vt:lpstr>Тема Office</vt:lpstr>
      <vt:lpstr> МАН ЮНІОР-ДОСЛІДНИК НОМІНАЦІЯ «ІСТОРІЯ»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Школа</cp:lastModifiedBy>
  <cp:revision>142</cp:revision>
  <dcterms:created xsi:type="dcterms:W3CDTF">2016-11-02T17:36:25Z</dcterms:created>
  <dcterms:modified xsi:type="dcterms:W3CDTF">2021-04-14T10:40:16Z</dcterms:modified>
</cp:coreProperties>
</file>