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22C16"/>
    <a:srgbClr val="0C788E"/>
    <a:srgbClr val="006666"/>
    <a:srgbClr val="0099CC"/>
    <a:srgbClr val="660066"/>
    <a:srgbClr val="333300"/>
    <a:srgbClr val="33CCCC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>
        <p:scale>
          <a:sx n="66" d="100"/>
          <a:sy n="66" d="100"/>
        </p:scale>
        <p:origin x="-58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B8C3E-EF07-42F6-98B8-4A3B9C6EED3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60FD-1B0B-43C3-8D03-84E03C4C127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726E-892F-4FFF-A039-B61E35A51F8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08FF-BDBF-493F-8293-A20F65CB5E3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D7F02-3B03-4B58-9776-1B8E3FBCF61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9AF7-F632-4F67-81A6-4888F546BE8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C9BE7-9F95-471C-908F-99E73677EBF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7193-3F7B-4D99-B63B-6BEAADA571D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0E34-8E97-4656-9806-40FCD62F5B8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2586-3A9F-4E9C-AEFD-D7E0F381E1B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26DC2-B0BB-4913-AEB2-90E212ABB72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C9348BE-8991-44EC-BE4B-7AF8E2080F6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hepetivka.com.ua/component/k2/tag/%D0%A8%D0%B5%D0%BF%D0%B5%D1%82%D1%96%D0%B2%D1%81%D1%8C%D0%BA%D0%B8%D0%B9%20%D1%86%D1%83%D0%BA%D1%80%D0%BE%D0%B2%D0%B8%D0%B9%20%D0%B7%D0%B0%D0%B2%D0%BE%D0%B4.html" TargetMode="External"/><Relationship Id="rId2" Type="http://schemas.openxmlformats.org/officeDocument/2006/relationships/hyperlink" Target="https://monasteries.org.ua/objects/monasteries/49/?lang=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8%D0%B5%D0%BF%D0%B5%D1%82%D1%96%D0%B2%D1%81%D1%8C%D0%BA%D0%B8%D0%B9_%D0%BA%D1%80%D0%B0%D1%94%D0%B7%D0%BD%D0%B0%D0%B2%D1%87%D0%B8%D0%B9_%D0%BC%D1%83%D0%B7%D0%B5%D0%B9" TargetMode="External"/><Relationship Id="rId5" Type="http://schemas.openxmlformats.org/officeDocument/2006/relationships/hyperlink" Target="http://nvo2.16mb.com/" TargetMode="External"/><Relationship Id="rId4" Type="http://schemas.openxmlformats.org/officeDocument/2006/relationships/hyperlink" Target="https://uk.wikipedia.org/wiki/%D0%A8%D0%B5%D0%BF%D0%B5%D1%82%D1%96%D0%B2%D0%BA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1619" TargetMode="External"/><Relationship Id="rId4" Type="http://schemas.openxmlformats.org/officeDocument/2006/relationships/hyperlink" Target="https://uk.wikipedia.org/wiki/159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285875" y="2133600"/>
            <a:ext cx="7389813" cy="647700"/>
          </a:xfrm>
        </p:spPr>
        <p:txBody>
          <a:bodyPr anchor="ctr"/>
          <a:lstStyle/>
          <a:p>
            <a:pPr algn="l" eaLnBrk="1" hangingPunct="1"/>
            <a:r>
              <a:rPr lang="uk-UA" sz="4800" smtClean="0"/>
              <a:t>Моє місто -  Шепетівка</a:t>
            </a:r>
            <a:endParaRPr lang="es-ES" altLang="en-US" sz="4800" smtClean="0">
              <a:solidFill>
                <a:schemeClr val="tx1"/>
              </a:solidFill>
            </a:endParaRPr>
          </a:p>
        </p:txBody>
      </p:sp>
      <p:sp>
        <p:nvSpPr>
          <p:cNvPr id="2051" name="Rectangle 165"/>
          <p:cNvSpPr>
            <a:spLocks noChangeArrowheads="1"/>
          </p:cNvSpPr>
          <p:nvPr/>
        </p:nvSpPr>
        <p:spPr bwMode="auto">
          <a:xfrm>
            <a:off x="3563938" y="2781300"/>
            <a:ext cx="3240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s-ES" altLang="en-US" sz="2400"/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2286000" y="3105150"/>
            <a:ext cx="6429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Скрипальова Анастасія,7 клас</a:t>
            </a:r>
          </a:p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Шепетівська ЗОШ№1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Використані джерела</a:t>
            </a: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  <a:hlinkClick r:id="rId2"/>
              </a:rPr>
              <a:t>https://monasteries.org.ua/objects/monasteries/49/?lang=uk</a:t>
            </a:r>
            <a:endParaRPr lang="uk-UA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  <a:hlinkClick r:id="rId3"/>
              </a:rPr>
              <a:t>https://shepetivka.com.ua/component/k2/tag/%D0%A8%D0%B5%D0%BF%D0%B5%D1%82%D1%96%D0%B2%D1%81%D1%8C%D0%BA%D0%B8%D0%B9%20%D1%86%D1%83%D0%BA%D1%80%D0%BE%D0%B2%D0%B8%D0%B9%20%D0%B7%D0%B0%D0%B2%D0%BE%D0%B4.html</a:t>
            </a:r>
            <a:endParaRPr lang="uk-UA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  <a:hlinkClick r:id="rId4"/>
              </a:rPr>
              <a:t>https://uk.wikipedia.org/wiki/%D0%A8%D0%B5%D0%BF%D0%B5%D1%82%D1%96%D0%B2%D0%BA%D0%B0</a:t>
            </a:r>
            <a:endParaRPr lang="uk-UA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  <a:hlinkClick r:id="rId5"/>
              </a:rPr>
              <a:t>http://nvo2.16mb.com/</a:t>
            </a:r>
            <a:endParaRPr lang="uk-UA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  <a:hlinkClick r:id="rId6"/>
              </a:rPr>
              <a:t>https://uk.wikipedia.org/wiki/%D0%A8%D0%B5%D0%BF%D0%B5%D1%82%D1%96%D0%B2%D1%81%D1%8C%D0%BA%D0%B8%D0%B9_%D0%BA%D1%80%D0%B0%D1%94%D0%B7%D0%BD%D0%B0%D0%B2%D1%87%D0%B8%D0%B9_%D0%BC%D1%83%D0%B7%D0%B5%D0%B9</a:t>
            </a:r>
            <a:endParaRPr lang="uk-UA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uk-UA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uk-UA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smtClean="0"/>
              <a:t>Шепетівка</a:t>
            </a:r>
            <a:endParaRPr lang="ru-RU" i="1" smtClean="0"/>
          </a:p>
        </p:txBody>
      </p:sp>
      <p:pic>
        <p:nvPicPr>
          <p:cNvPr id="3075" name="Picture 2" descr="C:\Users\ПК\Desktop\160px-ПрапорШепетівки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357313"/>
            <a:ext cx="32797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ПК\Desktop\90px-Coat_of_Arms_of_Shepetivk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143000"/>
            <a:ext cx="2286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928688" y="4929188"/>
            <a:ext cx="7013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Відоме з </a:t>
            </a:r>
            <a:r>
              <a:rPr lang="uk-UA" sz="2800" u="sng">
                <a:latin typeface="Times New Roman" pitchFamily="18" charset="0"/>
                <a:cs typeface="Times New Roman" pitchFamily="18" charset="0"/>
                <a:hlinkClick r:id="rId4" tooltip="1594"/>
              </a:rPr>
              <a:t>1594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 року. Статус міста з </a:t>
            </a:r>
            <a:r>
              <a:rPr lang="uk-UA" sz="2800" u="sng">
                <a:latin typeface="Times New Roman" pitchFamily="18" charset="0"/>
                <a:cs typeface="Times New Roman" pitchFamily="18" charset="0"/>
                <a:hlinkClick r:id="rId5"/>
              </a:rPr>
              <a:t>1619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 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smtClean="0"/>
              <a:t>Шепетівська ЗОШ№1, де я навчаюсь.</a:t>
            </a:r>
            <a:br>
              <a:rPr lang="uk-UA" sz="3200" smtClean="0"/>
            </a:br>
            <a:r>
              <a:rPr lang="uk-UA" sz="3200" smtClean="0"/>
              <a:t>Заснована 1936 року</a:t>
            </a:r>
            <a:endParaRPr lang="ru-RU" sz="3200" smtClean="0"/>
          </a:p>
        </p:txBody>
      </p:sp>
      <p:pic>
        <p:nvPicPr>
          <p:cNvPr id="4099" name="Picture 2" descr="C:\Users\ПК\Desktop\fbb4b6a86e716d470f9aaf0dffc43cd5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2041525"/>
            <a:ext cx="5946775" cy="4459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cs typeface="Times New Roman" pitchFamily="18" charset="0"/>
              </a:rPr>
              <a:t>Краєзнавчий музей</a:t>
            </a:r>
          </a:p>
        </p:txBody>
      </p:sp>
      <p:pic>
        <p:nvPicPr>
          <p:cNvPr id="5123" name="Picture 2" descr="C:\Users\ПК\Desktop\250px-Шепетівський_краєзнавчий_музей.jpg"/>
          <p:cNvPicPr>
            <a:picLocks noChangeAspect="1" noChangeArrowheads="1"/>
          </p:cNvPicPr>
          <p:nvPr/>
        </p:nvPicPr>
        <p:blipFill>
          <a:blip r:embed="rId2"/>
          <a:srcRect b="32059"/>
          <a:stretch>
            <a:fillRect/>
          </a:stretch>
        </p:blipFill>
        <p:spPr bwMode="auto">
          <a:xfrm>
            <a:off x="641350" y="1328738"/>
            <a:ext cx="7145338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500188" y="4572000"/>
            <a:ext cx="5786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Заснований 1926 року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Музей пропаганди</a:t>
            </a:r>
            <a:endParaRPr lang="ru-RU" smtClean="0"/>
          </a:p>
        </p:txBody>
      </p:sp>
      <p:pic>
        <p:nvPicPr>
          <p:cNvPr id="6147" name="Picture 2" descr="C:\Users\ПК\Desktop\1608063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39925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Users\ПК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500563"/>
            <a:ext cx="8428038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Шепетівська районна рада</a:t>
            </a:r>
            <a:endParaRPr lang="ru-RU" smtClean="0"/>
          </a:p>
        </p:txBody>
      </p:sp>
      <p:pic>
        <p:nvPicPr>
          <p:cNvPr id="7171" name="Picture 2" descr="C:\Users\ПК\Desktop\82028034_1141466159565037_7043500414662487597_n.jpg"/>
          <p:cNvPicPr>
            <a:picLocks noChangeAspect="1" noChangeArrowheads="1"/>
          </p:cNvPicPr>
          <p:nvPr/>
        </p:nvPicPr>
        <p:blipFill>
          <a:blip r:embed="rId2"/>
          <a:srcRect b="26582"/>
          <a:stretch>
            <a:fillRect/>
          </a:stretch>
        </p:blipFill>
        <p:spPr bwMode="auto">
          <a:xfrm>
            <a:off x="1928813" y="1892300"/>
            <a:ext cx="56435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143000" y="5143500"/>
            <a:ext cx="714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Збудовано у 30-роках ХХ століття. Виз зверху у формі тризуба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Залізничний вокзал</a:t>
            </a:r>
            <a:endParaRPr lang="ru-RU" smtClean="0"/>
          </a:p>
        </p:txBody>
      </p:sp>
      <p:pic>
        <p:nvPicPr>
          <p:cNvPr id="8195" name="Picture 2" descr="C:\Users\ПК\Desktop\Залізничний_вокзал_станції_Шепетівка_325400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4143375"/>
            <a:ext cx="2857500" cy="2143125"/>
          </a:xfrm>
          <a:noFill/>
        </p:spPr>
      </p:pic>
      <p:pic>
        <p:nvPicPr>
          <p:cNvPr id="8196" name="Picture 3" descr="C:\Users\ПК\Desktop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428750"/>
            <a:ext cx="6500813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571625" y="4000500"/>
            <a:ext cx="550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1944 рік                                                              70 роки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3143250" y="6429375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Сучасний вигляд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Цукровий завод.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Заснований 1846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 descr="C:\Users\ПК\Desktop\c8dddc72c0de6f987591adedc6f27ce7_Gener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3071813"/>
            <a:ext cx="4984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571500" y="4429125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30 роки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століття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5286375" y="6000750"/>
            <a:ext cx="250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Сучасний вигляд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5" descr="C:\Users\ПК\Desktop\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57313"/>
            <a:ext cx="314325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Городищенський монастир</a:t>
            </a:r>
            <a:endParaRPr lang="ru-RU" smtClean="0"/>
          </a:p>
        </p:txBody>
      </p:sp>
      <p:pic>
        <p:nvPicPr>
          <p:cNvPr id="10243" name="Picture 2" descr="C:\Users\ПК\Desktop\Horodyšče.Carmelite_monast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3000"/>
            <a:ext cx="293846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C:\Users\ПК\Desktop\ArticleImages_66081_gorodysche16_1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929063"/>
            <a:ext cx="5334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929063" y="1428750"/>
            <a:ext cx="3929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Шепетівський район. Заснований 1538 року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4875</TotalTime>
  <Words>99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Diseño predeterminado</vt:lpstr>
      <vt:lpstr>Моє місто -  Шепетівка</vt:lpstr>
      <vt:lpstr>Шепетівка</vt:lpstr>
      <vt:lpstr>Шепетівська ЗОШ№1, де я навчаюсь. Заснована 1936 року</vt:lpstr>
      <vt:lpstr>Краєзнавчий музей</vt:lpstr>
      <vt:lpstr>Музей пропаганди</vt:lpstr>
      <vt:lpstr>Шепетівська районна рада</vt:lpstr>
      <vt:lpstr>Залізничний вокзал</vt:lpstr>
      <vt:lpstr>Цукровий завод. Заснований 1846</vt:lpstr>
      <vt:lpstr>Городищенський монастир</vt:lpstr>
      <vt:lpstr>Використані джерела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ИРА</cp:lastModifiedBy>
  <cp:revision>692</cp:revision>
  <dcterms:created xsi:type="dcterms:W3CDTF">2010-05-23T14:28:12Z</dcterms:created>
  <dcterms:modified xsi:type="dcterms:W3CDTF">2021-04-01T15:21:01Z</dcterms:modified>
</cp:coreProperties>
</file>