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ровень текста 1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Автор и дата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Заголовок презентации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презентации</a:t>
            </a:r>
          </a:p>
        </p:txBody>
      </p:sp>
      <p:sp>
        <p:nvSpPr>
          <p:cNvPr id="1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Информационное сообщение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Информация о факте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Информация о факте</a:t>
            </a:r>
          </a:p>
        </p:txBody>
      </p:sp>
      <p:sp>
        <p:nvSpPr>
          <p:cNvPr id="10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Уровень текста 1…"/>
          <p:cNvSpPr txBox="1"/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Авторство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Уровень текста 1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«Важная цитата»</a:t>
            </a:r>
          </a:p>
        </p:txBody>
      </p:sp>
      <p:sp>
        <p:nvSpPr>
          <p:cNvPr id="11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Изображение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Изображение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Изображение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Изображение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Заголовок презентации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23" name="Уровень текста 1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Автор и дата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Уровень текста 1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презентации</a:t>
            </a:r>
          </a:p>
        </p:txBody>
      </p:sp>
      <p:sp>
        <p:nvSpPr>
          <p:cNvPr id="2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Заголовок слайда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Заголовок слайда</a:t>
            </a:r>
          </a:p>
        </p:txBody>
      </p:sp>
      <p:sp>
        <p:nvSpPr>
          <p:cNvPr id="34" name="Уровень текста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Номер слайда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43" name="Уровень текста 1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Уровень текста 1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Текст пункта на слайде</a:t>
            </a:r>
          </a:p>
        </p:txBody>
      </p:sp>
      <p:sp>
        <p:nvSpPr>
          <p:cNvPr id="4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Уровень текста 1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Уровень текста 1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Текст пункта на слайде</a:t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6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Заголовок раздела</a:t>
            </a:r>
          </a:p>
        </p:txBody>
      </p:sp>
      <p:sp>
        <p:nvSpPr>
          <p:cNvPr id="72" name="Номер слайда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80" name="Уровень текста 1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повестки дня</a:t>
            </a:r>
          </a:p>
        </p:txBody>
      </p:sp>
      <p:sp>
        <p:nvSpPr>
          <p:cNvPr id="89" name="Уровень текста 1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Подзаголовок повестки дня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Уровень текста 1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Темы повестки дня</a:t>
            </a:r>
          </a:p>
        </p:txBody>
      </p:sp>
      <p:sp>
        <p:nvSpPr>
          <p:cNvPr id="9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Текст заголовка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Снимок экрана 2021-04-11 в 13.29.28.png" descr="Снимок экрана 2021-04-11 в 13.29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884" y="-44781"/>
            <a:ext cx="24571166" cy="138696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Снимок экрана 2021-04-11 в 13.31.37.png" descr="Снимок экрана 2021-04-11 в 13.31.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45" y="18398"/>
            <a:ext cx="24443320" cy="13762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Снимок экрана 2021-04-11 в 13.31.52.png" descr="Снимок экрана 2021-04-11 в 13.31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288" y="-24895"/>
            <a:ext cx="24504576" cy="13807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Снимок экрана 2021-04-11 в 13.41.44.png" descr="Снимок экрана 2021-04-11 в 13.41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339" y="-25531"/>
            <a:ext cx="24436678" cy="13794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Снимок экрана 2021-04-11 в 13.32.09.png" descr="Снимок экрана 2021-04-11 в 13.32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430" y="-12194"/>
            <a:ext cx="24476860" cy="138608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Снимок экрана 2021-04-14 в 16.57.45.png" descr="Снимок экрана 2021-04-14 в 16.57.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489" y="-42472"/>
            <a:ext cx="24636978" cy="13800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Снимок экрана 2021-04-11 в 13.29.40.png" descr="Снимок экрана 2021-04-11 в 13.29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584" y="-4328"/>
            <a:ext cx="24592617" cy="13877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Снимок экрана 2021-04-14 в 17.00.08.png" descr="Снимок экрана 2021-04-14 в 17.00.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5146" y="-130035"/>
            <a:ext cx="25848128" cy="14509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Снимок экрана 2021-04-11 в 13.29.57.png" descr="Снимок экрана 2021-04-11 в 13.29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5494" y="-72533"/>
            <a:ext cx="24763138" cy="13792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Снимок экрана 2021-04-11 в 13.30.23.png" descr="Снимок экрана 2021-04-11 в 13.30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855" y="-93792"/>
            <a:ext cx="24471709" cy="139035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Снимок экрана 2021-04-11 в 13.30.33.png" descr="Снимок экрана 2021-04-11 в 13.30.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54" y="5697"/>
            <a:ext cx="24462470" cy="13764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Снимок экрана 2021-04-11 в 13.30.42.png" descr="Снимок экрана 2021-04-11 в 13.30.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45" y="-49136"/>
            <a:ext cx="24344109" cy="137415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Снимок экрана 2021-04-11 в 13.30.50.png" descr="Снимок экрана 2021-04-11 в 13.30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130" y="-80928"/>
            <a:ext cx="24542261" cy="13877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Снимок экрана 2021-04-11 в 13.38.16.png" descr="Снимок экрана 2021-04-11 в 13.38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238" y="-36436"/>
            <a:ext cx="24466476" cy="13740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