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6"/>
  </p:notesMasterIdLst>
  <p:sldIdLst>
    <p:sldId id="256" r:id="rId2"/>
    <p:sldId id="303" r:id="rId3"/>
    <p:sldId id="283" r:id="rId4"/>
    <p:sldId id="258" r:id="rId5"/>
    <p:sldId id="267" r:id="rId6"/>
    <p:sldId id="293" r:id="rId7"/>
    <p:sldId id="295" r:id="rId8"/>
    <p:sldId id="296" r:id="rId9"/>
    <p:sldId id="305" r:id="rId10"/>
    <p:sldId id="297" r:id="rId11"/>
    <p:sldId id="298" r:id="rId12"/>
    <p:sldId id="299" r:id="rId13"/>
    <p:sldId id="300" r:id="rId14"/>
    <p:sldId id="301" r:id="rId15"/>
  </p:sldIdLst>
  <p:sldSz cx="9144000" cy="5143500" type="screen16x9"/>
  <p:notesSz cx="6858000" cy="9144000"/>
  <p:embeddedFontLst>
    <p:embeddedFont>
      <p:font typeface="Cinzel" panose="020B0604020202020204" charset="0"/>
      <p:regular r:id="rId17"/>
      <p:bold r:id="rId18"/>
    </p:embeddedFont>
    <p:embeddedFont>
      <p:font typeface="Gabriola" panose="04040605051002020D02" pitchFamily="82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Libre Baskerville" panose="020B0604020202020204" charset="0"/>
      <p:regular r:id="rId24"/>
      <p:bold r:id="rId25"/>
      <p: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4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1A3AB21C-F81B-4AE0-BC1B-9D4B83972B87}">
  <a:tblStyle styleId="{1A3AB21C-F81B-4AE0-BC1B-9D4B83972B8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74FCA45-03BC-45BD-BB16-C2BAAE2C371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5" autoAdjust="0"/>
    <p:restoredTop sz="94624" autoAdjust="0"/>
  </p:normalViewPr>
  <p:slideViewPr>
    <p:cSldViewPr>
      <p:cViewPr>
        <p:scale>
          <a:sx n="100" d="100"/>
          <a:sy n="100" d="100"/>
        </p:scale>
        <p:origin x="-888" y="-211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98404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c3fd0bf086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c3fd0bf086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798700" y="1991850"/>
            <a:ext cx="35466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3600">
                <a:solidFill>
                  <a:srgbClr val="403228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3600">
                <a:solidFill>
                  <a:srgbClr val="403228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3600">
                <a:solidFill>
                  <a:srgbClr val="403228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3600">
                <a:solidFill>
                  <a:srgbClr val="403228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3600">
                <a:solidFill>
                  <a:srgbClr val="403228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3600">
                <a:solidFill>
                  <a:srgbClr val="403228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3600">
                <a:solidFill>
                  <a:srgbClr val="403228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3600">
                <a:solidFill>
                  <a:srgbClr val="403228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3600">
                <a:solidFill>
                  <a:srgbClr val="40322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1887900" y="434575"/>
            <a:ext cx="5368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cxnSp>
        <p:nvCxnSpPr>
          <p:cNvPr id="39" name="Google Shape;39;p8"/>
          <p:cNvCxnSpPr/>
          <p:nvPr/>
        </p:nvCxnSpPr>
        <p:spPr>
          <a:xfrm>
            <a:off x="4279500" y="1427300"/>
            <a:ext cx="585000" cy="0"/>
          </a:xfrm>
          <a:prstGeom prst="straightConnector1">
            <a:avLst/>
          </a:prstGeom>
          <a:noFill/>
          <a:ln w="28575" cap="flat" cmpd="sng">
            <a:solidFill>
              <a:srgbClr val="92694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887900" y="434575"/>
            <a:ext cx="5368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24425" y="1477750"/>
            <a:ext cx="66951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Libre Baskerville"/>
              <a:buChar char="✣"/>
              <a:defRPr sz="24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000"/>
              <a:buFont typeface="Libre Baskerville"/>
              <a:buChar char="⨳"/>
              <a:defRPr sz="20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000"/>
              <a:buFont typeface="Libre Baskerville"/>
              <a:buChar char="■"/>
              <a:defRPr sz="20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1600"/>
              <a:buFont typeface="Libre Baskerville"/>
              <a:buChar char="●"/>
              <a:defRPr sz="16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1600"/>
              <a:buFont typeface="Libre Baskerville"/>
              <a:buChar char="○"/>
              <a:defRPr sz="16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1600"/>
              <a:buFont typeface="Libre Baskerville"/>
              <a:buChar char="■"/>
              <a:defRPr sz="16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1600"/>
              <a:buFont typeface="Libre Baskerville"/>
              <a:buChar char="●"/>
              <a:defRPr sz="16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1600"/>
              <a:buFont typeface="Libre Baskerville"/>
              <a:buChar char="○"/>
              <a:defRPr sz="16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1600"/>
              <a:buFont typeface="Libre Baskerville"/>
              <a:buChar char="■"/>
              <a:defRPr sz="16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2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1pPr>
            <a:lvl2pPr lvl="1" algn="ctr">
              <a:buNone/>
              <a:defRPr sz="12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2pPr>
            <a:lvl3pPr lvl="2" algn="ctr">
              <a:buNone/>
              <a:defRPr sz="12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3pPr>
            <a:lvl4pPr lvl="3" algn="ctr">
              <a:buNone/>
              <a:defRPr sz="12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4pPr>
            <a:lvl5pPr lvl="4" algn="ctr">
              <a:buNone/>
              <a:defRPr sz="12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5pPr>
            <a:lvl6pPr lvl="5" algn="ctr">
              <a:buNone/>
              <a:defRPr sz="12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6pPr>
            <a:lvl7pPr lvl="6" algn="ctr">
              <a:buNone/>
              <a:defRPr sz="12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7pPr>
            <a:lvl8pPr lvl="7" algn="ctr">
              <a:buNone/>
              <a:defRPr sz="12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8pPr>
            <a:lvl9pPr lvl="8" algn="ctr">
              <a:buNone/>
              <a:defRPr sz="12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56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o.wikipedia.org/wiki/Miron_Costin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ctrTitle"/>
          </p:nvPr>
        </p:nvSpPr>
        <p:spPr>
          <a:xfrm>
            <a:off x="1691680" y="1923678"/>
            <a:ext cx="573374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/>
              <a:t>Пам'ятка архітектури -  </a:t>
            </a:r>
            <a:r>
              <a:rPr lang="uk-UA" dirty="0" err="1" smtClean="0"/>
              <a:t>Іллінська</a:t>
            </a:r>
            <a:r>
              <a:rPr lang="uk-UA" dirty="0" smtClean="0"/>
              <a:t> церква 1560року</a:t>
            </a:r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3059832" y="1419622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Gabriola" pitchFamily="82" charset="0"/>
              </a:rPr>
              <a:t>Дослідницька робота </a:t>
            </a:r>
            <a:endParaRPr lang="ru-RU" sz="2800" dirty="0">
              <a:solidFill>
                <a:schemeClr val="accent1">
                  <a:lumMod val="75000"/>
                  <a:lumOff val="25000"/>
                </a:schemeClr>
              </a:solidFill>
              <a:latin typeface="Gabriola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3075806"/>
            <a:ext cx="5760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Gabriola" pitchFamily="82" charset="0"/>
              </a:rPr>
              <a:t>Підготувала: </a:t>
            </a:r>
            <a:r>
              <a:rPr lang="uk-UA" sz="2000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Gabriola" pitchFamily="82" charset="0"/>
              </a:rPr>
              <a:t>учениця 10-го класу Багатопрофільного ліцею для обдарованих дітей Руса </a:t>
            </a:r>
            <a:r>
              <a:rPr lang="uk-UA" sz="2000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Gabriola" pitchFamily="82" charset="0"/>
              </a:rPr>
              <a:t>Анастасія</a:t>
            </a:r>
          </a:p>
          <a:p>
            <a:pPr algn="ctr"/>
            <a:r>
              <a:rPr lang="uk-UA" sz="2000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Gabriola" pitchFamily="82" charset="0"/>
              </a:rPr>
              <a:t>Керівник: Інна Хрестик, вчитель історії та громадянської освіти</a:t>
            </a:r>
            <a:endParaRPr lang="ru-RU" sz="2000" dirty="0">
              <a:solidFill>
                <a:schemeClr val="accent1">
                  <a:lumMod val="90000"/>
                  <a:lumOff val="10000"/>
                </a:schemeClr>
              </a:solidFill>
              <a:latin typeface="Gabriola" pitchFamily="82" charset="0"/>
            </a:endParaRPr>
          </a:p>
        </p:txBody>
      </p:sp>
      <p:sp>
        <p:nvSpPr>
          <p:cNvPr id="18434" name="AutoShape 2" descr="Багатопрофільний Ліцей | Багатопрофільний ліцей для обдарованих дітей |  Украї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Багатопрофільний Ліцей | Багатопрофільний ліцей для обдарованих дітей |  Украї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8798645345869chvjkl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195486"/>
            <a:ext cx="1368152" cy="13681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699792" y="4731990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Чернівці - 2021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"/>
          </a:p>
        </p:txBody>
      </p:sp>
      <p:pic>
        <p:nvPicPr>
          <p:cNvPr id="28674" name="Picture 2" descr="C:\Users\Samsung\Desktop\1617990229348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6660232" y="267493"/>
            <a:ext cx="2027174" cy="3603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5" name="Picture 3" descr="C:\Users\Samsung\Desktop\1617990229385.jpg"/>
          <p:cNvPicPr>
            <a:picLocks noChangeAspect="1" noChangeArrowheads="1"/>
          </p:cNvPicPr>
          <p:nvPr/>
        </p:nvPicPr>
        <p:blipFill>
          <a:blip r:embed="rId3">
            <a:lum bright="-10000" contrast="10000"/>
          </a:blip>
          <a:srcRect/>
          <a:stretch>
            <a:fillRect/>
          </a:stretch>
        </p:blipFill>
        <p:spPr bwMode="auto">
          <a:xfrm>
            <a:off x="611560" y="1131590"/>
            <a:ext cx="2088232" cy="3712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Picture 4" descr="C:\Users\Samsung\Downloads\IMG_20210409_232036_99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7904" y="771550"/>
            <a:ext cx="2088232" cy="3712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83568" y="267494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atin typeface="Gabriola" pitchFamily="82" charset="0"/>
              </a:rPr>
              <a:t>Другий ярус</a:t>
            </a:r>
            <a:endParaRPr lang="ru-RU" sz="3200" b="1" dirty="0">
              <a:latin typeface="Gabriola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56176" y="4155926"/>
            <a:ext cx="2987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atin typeface="Gabriola" pitchFamily="82" charset="0"/>
              </a:rPr>
              <a:t>Другий ярус – одна з найстаріших дзвіниць </a:t>
            </a:r>
            <a:r>
              <a:rPr lang="en-US" sz="2000" b="1" dirty="0" smtClean="0">
                <a:latin typeface="Gabriola" pitchFamily="82" charset="0"/>
              </a:rPr>
              <a:t>XVI  </a:t>
            </a:r>
            <a:r>
              <a:rPr lang="uk-UA" sz="2000" b="1" dirty="0" smtClean="0">
                <a:latin typeface="Gabriola" pitchFamily="82" charset="0"/>
              </a:rPr>
              <a:t>ст.</a:t>
            </a:r>
            <a:endParaRPr lang="ru-RU" sz="2000" b="1" dirty="0"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"/>
          </a:p>
        </p:txBody>
      </p:sp>
      <p:pic>
        <p:nvPicPr>
          <p:cNvPr id="29698" name="Picture 2" descr="C:\Users\Samsung\Desktop\1617990229397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b="24444"/>
          <a:stretch>
            <a:fillRect/>
          </a:stretch>
        </p:blipFill>
        <p:spPr bwMode="auto">
          <a:xfrm>
            <a:off x="251520" y="176285"/>
            <a:ext cx="1944216" cy="2611489"/>
          </a:xfrm>
          <a:prstGeom prst="rect">
            <a:avLst/>
          </a:prstGeom>
          <a:noFill/>
        </p:spPr>
      </p:pic>
      <p:pic>
        <p:nvPicPr>
          <p:cNvPr id="29699" name="Picture 3" descr="C:\Users\Samsung\Desktop\1617990229318.jpg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2915816" y="267494"/>
            <a:ext cx="3131840" cy="1761660"/>
          </a:xfrm>
          <a:prstGeom prst="rect">
            <a:avLst/>
          </a:prstGeom>
          <a:noFill/>
        </p:spPr>
      </p:pic>
      <p:pic>
        <p:nvPicPr>
          <p:cNvPr id="29700" name="Picture 4" descr="C:\Users\Samsung\Desktop\1617990229302.jpg"/>
          <p:cNvPicPr>
            <a:picLocks noChangeAspect="1" noChangeArrowheads="1"/>
          </p:cNvPicPr>
          <p:nvPr/>
        </p:nvPicPr>
        <p:blipFill>
          <a:blip r:embed="rId4">
            <a:lum contrast="10000"/>
          </a:blip>
          <a:srcRect/>
          <a:stretch>
            <a:fillRect/>
          </a:stretch>
        </p:blipFill>
        <p:spPr bwMode="auto">
          <a:xfrm>
            <a:off x="7164288" y="267494"/>
            <a:ext cx="1734642" cy="3083808"/>
          </a:xfrm>
          <a:prstGeom prst="rect">
            <a:avLst/>
          </a:prstGeom>
          <a:noFill/>
        </p:spPr>
      </p:pic>
      <p:pic>
        <p:nvPicPr>
          <p:cNvPr id="29701" name="Picture 5" descr="C:\Users\Samsung\Desktop\1617990229285.jpg"/>
          <p:cNvPicPr>
            <a:picLocks noChangeAspect="1" noChangeArrowheads="1"/>
          </p:cNvPicPr>
          <p:nvPr/>
        </p:nvPicPr>
        <p:blipFill>
          <a:blip r:embed="rId5">
            <a:lum bright="-20000"/>
          </a:blip>
          <a:srcRect/>
          <a:stretch>
            <a:fillRect/>
          </a:stretch>
        </p:blipFill>
        <p:spPr bwMode="auto">
          <a:xfrm>
            <a:off x="899592" y="2931790"/>
            <a:ext cx="3384376" cy="1903711"/>
          </a:xfrm>
          <a:prstGeom prst="rect">
            <a:avLst/>
          </a:prstGeom>
          <a:noFill/>
        </p:spPr>
      </p:pic>
      <p:pic>
        <p:nvPicPr>
          <p:cNvPr id="29702" name="Picture 6" descr="C:\Users\Samsung\Desktop\1617990229334.jpg"/>
          <p:cNvPicPr>
            <a:picLocks noChangeAspect="1" noChangeArrowheads="1"/>
          </p:cNvPicPr>
          <p:nvPr/>
        </p:nvPicPr>
        <p:blipFill>
          <a:blip r:embed="rId6">
            <a:lum bright="-10000" contrast="10000"/>
          </a:blip>
          <a:srcRect/>
          <a:stretch>
            <a:fillRect/>
          </a:stretch>
        </p:blipFill>
        <p:spPr bwMode="auto">
          <a:xfrm>
            <a:off x="5076056" y="2139702"/>
            <a:ext cx="1584176" cy="2816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"/>
          </a:p>
        </p:txBody>
      </p:sp>
      <p:sp>
        <p:nvSpPr>
          <p:cNvPr id="32770" name="AutoShape 2" descr="Свиток&quot;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2" name="AutoShape 4" descr="Свиток&quot;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4" name="AutoShape 6" descr="Свиток&quot;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80" name="Picture 12" descr="Видео-урок | Rīgas Purvciema vidussko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6699"/>
            <a:ext cx="4608512" cy="48768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1131590"/>
            <a:ext cx="32403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latin typeface="Gabriola" pitchFamily="82" charset="0"/>
              </a:rPr>
              <a:t>Звів</a:t>
            </a:r>
            <a:r>
              <a:rPr lang="ru-RU" sz="2000" b="1" dirty="0" smtClean="0">
                <a:latin typeface="Gabriola" pitchFamily="82" charset="0"/>
              </a:rPr>
              <a:t> </a:t>
            </a:r>
            <a:r>
              <a:rPr lang="ru-RU" sz="2000" b="1" dirty="0" err="1" smtClean="0">
                <a:latin typeface="Gabriola" pitchFamily="82" charset="0"/>
              </a:rPr>
              <a:t>це</a:t>
            </a:r>
            <a:r>
              <a:rPr lang="ru-RU" sz="2000" b="1" dirty="0" smtClean="0">
                <a:latin typeface="Gabriola" pitchFamily="82" charset="0"/>
              </a:rPr>
              <a:t> </a:t>
            </a:r>
            <a:r>
              <a:rPr lang="ru-RU" sz="2000" b="1" dirty="0" err="1" smtClean="0">
                <a:latin typeface="Gabriola" pitchFamily="82" charset="0"/>
              </a:rPr>
              <a:t>оборонно-сакральне</a:t>
            </a:r>
            <a:r>
              <a:rPr lang="ru-RU" sz="2000" b="1" dirty="0" smtClean="0">
                <a:latin typeface="Gabriola" pitchFamily="82" charset="0"/>
              </a:rPr>
              <a:t> диво </a:t>
            </a:r>
            <a:r>
              <a:rPr lang="ru-RU" sz="2000" b="1" dirty="0" err="1" smtClean="0">
                <a:latin typeface="Gabriola" pitchFamily="82" charset="0"/>
              </a:rPr>
              <a:t>начебто</a:t>
            </a:r>
            <a:r>
              <a:rPr lang="ru-RU" sz="2000" b="1" dirty="0" smtClean="0">
                <a:latin typeface="Gabriola" pitchFamily="82" charset="0"/>
              </a:rPr>
              <a:t> </a:t>
            </a:r>
            <a:r>
              <a:rPr lang="ru-RU" sz="2000" b="1" dirty="0" err="1" smtClean="0">
                <a:latin typeface="Gabriola" pitchFamily="82" charset="0"/>
              </a:rPr>
              <a:t>місцевий</a:t>
            </a:r>
            <a:r>
              <a:rPr lang="ru-RU" sz="2000" b="1" dirty="0" smtClean="0">
                <a:latin typeface="Gabriola" pitchFamily="82" charset="0"/>
              </a:rPr>
              <a:t> шляхтич </a:t>
            </a:r>
            <a:r>
              <a:rPr lang="ru-RU" sz="2000" b="1" dirty="0" smtClean="0">
                <a:latin typeface="Gabriola" pitchFamily="82" charset="0"/>
                <a:hlinkClick r:id="rId3"/>
              </a:rPr>
              <a:t>Мирон </a:t>
            </a:r>
            <a:r>
              <a:rPr lang="ru-RU" sz="2000" b="1" dirty="0" err="1" smtClean="0">
                <a:latin typeface="Gabriola" pitchFamily="82" charset="0"/>
                <a:hlinkClick r:id="rId3"/>
              </a:rPr>
              <a:t>Барновський</a:t>
            </a:r>
            <a:r>
              <a:rPr lang="ru-RU" sz="2000" b="1" dirty="0" smtClean="0">
                <a:latin typeface="Gabriola" pitchFamily="82" charset="0"/>
              </a:rPr>
              <a:t>, </a:t>
            </a:r>
            <a:r>
              <a:rPr lang="ru-RU" sz="2000" b="1" dirty="0" err="1" smtClean="0">
                <a:latin typeface="Gabriola" pitchFamily="82" charset="0"/>
              </a:rPr>
              <a:t>з</a:t>
            </a:r>
            <a:r>
              <a:rPr lang="ru-RU" sz="2000" b="1" dirty="0" smtClean="0">
                <a:latin typeface="Gabriola" pitchFamily="82" charset="0"/>
              </a:rPr>
              <a:t> роду Могил. Є </a:t>
            </a:r>
            <a:r>
              <a:rPr lang="ru-RU" sz="2000" b="1" dirty="0" err="1" smtClean="0">
                <a:latin typeface="Gabriola" pitchFamily="82" charset="0"/>
              </a:rPr>
              <a:t>така</a:t>
            </a:r>
            <a:r>
              <a:rPr lang="ru-RU" sz="2000" b="1" dirty="0" smtClean="0">
                <a:latin typeface="Gabriola" pitchFamily="82" charset="0"/>
              </a:rPr>
              <a:t> </a:t>
            </a:r>
            <a:r>
              <a:rPr lang="ru-RU" sz="2000" b="1" dirty="0" err="1" smtClean="0">
                <a:latin typeface="Gabriola" pitchFamily="82" charset="0"/>
              </a:rPr>
              <a:t>версія</a:t>
            </a:r>
            <a:r>
              <a:rPr lang="ru-RU" sz="2000" b="1" dirty="0" smtClean="0">
                <a:latin typeface="Gabriola" pitchFamily="82" charset="0"/>
              </a:rPr>
              <a:t> (а </a:t>
            </a:r>
            <a:r>
              <a:rPr lang="ru-RU" sz="2000" b="1" dirty="0" err="1" smtClean="0">
                <a:latin typeface="Gabriola" pitchFamily="82" charset="0"/>
              </a:rPr>
              <a:t>що</a:t>
            </a:r>
            <a:r>
              <a:rPr lang="ru-RU" sz="2000" b="1" dirty="0" smtClean="0">
                <a:latin typeface="Gabriola" pitchFamily="82" charset="0"/>
              </a:rPr>
              <a:t> жив </a:t>
            </a:r>
            <a:r>
              <a:rPr lang="ru-RU" sz="2000" b="1" dirty="0" err="1" smtClean="0">
                <a:latin typeface="Gabriola" pitchFamily="82" charset="0"/>
              </a:rPr>
              <a:t>господар</a:t>
            </a:r>
            <a:r>
              <a:rPr lang="ru-RU" sz="2000" b="1" dirty="0" smtClean="0">
                <a:latin typeface="Gabriola" pitchFamily="82" charset="0"/>
              </a:rPr>
              <a:t> </a:t>
            </a:r>
            <a:r>
              <a:rPr lang="ru-RU" sz="2000" b="1" dirty="0" err="1" smtClean="0">
                <a:latin typeface="Gabriola" pitchFamily="82" charset="0"/>
              </a:rPr>
              <a:t>пізніше</a:t>
            </a:r>
            <a:r>
              <a:rPr lang="ru-RU" sz="2000" b="1" dirty="0" smtClean="0">
                <a:latin typeface="Gabriola" pitchFamily="82" charset="0"/>
              </a:rPr>
              <a:t> за 1560 </a:t>
            </a:r>
            <a:r>
              <a:rPr lang="ru-RU" sz="2000" b="1" dirty="0" err="1" smtClean="0">
                <a:latin typeface="Gabriola" pitchFamily="82" charset="0"/>
              </a:rPr>
              <a:t>рік</a:t>
            </a:r>
            <a:r>
              <a:rPr lang="ru-RU" sz="2000" b="1" dirty="0" smtClean="0">
                <a:latin typeface="Gabriola" pitchFamily="82" charset="0"/>
              </a:rPr>
              <a:t>, то дату </a:t>
            </a:r>
            <a:r>
              <a:rPr lang="ru-RU" sz="2000" b="1" dirty="0" err="1" smtClean="0">
                <a:latin typeface="Gabriola" pitchFamily="82" charset="0"/>
              </a:rPr>
              <a:t>з'яви</a:t>
            </a:r>
            <a:r>
              <a:rPr lang="ru-RU" sz="2000" b="1" dirty="0" smtClean="0">
                <a:latin typeface="Gabriola" pitchFamily="82" charset="0"/>
              </a:rPr>
              <a:t> храму </a:t>
            </a:r>
            <a:r>
              <a:rPr lang="ru-RU" sz="2000" b="1" dirty="0" err="1" smtClean="0">
                <a:latin typeface="Gabriola" pitchFamily="82" charset="0"/>
              </a:rPr>
              <a:t>іноді</a:t>
            </a:r>
            <a:r>
              <a:rPr lang="ru-RU" sz="2000" b="1" dirty="0" smtClean="0">
                <a:latin typeface="Gabriola" pitchFamily="82" charset="0"/>
              </a:rPr>
              <a:t> </a:t>
            </a:r>
            <a:r>
              <a:rPr lang="ru-RU" sz="2000" b="1" dirty="0" err="1" smtClean="0">
                <a:latin typeface="Gabriola" pitchFamily="82" charset="0"/>
              </a:rPr>
              <a:t>відсувають</a:t>
            </a:r>
            <a:r>
              <a:rPr lang="ru-RU" sz="2000" b="1" dirty="0" smtClean="0">
                <a:latin typeface="Gabriola" pitchFamily="82" charset="0"/>
              </a:rPr>
              <a:t> на 60 </a:t>
            </a:r>
            <a:r>
              <a:rPr lang="ru-RU" sz="2000" b="1" dirty="0" err="1" smtClean="0">
                <a:latin typeface="Gabriola" pitchFamily="82" charset="0"/>
              </a:rPr>
              <a:t>років</a:t>
            </a:r>
            <a:r>
              <a:rPr lang="ru-RU" sz="2000" b="1" dirty="0" smtClean="0">
                <a:latin typeface="Gabriola" pitchFamily="82" charset="0"/>
              </a:rPr>
              <a:t> </a:t>
            </a:r>
            <a:r>
              <a:rPr lang="ru-RU" sz="2000" b="1" dirty="0" err="1" smtClean="0">
                <a:latin typeface="Gabriola" pitchFamily="82" charset="0"/>
              </a:rPr>
              <a:t>пізніше</a:t>
            </a:r>
            <a:r>
              <a:rPr lang="ru-RU" sz="2000" b="1" dirty="0" smtClean="0">
                <a:latin typeface="Gabriola" pitchFamily="82" charset="0"/>
              </a:rPr>
              <a:t>). </a:t>
            </a:r>
            <a:r>
              <a:rPr lang="ru-RU" sz="2000" b="1" dirty="0" err="1" smtClean="0">
                <a:latin typeface="Gabriola" pitchFamily="82" charset="0"/>
              </a:rPr>
              <a:t>Його</a:t>
            </a:r>
            <a:r>
              <a:rPr lang="ru-RU" sz="2000" b="1" dirty="0" smtClean="0">
                <a:latin typeface="Gabriola" pitchFamily="82" charset="0"/>
              </a:rPr>
              <a:t>, </a:t>
            </a:r>
            <a:r>
              <a:rPr lang="ru-RU" sz="2000" b="1" dirty="0" err="1" smtClean="0">
                <a:latin typeface="Gabriola" pitchFamily="82" charset="0"/>
              </a:rPr>
              <a:t>що</a:t>
            </a:r>
            <a:r>
              <a:rPr lang="ru-RU" sz="2000" b="1" dirty="0" smtClean="0">
                <a:latin typeface="Gabriola" pitchFamily="82" charset="0"/>
              </a:rPr>
              <a:t> </a:t>
            </a:r>
            <a:r>
              <a:rPr lang="ru-RU" sz="2000" b="1" dirty="0" err="1" smtClean="0">
                <a:latin typeface="Gabriola" pitchFamily="82" charset="0"/>
              </a:rPr>
              <a:t>піднявся</a:t>
            </a:r>
            <a:r>
              <a:rPr lang="ru-RU" sz="2000" b="1" dirty="0" smtClean="0">
                <a:latin typeface="Gabriola" pitchFamily="82" charset="0"/>
              </a:rPr>
              <a:t> в </a:t>
            </a:r>
            <a:r>
              <a:rPr lang="ru-RU" sz="2000" b="1" dirty="0" err="1" smtClean="0">
                <a:latin typeface="Gabriola" pitchFamily="82" charset="0"/>
              </a:rPr>
              <a:t>своїй</a:t>
            </a:r>
            <a:r>
              <a:rPr lang="ru-RU" sz="2000" b="1" dirty="0" smtClean="0">
                <a:latin typeface="Gabriola" pitchFamily="82" charset="0"/>
              </a:rPr>
              <a:t> </a:t>
            </a:r>
            <a:r>
              <a:rPr lang="ru-RU" sz="2000" b="1" dirty="0" err="1" smtClean="0">
                <a:latin typeface="Gabriola" pitchFamily="82" charset="0"/>
              </a:rPr>
              <a:t>ієрархічній</a:t>
            </a:r>
            <a:r>
              <a:rPr lang="ru-RU" sz="2000" b="1" dirty="0" smtClean="0">
                <a:latin typeface="Gabriola" pitchFamily="82" charset="0"/>
              </a:rPr>
              <a:t> </a:t>
            </a:r>
            <a:r>
              <a:rPr lang="ru-RU" sz="2000" b="1" dirty="0" err="1" smtClean="0">
                <a:latin typeface="Gabriola" pitchFamily="82" charset="0"/>
              </a:rPr>
              <a:t>кар'єрі</a:t>
            </a:r>
            <a:r>
              <a:rPr lang="ru-RU" sz="2000" b="1" dirty="0" smtClean="0">
                <a:latin typeface="Gabriola" pitchFamily="82" charset="0"/>
              </a:rPr>
              <a:t> аж до титулу </a:t>
            </a:r>
            <a:r>
              <a:rPr lang="ru-RU" sz="2000" b="1" dirty="0" err="1" smtClean="0">
                <a:latin typeface="Gabriola" pitchFamily="82" charset="0"/>
              </a:rPr>
              <a:t>молдавського</a:t>
            </a:r>
            <a:r>
              <a:rPr lang="ru-RU" sz="2000" b="1" dirty="0" smtClean="0">
                <a:latin typeface="Gabriola" pitchFamily="82" charset="0"/>
              </a:rPr>
              <a:t> господаря, в </a:t>
            </a:r>
            <a:r>
              <a:rPr lang="ru-RU" sz="2000" b="1" dirty="0" err="1" smtClean="0">
                <a:latin typeface="Gabriola" pitchFamily="82" charset="0"/>
              </a:rPr>
              <a:t>стінах</a:t>
            </a:r>
            <a:r>
              <a:rPr lang="ru-RU" sz="2000" b="1" dirty="0" smtClean="0">
                <a:latin typeface="Gabriola" pitchFamily="82" charset="0"/>
              </a:rPr>
              <a:t> храму </a:t>
            </a:r>
            <a:r>
              <a:rPr lang="ru-RU" sz="2000" b="1" dirty="0" err="1" smtClean="0">
                <a:latin typeface="Gabriola" pitchFamily="82" charset="0"/>
              </a:rPr>
              <a:t>начебто</a:t>
            </a:r>
            <a:r>
              <a:rPr lang="ru-RU" sz="2000" b="1" dirty="0" smtClean="0">
                <a:latin typeface="Gabriola" pitchFamily="82" charset="0"/>
              </a:rPr>
              <a:t> </a:t>
            </a:r>
            <a:r>
              <a:rPr lang="ru-RU" sz="2000" b="1" dirty="0" err="1" smtClean="0">
                <a:latin typeface="Gabriola" pitchFamily="82" charset="0"/>
              </a:rPr>
              <a:t>й</a:t>
            </a:r>
            <a:r>
              <a:rPr lang="ru-RU" sz="2000" b="1" dirty="0" smtClean="0">
                <a:latin typeface="Gabriola" pitchFamily="82" charset="0"/>
              </a:rPr>
              <a:t> </a:t>
            </a:r>
            <a:r>
              <a:rPr lang="ru-RU" sz="2000" b="1" dirty="0" err="1" smtClean="0">
                <a:latin typeface="Gabriola" pitchFamily="82" charset="0"/>
              </a:rPr>
              <a:t>поховали</a:t>
            </a:r>
            <a:r>
              <a:rPr lang="ru-RU" sz="2000" b="1" dirty="0" smtClean="0">
                <a:latin typeface="Gabriola" pitchFamily="82" charset="0"/>
              </a:rPr>
              <a:t> </a:t>
            </a:r>
            <a:r>
              <a:rPr lang="ru-RU" sz="2000" b="1" dirty="0" err="1" smtClean="0">
                <a:latin typeface="Gabriola" pitchFamily="82" charset="0"/>
              </a:rPr>
              <a:t>потім</a:t>
            </a:r>
            <a:r>
              <a:rPr lang="ru-RU" sz="2000" b="1" dirty="0" smtClean="0">
                <a:latin typeface="Gabriola" pitchFamily="82" charset="0"/>
              </a:rPr>
              <a:t>.</a:t>
            </a:r>
            <a:endParaRPr lang="ru-RU" sz="2000" b="1" dirty="0">
              <a:latin typeface="Gabriola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4048" y="411510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Gabriola" pitchFamily="82" charset="0"/>
              </a:rPr>
              <a:t>Легенда № 1</a:t>
            </a:r>
            <a:endParaRPr lang="ru-RU" sz="3600" b="1" i="1" dirty="0">
              <a:solidFill>
                <a:schemeClr val="accent1">
                  <a:lumMod val="90000"/>
                  <a:lumOff val="10000"/>
                </a:schemeClr>
              </a:solidFill>
              <a:latin typeface="Gabriola" pitchFamily="82" charset="0"/>
            </a:endParaRPr>
          </a:p>
        </p:txBody>
      </p:sp>
      <p:sp>
        <p:nvSpPr>
          <p:cNvPr id="32782" name="AutoShape 14" descr="Молдавское княжество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84" name="AutoShape 16" descr="Молдавское княжество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86" name="AutoShape 18" descr="Список правителів Молдавського князівства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88" name="AutoShape 20" descr="С кем из королей Франции встречались молдавские бояре в XVI век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90" name="AutoShape 22" descr="С кем из королей Франции встречались молдавские бояре в XVI век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92" name="Picture 24" descr="Купить картину акварель. Продажа картин акварелью. Акварели картины  художников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016" y="1059582"/>
            <a:ext cx="2736304" cy="40298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n"/>
          </a:p>
        </p:txBody>
      </p:sp>
      <p:pic>
        <p:nvPicPr>
          <p:cNvPr id="31748" name="Picture 4" descr="Видео-урок | Rīgas Purvciema vidussko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984" y="0"/>
            <a:ext cx="4248472" cy="504791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860032" y="843558"/>
            <a:ext cx="329411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atin typeface="Gabriola" pitchFamily="82" charset="0"/>
              </a:rPr>
              <a:t>Під</a:t>
            </a:r>
            <a:r>
              <a:rPr lang="ru-RU" sz="2400" b="1" dirty="0" smtClean="0">
                <a:latin typeface="Gabriola" pitchFamily="82" charset="0"/>
              </a:rPr>
              <a:t> час </a:t>
            </a:r>
            <a:r>
              <a:rPr lang="ru-RU" sz="2400" b="1" dirty="0" err="1" smtClean="0">
                <a:latin typeface="Gabriola" pitchFamily="82" charset="0"/>
              </a:rPr>
              <a:t>битви</a:t>
            </a:r>
            <a:r>
              <a:rPr lang="ru-RU" sz="2400" b="1" dirty="0" smtClean="0">
                <a:latin typeface="Gabriola" pitchFamily="82" charset="0"/>
              </a:rPr>
              <a:t> </a:t>
            </a:r>
            <a:r>
              <a:rPr lang="ru-RU" sz="2400" b="1" dirty="0" err="1" smtClean="0">
                <a:latin typeface="Gabriola" pitchFamily="82" charset="0"/>
              </a:rPr>
              <a:t>із</a:t>
            </a:r>
            <a:r>
              <a:rPr lang="ru-RU" sz="2400" b="1" dirty="0" smtClean="0">
                <a:latin typeface="Gabriola" pitchFamily="82" charset="0"/>
              </a:rPr>
              <a:t> османами </a:t>
            </a:r>
            <a:r>
              <a:rPr lang="ru-RU" sz="2400" b="1" dirty="0" err="1" smtClean="0">
                <a:latin typeface="Gabriola" pitchFamily="82" charset="0"/>
              </a:rPr>
              <a:t>сільський</a:t>
            </a:r>
            <a:r>
              <a:rPr lang="ru-RU" sz="2400" b="1" dirty="0" smtClean="0">
                <a:latin typeface="Gabriola" pitchFamily="82" charset="0"/>
              </a:rPr>
              <a:t> старшина впав </a:t>
            </a:r>
            <a:r>
              <a:rPr lang="ru-RU" sz="2400" b="1" dirty="0" err="1" smtClean="0">
                <a:latin typeface="Gabriola" pitchFamily="82" charset="0"/>
              </a:rPr>
              <a:t>із</a:t>
            </a:r>
            <a:r>
              <a:rPr lang="ru-RU" sz="2400" b="1" dirty="0" smtClean="0">
                <a:latin typeface="Gabriola" pitchFamily="82" charset="0"/>
              </a:rPr>
              <a:t> коня, а </a:t>
            </a:r>
            <a:r>
              <a:rPr lang="ru-RU" sz="2400" b="1" dirty="0" err="1" smtClean="0">
                <a:latin typeface="Gabriola" pitchFamily="82" charset="0"/>
              </a:rPr>
              <a:t>його</a:t>
            </a:r>
            <a:r>
              <a:rPr lang="ru-RU" sz="2400" b="1" dirty="0" smtClean="0">
                <a:latin typeface="Gabriola" pitchFamily="82" charset="0"/>
              </a:rPr>
              <a:t> </a:t>
            </a:r>
            <a:r>
              <a:rPr lang="ru-RU" sz="2400" b="1" dirty="0" err="1" smtClean="0">
                <a:latin typeface="Gabriola" pitchFamily="82" charset="0"/>
              </a:rPr>
              <a:t>помічник</a:t>
            </a:r>
            <a:r>
              <a:rPr lang="ru-RU" sz="2400" b="1" dirty="0" smtClean="0">
                <a:latin typeface="Gabriola" pitchFamily="82" charset="0"/>
              </a:rPr>
              <a:t> Мирон </a:t>
            </a:r>
            <a:r>
              <a:rPr lang="ru-RU" sz="2400" b="1" dirty="0" err="1" smtClean="0">
                <a:latin typeface="Gabriola" pitchFamily="82" charset="0"/>
              </a:rPr>
              <a:t>Мовіла</a:t>
            </a:r>
            <a:r>
              <a:rPr lang="ru-RU" sz="2400" b="1" dirty="0" smtClean="0">
                <a:latin typeface="Gabriola" pitchFamily="82" charset="0"/>
              </a:rPr>
              <a:t> </a:t>
            </a:r>
            <a:r>
              <a:rPr lang="ru-RU" sz="2400" b="1" dirty="0" err="1" smtClean="0">
                <a:latin typeface="Gabriola" pitchFamily="82" charset="0"/>
              </a:rPr>
              <a:t>врятував</a:t>
            </a:r>
            <a:r>
              <a:rPr lang="ru-RU" sz="2400" b="1" dirty="0" smtClean="0">
                <a:latin typeface="Gabriola" pitchFamily="82" charset="0"/>
              </a:rPr>
              <a:t> </a:t>
            </a:r>
            <a:r>
              <a:rPr lang="ru-RU" sz="2400" b="1" dirty="0" err="1" smtClean="0">
                <a:latin typeface="Gabriola" pitchFamily="82" charset="0"/>
              </a:rPr>
              <a:t>його</a:t>
            </a:r>
            <a:r>
              <a:rPr lang="ru-RU" sz="2400" b="1" dirty="0" smtClean="0">
                <a:latin typeface="Gabriola" pitchFamily="82" charset="0"/>
              </a:rPr>
              <a:t> </a:t>
            </a:r>
            <a:r>
              <a:rPr lang="ru-RU" sz="2400" b="1" dirty="0" err="1" smtClean="0">
                <a:latin typeface="Gabriola" pitchFamily="82" charset="0"/>
              </a:rPr>
              <a:t>від</a:t>
            </a:r>
            <a:r>
              <a:rPr lang="ru-RU" sz="2400" b="1" dirty="0" smtClean="0">
                <a:latin typeface="Gabriola" pitchFamily="82" charset="0"/>
              </a:rPr>
              <a:t> </a:t>
            </a:r>
            <a:r>
              <a:rPr lang="ru-RU" sz="2400" b="1" dirty="0" err="1" smtClean="0">
                <a:latin typeface="Gabriola" pitchFamily="82" charset="0"/>
              </a:rPr>
              <a:t>неминучої</a:t>
            </a:r>
            <a:r>
              <a:rPr lang="ru-RU" sz="2400" b="1" dirty="0" smtClean="0">
                <a:latin typeface="Gabriola" pitchFamily="82" charset="0"/>
              </a:rPr>
              <a:t> </a:t>
            </a:r>
            <a:r>
              <a:rPr lang="ru-RU" sz="2400" b="1" dirty="0" err="1" smtClean="0">
                <a:latin typeface="Gabriola" pitchFamily="82" charset="0"/>
              </a:rPr>
              <a:t>смерті</a:t>
            </a:r>
            <a:r>
              <a:rPr lang="ru-RU" sz="2400" b="1" dirty="0" smtClean="0">
                <a:latin typeface="Gabriola" pitchFamily="82" charset="0"/>
              </a:rPr>
              <a:t> та </a:t>
            </a:r>
            <a:r>
              <a:rPr lang="ru-RU" sz="2400" b="1" dirty="0" err="1" smtClean="0">
                <a:latin typeface="Gabriola" pitchFamily="82" charset="0"/>
              </a:rPr>
              <a:t>допоміг</a:t>
            </a:r>
            <a:r>
              <a:rPr lang="ru-RU" sz="2400" b="1" dirty="0" smtClean="0">
                <a:latin typeface="Gabriola" pitchFamily="82" charset="0"/>
              </a:rPr>
              <a:t> </a:t>
            </a:r>
            <a:r>
              <a:rPr lang="ru-RU" sz="2400" b="1" dirty="0" err="1" smtClean="0">
                <a:latin typeface="Gabriola" pitchFamily="82" charset="0"/>
              </a:rPr>
              <a:t>піднятися</a:t>
            </a:r>
            <a:r>
              <a:rPr lang="ru-RU" sz="2400" b="1" dirty="0" smtClean="0">
                <a:latin typeface="Gabriola" pitchFamily="82" charset="0"/>
              </a:rPr>
              <a:t> на коня. Староста </a:t>
            </a:r>
            <a:r>
              <a:rPr lang="ru-RU" sz="2400" b="1" dirty="0" err="1" smtClean="0">
                <a:latin typeface="Gabriola" pitchFamily="82" charset="0"/>
              </a:rPr>
              <a:t>поклявся</a:t>
            </a:r>
            <a:r>
              <a:rPr lang="ru-RU" sz="2400" b="1" dirty="0" smtClean="0">
                <a:latin typeface="Gabriola" pitchFamily="82" charset="0"/>
              </a:rPr>
              <a:t>, </a:t>
            </a:r>
            <a:r>
              <a:rPr lang="ru-RU" sz="2400" b="1" dirty="0" err="1" smtClean="0">
                <a:latin typeface="Gabriola" pitchFamily="82" charset="0"/>
              </a:rPr>
              <a:t>що</a:t>
            </a:r>
            <a:r>
              <a:rPr lang="ru-RU" sz="2400" b="1" dirty="0" smtClean="0">
                <a:latin typeface="Gabriola" pitchFamily="82" charset="0"/>
              </a:rPr>
              <a:t> за </a:t>
            </a:r>
            <a:r>
              <a:rPr lang="ru-RU" sz="2400" b="1" dirty="0" err="1" smtClean="0">
                <a:latin typeface="Gabriola" pitchFamily="82" charset="0"/>
              </a:rPr>
              <a:t>спасіння</a:t>
            </a:r>
            <a:r>
              <a:rPr lang="ru-RU" sz="2400" b="1" dirty="0" smtClean="0">
                <a:latin typeface="Gabriola" pitchFamily="82" charset="0"/>
              </a:rPr>
              <a:t> </a:t>
            </a:r>
            <a:r>
              <a:rPr lang="ru-RU" sz="2400" b="1" dirty="0" err="1" smtClean="0">
                <a:latin typeface="Gabriola" pitchFamily="82" charset="0"/>
              </a:rPr>
              <a:t>його</a:t>
            </a:r>
            <a:r>
              <a:rPr lang="ru-RU" sz="2400" b="1" dirty="0" smtClean="0">
                <a:latin typeface="Gabriola" pitchFamily="82" charset="0"/>
              </a:rPr>
              <a:t> </a:t>
            </a:r>
            <a:r>
              <a:rPr lang="ru-RU" sz="2400" b="1" dirty="0" err="1" smtClean="0">
                <a:latin typeface="Gabriola" pitchFamily="82" charset="0"/>
              </a:rPr>
              <a:t>життя</a:t>
            </a:r>
            <a:r>
              <a:rPr lang="ru-RU" sz="2400" b="1" dirty="0" smtClean="0">
                <a:latin typeface="Gabriola" pitchFamily="82" charset="0"/>
              </a:rPr>
              <a:t> на </a:t>
            </a:r>
            <a:r>
              <a:rPr lang="ru-RU" sz="2400" b="1" dirty="0" err="1" smtClean="0">
                <a:latin typeface="Gabriola" pitchFamily="82" charset="0"/>
              </a:rPr>
              <a:t>місці</a:t>
            </a:r>
            <a:r>
              <a:rPr lang="ru-RU" sz="2400" b="1" dirty="0" smtClean="0">
                <a:latin typeface="Gabriola" pitchFamily="82" charset="0"/>
              </a:rPr>
              <a:t> </a:t>
            </a:r>
            <a:r>
              <a:rPr lang="ru-RU" sz="2400" b="1" dirty="0" err="1" smtClean="0">
                <a:latin typeface="Gabriola" pitchFamily="82" charset="0"/>
              </a:rPr>
              <a:t>падіння</a:t>
            </a:r>
            <a:r>
              <a:rPr lang="ru-RU" sz="2400" b="1" dirty="0" smtClean="0">
                <a:latin typeface="Gabriola" pitchFamily="82" charset="0"/>
              </a:rPr>
              <a:t> </a:t>
            </a:r>
          </a:p>
          <a:p>
            <a:pPr algn="ctr"/>
            <a:r>
              <a:rPr lang="ru-RU" sz="2400" b="1" dirty="0" err="1" smtClean="0">
                <a:latin typeface="Gabriola" pitchFamily="82" charset="0"/>
              </a:rPr>
              <a:t>зведе</a:t>
            </a:r>
            <a:r>
              <a:rPr lang="ru-RU" sz="2400" b="1" dirty="0" smtClean="0">
                <a:latin typeface="Gabriola" pitchFamily="82" charset="0"/>
              </a:rPr>
              <a:t> храм.</a:t>
            </a:r>
          </a:p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71600" y="339502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Gabriola" pitchFamily="82" charset="0"/>
              </a:rPr>
              <a:t>Легенда №2</a:t>
            </a:r>
            <a:endParaRPr lang="ru-RU" sz="4000" b="1" i="1" dirty="0">
              <a:solidFill>
                <a:schemeClr val="accent1">
                  <a:lumMod val="90000"/>
                  <a:lumOff val="10000"/>
                </a:schemeClr>
              </a:solidFill>
              <a:latin typeface="Gabriola" pitchFamily="82" charset="0"/>
            </a:endParaRPr>
          </a:p>
        </p:txBody>
      </p:sp>
      <p:pic>
        <p:nvPicPr>
          <p:cNvPr id="31750" name="Picture 6" descr="varvar.ru: Орловский Александр Осипович. Каза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584" y="1131590"/>
            <a:ext cx="2959415" cy="38070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en"/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0"/>
            <a:ext cx="4572000" cy="52014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latin typeface="Gabriola" pitchFamily="82" charset="0"/>
              </a:rPr>
              <a:t>В </a:t>
            </a:r>
            <a:r>
              <a:rPr lang="ru-RU" sz="1600" b="1" dirty="0" err="1" smtClean="0">
                <a:latin typeface="Gabriola" pitchFamily="82" charset="0"/>
              </a:rPr>
              <a:t>мальовничім</a:t>
            </a:r>
            <a:r>
              <a:rPr lang="ru-RU" sz="1600" b="1" dirty="0" smtClean="0">
                <a:latin typeface="Gabriola" pitchFamily="82" charset="0"/>
              </a:rPr>
              <a:t> </a:t>
            </a:r>
            <a:r>
              <a:rPr lang="ru-RU" sz="1600" b="1" dirty="0" err="1" smtClean="0">
                <a:latin typeface="Gabriola" pitchFamily="82" charset="0"/>
              </a:rPr>
              <a:t>краї</a:t>
            </a:r>
            <a:r>
              <a:rPr lang="ru-RU" sz="1600" b="1" dirty="0" smtClean="0">
                <a:latin typeface="Gabriola" pitchFamily="82" charset="0"/>
              </a:rPr>
              <a:t>, </a:t>
            </a:r>
            <a:r>
              <a:rPr lang="ru-RU" sz="1600" b="1" dirty="0" err="1" smtClean="0">
                <a:latin typeface="Gabriola" pitchFamily="82" charset="0"/>
              </a:rPr>
              <a:t>що</a:t>
            </a:r>
            <a:r>
              <a:rPr lang="ru-RU" sz="1600" b="1" dirty="0" smtClean="0">
                <a:latin typeface="Gabriola" pitchFamily="82" charset="0"/>
              </a:rPr>
              <a:t> </a:t>
            </a:r>
            <a:r>
              <a:rPr lang="ru-RU" sz="1600" b="1" dirty="0" err="1" smtClean="0">
                <a:latin typeface="Gabriola" pitchFamily="82" charset="0"/>
              </a:rPr>
              <a:t>є</a:t>
            </a:r>
            <a:r>
              <a:rPr lang="ru-RU" sz="1600" b="1" dirty="0" smtClean="0">
                <a:latin typeface="Gabriola" pitchFamily="82" charset="0"/>
              </a:rPr>
              <a:t> </a:t>
            </a:r>
            <a:r>
              <a:rPr lang="ru-RU" sz="1600" b="1" dirty="0" err="1" smtClean="0">
                <a:latin typeface="Gabriola" pitchFamily="82" charset="0"/>
              </a:rPr>
              <a:t>Буковина</a:t>
            </a:r>
            <a:r>
              <a:rPr lang="ru-RU" sz="1600" b="1" dirty="0" smtClean="0">
                <a:latin typeface="Gabriola" pitchFamily="82" charset="0"/>
              </a:rPr>
              <a:t>, </a:t>
            </a:r>
          </a:p>
          <a:p>
            <a:pPr algn="ctr"/>
            <a:r>
              <a:rPr lang="ru-RU" sz="1600" b="1" dirty="0" err="1" smtClean="0">
                <a:latin typeface="Gabriola" pitchFamily="82" charset="0"/>
              </a:rPr>
              <a:t>Стоїть</a:t>
            </a:r>
            <a:r>
              <a:rPr lang="ru-RU" sz="1600" b="1" dirty="0" smtClean="0">
                <a:latin typeface="Gabriola" pitchFamily="82" charset="0"/>
              </a:rPr>
              <a:t> </a:t>
            </a:r>
            <a:r>
              <a:rPr lang="ru-RU" sz="1600" b="1" dirty="0" err="1" smtClean="0">
                <a:latin typeface="Gabriola" pitchFamily="82" charset="0"/>
              </a:rPr>
              <a:t>справжня</a:t>
            </a:r>
            <a:r>
              <a:rPr lang="ru-RU" sz="1600" b="1" dirty="0" smtClean="0">
                <a:latin typeface="Gabriola" pitchFamily="82" charset="0"/>
              </a:rPr>
              <a:t> </a:t>
            </a:r>
            <a:r>
              <a:rPr lang="ru-RU" sz="1600" b="1" dirty="0" err="1" smtClean="0">
                <a:latin typeface="Gabriola" pitchFamily="82" charset="0"/>
              </a:rPr>
              <a:t>перлина</a:t>
            </a:r>
            <a:r>
              <a:rPr lang="ru-RU" sz="1600" b="1" dirty="0" smtClean="0">
                <a:latin typeface="Gabriola" pitchFamily="82" charset="0"/>
              </a:rPr>
              <a:t> - </a:t>
            </a:r>
            <a:r>
              <a:rPr lang="ru-RU" sz="1600" b="1" dirty="0" err="1" smtClean="0">
                <a:latin typeface="Gabriola" pitchFamily="82" charset="0"/>
              </a:rPr>
              <a:t>Іллінська</a:t>
            </a:r>
            <a:r>
              <a:rPr lang="ru-RU" sz="1600" b="1" dirty="0" smtClean="0">
                <a:latin typeface="Gabriola" pitchFamily="82" charset="0"/>
              </a:rPr>
              <a:t> </a:t>
            </a:r>
            <a:r>
              <a:rPr lang="ru-RU" sz="1600" b="1" dirty="0" err="1" smtClean="0">
                <a:latin typeface="Gabriola" pitchFamily="82" charset="0"/>
              </a:rPr>
              <a:t>церквина</a:t>
            </a:r>
            <a:r>
              <a:rPr lang="ru-RU" sz="1600" b="1" dirty="0" smtClean="0">
                <a:latin typeface="Gabriola" pitchFamily="82" charset="0"/>
              </a:rPr>
              <a:t>. </a:t>
            </a:r>
          </a:p>
          <a:p>
            <a:pPr algn="ctr"/>
            <a:r>
              <a:rPr lang="ru-RU" sz="1600" b="1" dirty="0" smtClean="0">
                <a:latin typeface="Gabriola" pitchFamily="82" charset="0"/>
              </a:rPr>
              <a:t>І предки за нею </a:t>
            </a:r>
            <a:r>
              <a:rPr lang="ru-RU" sz="1600" b="1" dirty="0" err="1" smtClean="0">
                <a:latin typeface="Gabriola" pitchFamily="82" charset="0"/>
              </a:rPr>
              <a:t>плачуть</a:t>
            </a:r>
            <a:r>
              <a:rPr lang="ru-RU" sz="1600" b="1" dirty="0" smtClean="0">
                <a:latin typeface="Gabriola" pitchFamily="82" charset="0"/>
              </a:rPr>
              <a:t>, </a:t>
            </a:r>
          </a:p>
          <a:p>
            <a:pPr algn="ctr"/>
            <a:r>
              <a:rPr lang="ru-RU" sz="1600" b="1" dirty="0" smtClean="0">
                <a:latin typeface="Gabriola" pitchFamily="82" charset="0"/>
              </a:rPr>
              <a:t>І </a:t>
            </a:r>
            <a:r>
              <a:rPr lang="ru-RU" sz="1600" b="1" dirty="0" err="1" smtClean="0">
                <a:latin typeface="Gabriola" pitchFamily="82" charset="0"/>
              </a:rPr>
              <a:t>малі</a:t>
            </a:r>
            <a:r>
              <a:rPr lang="ru-RU" sz="1600" b="1" dirty="0" smtClean="0">
                <a:latin typeface="Gabriola" pitchFamily="82" charset="0"/>
              </a:rPr>
              <a:t> </a:t>
            </a:r>
            <a:r>
              <a:rPr lang="ru-RU" sz="1600" b="1" dirty="0" err="1" smtClean="0">
                <a:latin typeface="Gabriola" pitchFamily="82" charset="0"/>
              </a:rPr>
              <a:t>діти</a:t>
            </a:r>
            <a:r>
              <a:rPr lang="ru-RU" sz="1600" b="1" dirty="0" smtClean="0">
                <a:latin typeface="Gabriola" pitchFamily="82" charset="0"/>
              </a:rPr>
              <a:t> </a:t>
            </a:r>
            <a:r>
              <a:rPr lang="ru-RU" sz="1600" b="1" dirty="0" err="1" smtClean="0">
                <a:latin typeface="Gabriola" pitchFamily="82" charset="0"/>
              </a:rPr>
              <a:t>очима</a:t>
            </a:r>
            <a:r>
              <a:rPr lang="ru-RU" sz="1600" b="1" dirty="0" smtClean="0">
                <a:latin typeface="Gabriola" pitchFamily="82" charset="0"/>
              </a:rPr>
              <a:t> </a:t>
            </a:r>
            <a:r>
              <a:rPr lang="ru-RU" sz="1600" b="1" dirty="0" err="1" smtClean="0">
                <a:latin typeface="Gabriola" pitchFamily="82" charset="0"/>
              </a:rPr>
              <a:t>бачать</a:t>
            </a:r>
            <a:r>
              <a:rPr lang="ru-RU" sz="1600" b="1" dirty="0" smtClean="0">
                <a:latin typeface="Gabriola" pitchFamily="82" charset="0"/>
              </a:rPr>
              <a:t>. </a:t>
            </a:r>
          </a:p>
          <a:p>
            <a:pPr algn="ctr"/>
            <a:r>
              <a:rPr lang="ru-RU" sz="1600" b="1" dirty="0" err="1" smtClean="0">
                <a:latin typeface="Gabriola" pitchFamily="82" charset="0"/>
              </a:rPr>
              <a:t>Від</a:t>
            </a:r>
            <a:r>
              <a:rPr lang="ru-RU" sz="1600" b="1" dirty="0" smtClean="0">
                <a:latin typeface="Gabriola" pitchFamily="82" charset="0"/>
              </a:rPr>
              <a:t> </a:t>
            </a:r>
            <a:r>
              <a:rPr lang="ru-RU" sz="1600" b="1" dirty="0" err="1" smtClean="0">
                <a:latin typeface="Gabriola" pitchFamily="82" charset="0"/>
              </a:rPr>
              <a:t>краси</a:t>
            </a:r>
            <a:r>
              <a:rPr lang="ru-RU" sz="1600" b="1" dirty="0" smtClean="0">
                <a:latin typeface="Gabriola" pitchFamily="82" charset="0"/>
              </a:rPr>
              <a:t>, </a:t>
            </a:r>
            <a:r>
              <a:rPr lang="ru-RU" sz="1600" b="1" dirty="0" err="1" smtClean="0">
                <a:latin typeface="Gabriola" pitchFamily="82" charset="0"/>
              </a:rPr>
              <a:t>величчя</a:t>
            </a:r>
            <a:r>
              <a:rPr lang="ru-RU" sz="1600" b="1" dirty="0" smtClean="0">
                <a:latin typeface="Gabriola" pitchFamily="82" charset="0"/>
              </a:rPr>
              <a:t> </a:t>
            </a:r>
            <a:r>
              <a:rPr lang="ru-RU" sz="1600" b="1" dirty="0" err="1" smtClean="0">
                <a:latin typeface="Gabriola" pitchFamily="82" charset="0"/>
              </a:rPr>
              <a:t>Топорівців</a:t>
            </a:r>
            <a:r>
              <a:rPr lang="ru-RU" sz="1600" b="1" dirty="0" smtClean="0">
                <a:latin typeface="Gabriola" pitchFamily="82" charset="0"/>
              </a:rPr>
              <a:t> </a:t>
            </a:r>
          </a:p>
          <a:p>
            <a:pPr algn="ctr"/>
            <a:r>
              <a:rPr lang="ru-RU" sz="1600" b="1" dirty="0" err="1" smtClean="0">
                <a:latin typeface="Gabriola" pitchFamily="82" charset="0"/>
              </a:rPr>
              <a:t>Односельці</a:t>
            </a:r>
            <a:r>
              <a:rPr lang="ru-RU" sz="1600" b="1" dirty="0" smtClean="0">
                <a:latin typeface="Gabriola" pitchFamily="82" charset="0"/>
              </a:rPr>
              <a:t> </a:t>
            </a:r>
            <a:r>
              <a:rPr lang="ru-RU" sz="1600" b="1" dirty="0" err="1" smtClean="0">
                <a:latin typeface="Gabriola" pitchFamily="82" charset="0"/>
              </a:rPr>
              <a:t>житла</a:t>
            </a:r>
            <a:r>
              <a:rPr lang="ru-RU" sz="1600" b="1" dirty="0" smtClean="0">
                <a:latin typeface="Gabriola" pitchFamily="82" charset="0"/>
              </a:rPr>
              <a:t> </a:t>
            </a:r>
            <a:r>
              <a:rPr lang="ru-RU" sz="1600" b="1" dirty="0" err="1" smtClean="0">
                <a:latin typeface="Gabriola" pitchFamily="82" charset="0"/>
              </a:rPr>
              <a:t>звили</a:t>
            </a:r>
            <a:r>
              <a:rPr lang="ru-RU" sz="1600" b="1" dirty="0" smtClean="0">
                <a:latin typeface="Gabriola" pitchFamily="82" charset="0"/>
              </a:rPr>
              <a:t> на </a:t>
            </a:r>
            <a:r>
              <a:rPr lang="ru-RU" sz="1600" b="1" dirty="0" err="1" smtClean="0">
                <a:latin typeface="Gabriola" pitchFamily="82" charset="0"/>
              </a:rPr>
              <a:t>узбіччі</a:t>
            </a:r>
            <a:r>
              <a:rPr lang="ru-RU" sz="1600" b="1" dirty="0" smtClean="0">
                <a:latin typeface="Gabriola" pitchFamily="82" charset="0"/>
              </a:rPr>
              <a:t>.</a:t>
            </a:r>
          </a:p>
          <a:p>
            <a:pPr algn="ctr"/>
            <a:r>
              <a:rPr lang="ru-RU" sz="1600" b="1" dirty="0" smtClean="0">
                <a:latin typeface="Gabriola" pitchFamily="82" charset="0"/>
              </a:rPr>
              <a:t> </a:t>
            </a:r>
            <a:r>
              <a:rPr lang="ru-RU" sz="1600" b="1" dirty="0" err="1" smtClean="0">
                <a:latin typeface="Gabriola" pitchFamily="82" charset="0"/>
              </a:rPr>
              <a:t>Житла</a:t>
            </a:r>
            <a:r>
              <a:rPr lang="ru-RU" sz="1600" b="1" dirty="0" smtClean="0">
                <a:latin typeface="Gabriola" pitchFamily="82" charset="0"/>
              </a:rPr>
              <a:t> </a:t>
            </a:r>
            <a:r>
              <a:rPr lang="ru-RU" sz="1600" b="1" dirty="0" err="1" smtClean="0">
                <a:latin typeface="Gabriola" pitchFamily="82" charset="0"/>
              </a:rPr>
              <a:t>звили,а</a:t>
            </a:r>
            <a:r>
              <a:rPr lang="ru-RU" sz="1600" b="1" dirty="0" smtClean="0">
                <a:latin typeface="Gabriola" pitchFamily="82" charset="0"/>
              </a:rPr>
              <a:t> вона </a:t>
            </a:r>
            <a:r>
              <a:rPr lang="ru-RU" sz="1600" b="1" dirty="0" err="1" smtClean="0">
                <a:latin typeface="Gabriola" pitchFamily="82" charset="0"/>
              </a:rPr>
              <a:t>й</a:t>
            </a:r>
            <a:r>
              <a:rPr lang="ru-RU" sz="1600" b="1" dirty="0" smtClean="0">
                <a:latin typeface="Gabriola" pitchFamily="82" charset="0"/>
              </a:rPr>
              <a:t> </a:t>
            </a:r>
            <a:r>
              <a:rPr lang="ru-RU" sz="1600" b="1" dirty="0" err="1" smtClean="0">
                <a:latin typeface="Gabriola" pitchFamily="82" charset="0"/>
              </a:rPr>
              <a:t>досі</a:t>
            </a:r>
            <a:r>
              <a:rPr lang="ru-RU" sz="1600" b="1" dirty="0" smtClean="0">
                <a:latin typeface="Gabriola" pitchFamily="82" charset="0"/>
              </a:rPr>
              <a:t> </a:t>
            </a:r>
            <a:r>
              <a:rPr lang="ru-RU" sz="1600" b="1" dirty="0" err="1" smtClean="0">
                <a:latin typeface="Gabriola" pitchFamily="82" charset="0"/>
              </a:rPr>
              <a:t>стоїть</a:t>
            </a:r>
            <a:r>
              <a:rPr lang="ru-RU" sz="1600" b="1" dirty="0" smtClean="0">
                <a:latin typeface="Gabriola" pitchFamily="82" charset="0"/>
              </a:rPr>
              <a:t> </a:t>
            </a:r>
          </a:p>
          <a:p>
            <a:pPr algn="ctr"/>
            <a:r>
              <a:rPr lang="ru-RU" sz="1600" b="1" dirty="0" smtClean="0">
                <a:latin typeface="Gabriola" pitchFamily="82" charset="0"/>
              </a:rPr>
              <a:t>Так, </a:t>
            </a:r>
            <a:r>
              <a:rPr lang="ru-RU" sz="1600" b="1" dirty="0" err="1" smtClean="0">
                <a:latin typeface="Gabriola" pitchFamily="82" charset="0"/>
              </a:rPr>
              <a:t>неначе</a:t>
            </a:r>
            <a:r>
              <a:rPr lang="ru-RU" sz="1600" b="1" dirty="0" smtClean="0">
                <a:latin typeface="Gabriola" pitchFamily="82" charset="0"/>
              </a:rPr>
              <a:t> </a:t>
            </a:r>
            <a:r>
              <a:rPr lang="ru-RU" sz="1600" b="1" dirty="0" err="1" smtClean="0">
                <a:latin typeface="Gabriola" pitchFamily="82" charset="0"/>
              </a:rPr>
              <a:t>зве</a:t>
            </a:r>
            <a:r>
              <a:rPr lang="ru-RU" sz="1600" b="1" dirty="0" smtClean="0">
                <a:latin typeface="Gabriola" pitchFamily="82" charset="0"/>
              </a:rPr>
              <a:t> </a:t>
            </a:r>
            <a:r>
              <a:rPr lang="ru-RU" sz="1600" b="1" dirty="0" err="1" smtClean="0">
                <a:latin typeface="Gabriola" pitchFamily="82" charset="0"/>
              </a:rPr>
              <a:t>крізь</a:t>
            </a:r>
            <a:r>
              <a:rPr lang="ru-RU" sz="1600" b="1" dirty="0" smtClean="0">
                <a:latin typeface="Gabriola" pitchFamily="82" charset="0"/>
              </a:rPr>
              <a:t> призму </a:t>
            </a:r>
            <a:r>
              <a:rPr lang="ru-RU" sz="1600" b="1" dirty="0" err="1" smtClean="0">
                <a:latin typeface="Gabriola" pitchFamily="82" charset="0"/>
              </a:rPr>
              <a:t>років</a:t>
            </a:r>
            <a:endParaRPr lang="ru-RU" sz="1600" b="1" dirty="0" smtClean="0">
              <a:latin typeface="Gabriola" pitchFamily="82" charset="0"/>
            </a:endParaRPr>
          </a:p>
          <a:p>
            <a:pPr algn="ctr"/>
            <a:r>
              <a:rPr lang="ru-RU" sz="1600" b="1" dirty="0" smtClean="0">
                <a:latin typeface="Gabriola" pitchFamily="82" charset="0"/>
              </a:rPr>
              <a:t>Та </a:t>
            </a:r>
            <a:r>
              <a:rPr lang="ru-RU" sz="1600" b="1" dirty="0" err="1" smtClean="0">
                <a:latin typeface="Gabriola" pitchFamily="82" charset="0"/>
              </a:rPr>
              <a:t>єднає</a:t>
            </a:r>
            <a:r>
              <a:rPr lang="ru-RU" sz="1600" b="1" dirty="0" smtClean="0">
                <a:latin typeface="Gabriola" pitchFamily="82" charset="0"/>
              </a:rPr>
              <a:t> там  </a:t>
            </a:r>
            <a:r>
              <a:rPr lang="ru-RU" sz="1600" b="1" dirty="0" err="1" smtClean="0">
                <a:latin typeface="Gabriola" pitchFamily="82" charset="0"/>
              </a:rPr>
              <a:t>минуле</a:t>
            </a:r>
            <a:r>
              <a:rPr lang="ru-RU" sz="1600" b="1" dirty="0" smtClean="0">
                <a:latin typeface="Gabriola" pitchFamily="82" charset="0"/>
              </a:rPr>
              <a:t> </a:t>
            </a:r>
            <a:r>
              <a:rPr lang="ru-RU" sz="1600" b="1" dirty="0" err="1" smtClean="0">
                <a:latin typeface="Gabriola" pitchFamily="82" charset="0"/>
              </a:rPr>
              <a:t>і</a:t>
            </a:r>
            <a:r>
              <a:rPr lang="ru-RU" sz="1600" b="1" dirty="0" smtClean="0">
                <a:latin typeface="Gabriola" pitchFamily="82" charset="0"/>
              </a:rPr>
              <a:t> </a:t>
            </a:r>
            <a:r>
              <a:rPr lang="ru-RU" sz="1600" b="1" dirty="0" err="1" smtClean="0">
                <a:latin typeface="Gabriola" pitchFamily="82" charset="0"/>
              </a:rPr>
              <a:t>сьогодення</a:t>
            </a:r>
            <a:r>
              <a:rPr lang="ru-RU" sz="1600" b="1" dirty="0" smtClean="0">
                <a:latin typeface="Gabriola" pitchFamily="82" charset="0"/>
              </a:rPr>
              <a:t>.</a:t>
            </a:r>
          </a:p>
          <a:p>
            <a:pPr algn="ctr"/>
            <a:r>
              <a:rPr lang="ru-RU" sz="1600" b="1" dirty="0" smtClean="0">
                <a:latin typeface="Gabriola" pitchFamily="82" charset="0"/>
              </a:rPr>
              <a:t>В кого </a:t>
            </a:r>
            <a:r>
              <a:rPr lang="ru-RU" sz="1600" b="1" dirty="0" err="1" smtClean="0">
                <a:latin typeface="Gabriola" pitchFamily="82" charset="0"/>
              </a:rPr>
              <a:t>неньо</a:t>
            </a:r>
            <a:r>
              <a:rPr lang="ru-RU" sz="1600" b="1" dirty="0" smtClean="0">
                <a:latin typeface="Gabriola" pitchFamily="82" charset="0"/>
              </a:rPr>
              <a:t>, в кого </a:t>
            </a:r>
            <a:r>
              <a:rPr lang="ru-RU" sz="1600" b="1" dirty="0" err="1" smtClean="0">
                <a:latin typeface="Gabriola" pitchFamily="82" charset="0"/>
              </a:rPr>
              <a:t>дід</a:t>
            </a:r>
            <a:r>
              <a:rPr lang="ru-RU" sz="1600" b="1" dirty="0" smtClean="0">
                <a:latin typeface="Gabriola" pitchFamily="82" charset="0"/>
              </a:rPr>
              <a:t>, </a:t>
            </a:r>
          </a:p>
          <a:p>
            <a:pPr algn="ctr"/>
            <a:r>
              <a:rPr lang="ru-RU" sz="1600" b="1" dirty="0" err="1" smtClean="0">
                <a:latin typeface="Gabriola" pitchFamily="82" charset="0"/>
              </a:rPr>
              <a:t>Кожен</a:t>
            </a:r>
            <a:r>
              <a:rPr lang="ru-RU" sz="1600" b="1" dirty="0" smtClean="0">
                <a:latin typeface="Gabriola" pitchFamily="82" charset="0"/>
              </a:rPr>
              <a:t> </a:t>
            </a:r>
            <a:r>
              <a:rPr lang="ru-RU" sz="1600" b="1" dirty="0" err="1" smtClean="0">
                <a:latin typeface="Gabriola" pitchFamily="82" charset="0"/>
              </a:rPr>
              <a:t>її</a:t>
            </a:r>
            <a:r>
              <a:rPr lang="ru-RU" sz="1600" b="1" dirty="0" smtClean="0">
                <a:latin typeface="Gabriola" pitchFamily="82" charset="0"/>
              </a:rPr>
              <a:t> </a:t>
            </a:r>
            <a:r>
              <a:rPr lang="ru-RU" sz="1600" b="1" dirty="0" err="1" smtClean="0">
                <a:latin typeface="Gabriola" pitchFamily="82" charset="0"/>
              </a:rPr>
              <a:t>пам'ятає</a:t>
            </a:r>
            <a:r>
              <a:rPr lang="ru-RU" sz="1600" b="1" dirty="0" smtClean="0">
                <a:latin typeface="Gabriola" pitchFamily="82" charset="0"/>
              </a:rPr>
              <a:t>. </a:t>
            </a:r>
          </a:p>
          <a:p>
            <a:pPr algn="ctr"/>
            <a:r>
              <a:rPr lang="ru-RU" sz="1600" b="1" dirty="0" smtClean="0">
                <a:latin typeface="Gabriola" pitchFamily="82" charset="0"/>
              </a:rPr>
              <a:t>І </a:t>
            </a:r>
            <a:r>
              <a:rPr lang="ru-RU" sz="1600" b="1" dirty="0" err="1" smtClean="0">
                <a:latin typeface="Gabriola" pitchFamily="82" charset="0"/>
              </a:rPr>
              <a:t>цеглини</a:t>
            </a:r>
            <a:r>
              <a:rPr lang="ru-RU" sz="1600" b="1" dirty="0" smtClean="0">
                <a:latin typeface="Gabriola" pitchFamily="82" charset="0"/>
              </a:rPr>
              <a:t> в </a:t>
            </a:r>
            <a:r>
              <a:rPr lang="ru-RU" sz="1600" b="1" dirty="0" err="1" smtClean="0">
                <a:latin typeface="Gabriola" pitchFamily="82" charset="0"/>
              </a:rPr>
              <a:t>ній</a:t>
            </a:r>
            <a:r>
              <a:rPr lang="ru-RU" sz="1600" b="1" dirty="0" smtClean="0">
                <a:latin typeface="Gabriola" pitchFamily="82" charset="0"/>
              </a:rPr>
              <a:t> по </a:t>
            </a:r>
            <a:r>
              <a:rPr lang="ru-RU" sz="1600" b="1" dirty="0" err="1" smtClean="0">
                <a:latin typeface="Gabriola" pitchFamily="82" charset="0"/>
              </a:rPr>
              <a:t>крупинці</a:t>
            </a:r>
            <a:r>
              <a:rPr lang="ru-RU" sz="1600" b="1" dirty="0" smtClean="0">
                <a:latin typeface="Gabriola" pitchFamily="82" charset="0"/>
              </a:rPr>
              <a:t> </a:t>
            </a:r>
          </a:p>
          <a:p>
            <a:pPr algn="ctr"/>
            <a:r>
              <a:rPr lang="ru-RU" sz="1600" b="1" dirty="0" smtClean="0">
                <a:latin typeface="Gabriola" pitchFamily="82" charset="0"/>
              </a:rPr>
              <a:t>В </a:t>
            </a:r>
            <a:r>
              <a:rPr lang="ru-RU" sz="1600" b="1" dirty="0" err="1" smtClean="0">
                <a:latin typeface="Gabriola" pitchFamily="82" charset="0"/>
              </a:rPr>
              <a:t>пам'яті</a:t>
            </a:r>
            <a:r>
              <a:rPr lang="ru-RU" sz="1600" b="1" dirty="0" smtClean="0">
                <a:latin typeface="Gabriola" pitchFamily="82" charset="0"/>
              </a:rPr>
              <a:t> </a:t>
            </a:r>
            <a:r>
              <a:rPr lang="ru-RU" sz="1600" b="1" dirty="0" err="1" smtClean="0">
                <a:latin typeface="Gabriola" pitchFamily="82" charset="0"/>
              </a:rPr>
              <a:t>збирає</a:t>
            </a:r>
            <a:r>
              <a:rPr lang="ru-RU" sz="1600" b="1" dirty="0" smtClean="0">
                <a:latin typeface="Gabriola" pitchFamily="82" charset="0"/>
              </a:rPr>
              <a:t> .</a:t>
            </a:r>
          </a:p>
          <a:p>
            <a:pPr algn="ctr"/>
            <a:r>
              <a:rPr lang="ru-RU" sz="1600" b="1" dirty="0" err="1" smtClean="0">
                <a:latin typeface="Gabriola" pitchFamily="82" charset="0"/>
              </a:rPr>
              <a:t>Пам’ятаєш</a:t>
            </a:r>
            <a:r>
              <a:rPr lang="ru-RU" sz="1600" b="1" dirty="0" smtClean="0">
                <a:latin typeface="Gabriola" pitchFamily="82" charset="0"/>
              </a:rPr>
              <a:t> </a:t>
            </a:r>
            <a:r>
              <a:rPr lang="ru-RU" sz="1600" b="1" dirty="0" err="1" smtClean="0">
                <a:latin typeface="Gabriola" pitchFamily="82" charset="0"/>
              </a:rPr>
              <a:t>ти</a:t>
            </a:r>
            <a:r>
              <a:rPr lang="ru-RU" sz="1600" b="1" dirty="0" smtClean="0">
                <a:latin typeface="Gabriola" pitchFamily="82" charset="0"/>
              </a:rPr>
              <a:t>, </a:t>
            </a:r>
            <a:r>
              <a:rPr lang="ru-RU" sz="1600" b="1" dirty="0" err="1" smtClean="0">
                <a:latin typeface="Gabriola" pitchFamily="82" charset="0"/>
              </a:rPr>
              <a:t>пам'ятає</a:t>
            </a:r>
            <a:r>
              <a:rPr lang="ru-RU" sz="1600" b="1" dirty="0" smtClean="0">
                <a:latin typeface="Gabriola" pitchFamily="82" charset="0"/>
              </a:rPr>
              <a:t> </a:t>
            </a:r>
            <a:r>
              <a:rPr lang="ru-RU" sz="1600" b="1" dirty="0" err="1" smtClean="0">
                <a:latin typeface="Gabriola" pitchFamily="82" charset="0"/>
              </a:rPr>
              <a:t>кожен</a:t>
            </a:r>
            <a:r>
              <a:rPr lang="ru-RU" sz="1600" b="1" dirty="0" smtClean="0">
                <a:latin typeface="Gabriola" pitchFamily="82" charset="0"/>
              </a:rPr>
              <a:t>, </a:t>
            </a:r>
          </a:p>
          <a:p>
            <a:pPr algn="ctr"/>
            <a:r>
              <a:rPr lang="ru-RU" sz="1600" b="1" dirty="0" err="1" smtClean="0">
                <a:latin typeface="Gabriola" pitchFamily="82" charset="0"/>
              </a:rPr>
              <a:t>Що</a:t>
            </a:r>
            <a:r>
              <a:rPr lang="ru-RU" sz="1600" b="1" dirty="0" smtClean="0">
                <a:latin typeface="Gabriola" pitchFamily="82" charset="0"/>
              </a:rPr>
              <a:t> </a:t>
            </a:r>
            <a:r>
              <a:rPr lang="ru-RU" sz="1600" b="1" dirty="0" err="1" smtClean="0">
                <a:latin typeface="Gabriola" pitchFamily="82" charset="0"/>
              </a:rPr>
              <a:t>церквина</a:t>
            </a:r>
            <a:r>
              <a:rPr lang="ru-RU" sz="1600" b="1" dirty="0" smtClean="0">
                <a:latin typeface="Gabriola" pitchFamily="82" charset="0"/>
              </a:rPr>
              <a:t> </a:t>
            </a:r>
            <a:r>
              <a:rPr lang="ru-RU" sz="1600" b="1" dirty="0" err="1" smtClean="0">
                <a:latin typeface="Gabriola" pitchFamily="82" charset="0"/>
              </a:rPr>
              <a:t>ця</a:t>
            </a:r>
            <a:r>
              <a:rPr lang="ru-RU" sz="1600" b="1" dirty="0" smtClean="0">
                <a:latin typeface="Gabriola" pitchFamily="82" charset="0"/>
              </a:rPr>
              <a:t> - </a:t>
            </a:r>
            <a:r>
              <a:rPr lang="ru-RU" sz="1600" b="1" dirty="0" err="1" smtClean="0">
                <a:latin typeface="Gabriola" pitchFamily="82" charset="0"/>
              </a:rPr>
              <a:t>гордість</a:t>
            </a:r>
            <a:r>
              <a:rPr lang="ru-RU" sz="1600" b="1" dirty="0" smtClean="0">
                <a:latin typeface="Gabriola" pitchFamily="82" charset="0"/>
              </a:rPr>
              <a:t> наша. </a:t>
            </a:r>
          </a:p>
          <a:p>
            <a:pPr algn="ctr"/>
            <a:r>
              <a:rPr lang="ru-RU" sz="1600" b="1" dirty="0" err="1" smtClean="0">
                <a:latin typeface="Gabriola" pitchFamily="82" charset="0"/>
              </a:rPr>
              <a:t>Минають</a:t>
            </a:r>
            <a:r>
              <a:rPr lang="ru-RU" sz="1600" b="1" dirty="0" smtClean="0">
                <a:latin typeface="Gabriola" pitchFamily="82" charset="0"/>
              </a:rPr>
              <a:t> </a:t>
            </a:r>
            <a:r>
              <a:rPr lang="ru-RU" sz="1600" b="1" dirty="0" err="1" smtClean="0">
                <a:latin typeface="Gabriola" pitchFamily="82" charset="0"/>
              </a:rPr>
              <a:t>дні</a:t>
            </a:r>
            <a:r>
              <a:rPr lang="ru-RU" sz="1600" b="1" dirty="0" smtClean="0">
                <a:latin typeface="Gabriola" pitchFamily="82" charset="0"/>
              </a:rPr>
              <a:t>, </a:t>
            </a:r>
            <a:r>
              <a:rPr lang="ru-RU" sz="1600" b="1" dirty="0" err="1" smtClean="0">
                <a:latin typeface="Gabriola" pitchFamily="82" charset="0"/>
              </a:rPr>
              <a:t>минають</a:t>
            </a:r>
            <a:r>
              <a:rPr lang="ru-RU" sz="1600" b="1" dirty="0" smtClean="0">
                <a:latin typeface="Gabriola" pitchFamily="82" charset="0"/>
              </a:rPr>
              <a:t> роки,</a:t>
            </a:r>
          </a:p>
          <a:p>
            <a:pPr algn="ctr"/>
            <a:r>
              <a:rPr lang="ru-RU" sz="1600" b="1" dirty="0" smtClean="0">
                <a:latin typeface="Gabriola" pitchFamily="82" charset="0"/>
              </a:rPr>
              <a:t>А вона все </a:t>
            </a:r>
            <a:r>
              <a:rPr lang="ru-RU" sz="1600" b="1" dirty="0" err="1" smtClean="0">
                <a:latin typeface="Gabriola" pitchFamily="82" charset="0"/>
              </a:rPr>
              <a:t>ще</a:t>
            </a:r>
            <a:r>
              <a:rPr lang="ru-RU" sz="1600" b="1" dirty="0" smtClean="0">
                <a:latin typeface="Gabriola" pitchFamily="82" charset="0"/>
              </a:rPr>
              <a:t> </a:t>
            </a:r>
            <a:r>
              <a:rPr lang="ru-RU" sz="1600" b="1" dirty="0" err="1" smtClean="0">
                <a:latin typeface="Gabriola" pitchFamily="82" charset="0"/>
              </a:rPr>
              <a:t>живе</a:t>
            </a:r>
            <a:r>
              <a:rPr lang="ru-RU" sz="1600" b="1" dirty="0" smtClean="0">
                <a:latin typeface="Gabriola" pitchFamily="82" charset="0"/>
              </a:rPr>
              <a:t>. </a:t>
            </a:r>
          </a:p>
          <a:p>
            <a:pPr algn="ctr"/>
            <a:r>
              <a:rPr lang="ru-RU" sz="1600" b="1" dirty="0" err="1" smtClean="0">
                <a:latin typeface="Gabriola" pitchFamily="82" charset="0"/>
              </a:rPr>
              <a:t>Поки</a:t>
            </a:r>
            <a:r>
              <a:rPr lang="ru-RU" sz="1600" b="1" dirty="0" smtClean="0">
                <a:latin typeface="Gabriola" pitchFamily="82" charset="0"/>
              </a:rPr>
              <a:t> </a:t>
            </a:r>
            <a:r>
              <a:rPr lang="ru-RU" sz="1600" b="1" dirty="0" err="1" smtClean="0">
                <a:latin typeface="Gabriola" pitchFamily="82" charset="0"/>
              </a:rPr>
              <a:t>ти</a:t>
            </a:r>
            <a:r>
              <a:rPr lang="ru-RU" sz="1600" b="1" dirty="0" smtClean="0">
                <a:latin typeface="Gabriola" pitchFamily="82" charset="0"/>
              </a:rPr>
              <a:t> </a:t>
            </a:r>
            <a:r>
              <a:rPr lang="ru-RU" sz="1600" b="1" dirty="0" err="1" smtClean="0">
                <a:latin typeface="Gabriola" pitchFamily="82" charset="0"/>
              </a:rPr>
              <a:t>стоїш</a:t>
            </a:r>
            <a:r>
              <a:rPr lang="ru-RU" sz="1600" b="1" dirty="0" smtClean="0">
                <a:latin typeface="Gabriola" pitchFamily="82" charset="0"/>
              </a:rPr>
              <a:t>, </a:t>
            </a:r>
            <a:r>
              <a:rPr lang="ru-RU" sz="1600" b="1" dirty="0" err="1" smtClean="0">
                <a:latin typeface="Gabriola" pitchFamily="82" charset="0"/>
              </a:rPr>
              <a:t>церквино</a:t>
            </a:r>
            <a:r>
              <a:rPr lang="ru-RU" sz="1600" b="1" dirty="0" smtClean="0">
                <a:latin typeface="Gabriola" pitchFamily="82" charset="0"/>
              </a:rPr>
              <a:t>, </a:t>
            </a:r>
          </a:p>
          <a:p>
            <a:pPr algn="ctr"/>
            <a:r>
              <a:rPr lang="ru-RU" sz="1600" b="1" dirty="0" smtClean="0">
                <a:latin typeface="Gabriola" pitchFamily="82" charset="0"/>
              </a:rPr>
              <a:t>Наша </a:t>
            </a:r>
            <a:r>
              <a:rPr lang="ru-RU" sz="1600" b="1" dirty="0" err="1" smtClean="0">
                <a:latin typeface="Gabriola" pitchFamily="82" charset="0"/>
              </a:rPr>
              <a:t>пам'ять</a:t>
            </a:r>
            <a:r>
              <a:rPr lang="ru-RU" sz="1600" b="1" dirty="0" smtClean="0">
                <a:latin typeface="Gabriola" pitchFamily="82" charset="0"/>
              </a:rPr>
              <a:t> </a:t>
            </a:r>
            <a:r>
              <a:rPr lang="ru-RU" sz="1600" b="1" dirty="0" err="1" smtClean="0">
                <a:latin typeface="Gabriola" pitchFamily="82" charset="0"/>
              </a:rPr>
              <a:t>теж</a:t>
            </a:r>
            <a:r>
              <a:rPr lang="ru-RU" sz="1600" b="1" dirty="0" smtClean="0">
                <a:latin typeface="Gabriola" pitchFamily="82" charset="0"/>
              </a:rPr>
              <a:t> </a:t>
            </a:r>
            <a:r>
              <a:rPr lang="ru-RU" sz="1600" b="1" dirty="0" err="1" smtClean="0">
                <a:latin typeface="Gabriola" pitchFamily="82" charset="0"/>
              </a:rPr>
              <a:t>живе</a:t>
            </a:r>
            <a:r>
              <a:rPr lang="ru-RU" sz="1600" b="1" dirty="0" smtClean="0">
                <a:latin typeface="Gabriola" pitchFamily="82" charset="0"/>
              </a:rPr>
              <a:t>!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77416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latin typeface="Gabriola" pitchFamily="82" charset="0"/>
              </a:rPr>
              <a:t>© </a:t>
            </a:r>
            <a:r>
              <a:rPr lang="ru-RU" sz="1800" b="1" dirty="0" err="1" smtClean="0">
                <a:latin typeface="Gabriola" pitchFamily="82" charset="0"/>
              </a:rPr>
              <a:t>Анастасія</a:t>
            </a:r>
            <a:r>
              <a:rPr lang="ru-RU" sz="1800" b="1" dirty="0" smtClean="0">
                <a:latin typeface="Gabriola" pitchFamily="82" charset="0"/>
              </a:rPr>
              <a:t> Руса</a:t>
            </a:r>
            <a:endParaRPr lang="ru-RU" sz="1800" b="1" dirty="0">
              <a:latin typeface="Gabriola" pitchFamily="82" charset="0"/>
            </a:endParaRPr>
          </a:p>
        </p:txBody>
      </p:sp>
      <p:pic>
        <p:nvPicPr>
          <p:cNvPr id="35841" name="Picture 1" descr="C:\Users\Samsung\Downloads\IMG_20210410_144719_458.jpg"/>
          <p:cNvPicPr>
            <a:picLocks noChangeAspect="1" noChangeArrowheads="1"/>
          </p:cNvPicPr>
          <p:nvPr/>
        </p:nvPicPr>
        <p:blipFill>
          <a:blip r:embed="rId3">
            <a:lum bright="-10000" contrast="10000"/>
          </a:blip>
          <a:srcRect/>
          <a:stretch>
            <a:fillRect/>
          </a:stretch>
        </p:blipFill>
        <p:spPr bwMode="auto">
          <a:xfrm>
            <a:off x="6372200" y="1203598"/>
            <a:ext cx="1982819" cy="2643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2" name="Picture 2" descr="C:\Users\Samsung\Downloads\1617990229518.jpg"/>
          <p:cNvPicPr>
            <a:picLocks noChangeAspect="1" noChangeArrowheads="1"/>
          </p:cNvPicPr>
          <p:nvPr/>
        </p:nvPicPr>
        <p:blipFill>
          <a:blip r:embed="rId4">
            <a:lum contrast="10000"/>
          </a:blip>
          <a:srcRect/>
          <a:stretch>
            <a:fillRect/>
          </a:stretch>
        </p:blipFill>
        <p:spPr bwMode="auto">
          <a:xfrm>
            <a:off x="755576" y="1203598"/>
            <a:ext cx="1890210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1259632" y="0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latin typeface="Gabriola" pitchFamily="82" charset="0"/>
              </a:rPr>
              <a:t>Мета та завдання дослідницької роботи</a:t>
            </a:r>
            <a:endParaRPr lang="ru-RU" sz="2800" b="1" i="1" dirty="0">
              <a:latin typeface="Gabriola" pitchFamily="82" charset="0"/>
            </a:endParaRPr>
          </a:p>
        </p:txBody>
      </p:sp>
      <p:sp>
        <p:nvSpPr>
          <p:cNvPr id="5" name="Google Shape;592;p46"/>
          <p:cNvSpPr/>
          <p:nvPr/>
        </p:nvSpPr>
        <p:spPr>
          <a:xfrm>
            <a:off x="1445732" y="635712"/>
            <a:ext cx="461972" cy="639894"/>
          </a:xfrm>
          <a:custGeom>
            <a:avLst/>
            <a:gdLst/>
            <a:ahLst/>
            <a:cxn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592;p46"/>
          <p:cNvSpPr/>
          <p:nvPr/>
        </p:nvSpPr>
        <p:spPr>
          <a:xfrm>
            <a:off x="1475656" y="1419622"/>
            <a:ext cx="461972" cy="639894"/>
          </a:xfrm>
          <a:custGeom>
            <a:avLst/>
            <a:gdLst/>
            <a:ahLst/>
            <a:cxn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2195736" y="627534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Gabriola" pitchFamily="82" charset="0"/>
              </a:rPr>
              <a:t>Мета: дослідити об’єкт, розвинути пошукові здібності, удосконалити пам‘ять про найстаріші об’єкти Буковини. </a:t>
            </a:r>
            <a:endParaRPr lang="ru-RU" sz="2000" dirty="0">
              <a:latin typeface="Gabriola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5736" y="1563638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Gabriola" pitchFamily="82" charset="0"/>
              </a:rPr>
              <a:t>Завдання: знайти нові історичні факти та об’єкти </a:t>
            </a:r>
            <a:r>
              <a:rPr lang="uk-UA" sz="2000" dirty="0" err="1" smtClean="0">
                <a:latin typeface="Gabriola" pitchFamily="82" charset="0"/>
              </a:rPr>
              <a:t>Іллінської</a:t>
            </a:r>
            <a:r>
              <a:rPr lang="uk-UA" sz="2000" dirty="0" smtClean="0">
                <a:latin typeface="Gabriola" pitchFamily="82" charset="0"/>
              </a:rPr>
              <a:t> церкви.</a:t>
            </a:r>
            <a:endParaRPr lang="ru-RU" sz="2000" dirty="0">
              <a:latin typeface="Gabriola" pitchFamily="82" charset="0"/>
            </a:endParaRPr>
          </a:p>
        </p:txBody>
      </p:sp>
      <p:pic>
        <p:nvPicPr>
          <p:cNvPr id="9" name="Picture 3" descr="C:\Users\Samsung\Desktop\1617990229492.jpg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179512" y="2226588"/>
            <a:ext cx="3600400" cy="27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C:\Users\Samsung\Desktop\1617990229501.jpg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 b="16097"/>
          <a:stretch>
            <a:fillRect/>
          </a:stretch>
        </p:blipFill>
        <p:spPr bwMode="auto">
          <a:xfrm>
            <a:off x="5934833" y="2242931"/>
            <a:ext cx="2337581" cy="2615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6" descr="C:\Users\Samsung\Desktop\16179902295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920" y="2242932"/>
            <a:ext cx="2016224" cy="2688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8"/>
          <p:cNvSpPr txBox="1">
            <a:spLocks noGrp="1"/>
          </p:cNvSpPr>
          <p:nvPr>
            <p:ph type="title"/>
          </p:nvPr>
        </p:nvSpPr>
        <p:spPr>
          <a:xfrm>
            <a:off x="1887900" y="434575"/>
            <a:ext cx="5368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/>
              <a:t>Маршрут подорожі</a:t>
            </a:r>
            <a:endParaRPr dirty="0"/>
          </a:p>
        </p:txBody>
      </p:sp>
      <p:sp>
        <p:nvSpPr>
          <p:cNvPr id="352" name="Google Shape;352;p38"/>
          <p:cNvSpPr txBox="1">
            <a:spLocks noGrp="1"/>
          </p:cNvSpPr>
          <p:nvPr>
            <p:ph type="sldNum" idx="12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sp>
        <p:nvSpPr>
          <p:cNvPr id="353" name="Google Shape;353;p38"/>
          <p:cNvSpPr/>
          <p:nvPr/>
        </p:nvSpPr>
        <p:spPr>
          <a:xfrm>
            <a:off x="0" y="23710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2286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38"/>
          <p:cNvSpPr/>
          <p:nvPr/>
        </p:nvSpPr>
        <p:spPr>
          <a:xfrm>
            <a:off x="0" y="23710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5" name="Google Shape;355;p38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356" name="Google Shape;356;p38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357" name="Google Shape;357;p38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1</a:t>
              </a:r>
              <a:endParaRPr sz="6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</p:grpSp>
      <p:grpSp>
        <p:nvGrpSpPr>
          <p:cNvPr id="358" name="Google Shape;358;p38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359" name="Google Shape;359;p38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360" name="Google Shape;360;p38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3</a:t>
              </a:r>
              <a:endParaRPr sz="6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</p:grpSp>
      <p:grpSp>
        <p:nvGrpSpPr>
          <p:cNvPr id="361" name="Google Shape;361;p38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362" name="Google Shape;362;p38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363" name="Google Shape;363;p38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5</a:t>
              </a:r>
              <a:endParaRPr sz="6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</p:grpSp>
      <p:grpSp>
        <p:nvGrpSpPr>
          <p:cNvPr id="364" name="Google Shape;364;p38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365" name="Google Shape;365;p38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366" name="Google Shape;366;p38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6</a:t>
              </a:r>
              <a:endParaRPr sz="6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</p:grpSp>
      <p:grpSp>
        <p:nvGrpSpPr>
          <p:cNvPr id="367" name="Google Shape;367;p38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368" name="Google Shape;368;p38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369" name="Google Shape;369;p38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4</a:t>
              </a:r>
              <a:endParaRPr sz="6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</p:grpSp>
      <p:grpSp>
        <p:nvGrpSpPr>
          <p:cNvPr id="370" name="Google Shape;370;p38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371" name="Google Shape;371;p38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372" name="Google Shape;372;p38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2</a:t>
              </a:r>
              <a:endParaRPr sz="6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</p:grpSp>
      <p:sp>
        <p:nvSpPr>
          <p:cNvPr id="373" name="Google Shape;373;p38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dirty="0" smtClean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Чернівці</a:t>
            </a:r>
            <a:endParaRPr sz="2000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74" name="Google Shape;374;p38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dirty="0" err="1" smtClean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Остриця</a:t>
            </a:r>
            <a:endParaRPr sz="900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75" name="Google Shape;375;p38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dirty="0" err="1" smtClean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Топорівці</a:t>
            </a:r>
            <a:endParaRPr sz="900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76" name="Google Shape;376;p38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r>
              <a:rPr lang="uk-UA" sz="2000" dirty="0" err="1" smtClean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Магала</a:t>
            </a:r>
            <a:endParaRPr lang="uk-UA" sz="2000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77" name="Google Shape;377;p38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dirty="0" err="1" smtClean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Рідківці</a:t>
            </a:r>
            <a:endParaRPr sz="900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78" name="Google Shape;378;p38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dirty="0" err="1" smtClean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Колінківці</a:t>
            </a:r>
            <a:endParaRPr sz="900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0" name="Google Shape;579;p46"/>
          <p:cNvSpPr/>
          <p:nvPr/>
        </p:nvSpPr>
        <p:spPr>
          <a:xfrm>
            <a:off x="82980" y="4236960"/>
            <a:ext cx="792088" cy="720080"/>
          </a:xfrm>
          <a:custGeom>
            <a:avLst/>
            <a:gdLst/>
            <a:ahLst/>
            <a:cxnLst/>
            <a:rect l="l" t="t" r="r" b="b"/>
            <a:pathLst>
              <a:path w="16279" h="16620" extrusionOk="0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244;p30"/>
          <p:cNvSpPr txBox="1">
            <a:spLocks/>
          </p:cNvSpPr>
          <p:nvPr/>
        </p:nvSpPr>
        <p:spPr>
          <a:xfrm>
            <a:off x="1010066" y="4308968"/>
            <a:ext cx="3312368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Libre Baskerville"/>
              <a:buChar char="✣"/>
              <a:defRPr sz="2400" b="0" i="0" u="none" strike="noStrike" cap="none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000"/>
              <a:buFont typeface="Libre Baskerville"/>
              <a:buChar char="⨳"/>
              <a:defRPr sz="2000" b="0" i="0" u="none" strike="noStrike" cap="none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000"/>
              <a:buFont typeface="Libre Baskerville"/>
              <a:buChar char="■"/>
              <a:defRPr sz="2000" b="0" i="0" u="none" strike="noStrike" cap="none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1600"/>
              <a:buFont typeface="Libre Baskerville"/>
              <a:buChar char="●"/>
              <a:defRPr sz="1600" b="0" i="0" u="none" strike="noStrike" cap="none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1600"/>
              <a:buFont typeface="Libre Baskerville"/>
              <a:buChar char="○"/>
              <a:defRPr sz="1600" b="0" i="0" u="none" strike="noStrike" cap="none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1600"/>
              <a:buFont typeface="Libre Baskerville"/>
              <a:buChar char="■"/>
              <a:defRPr sz="1600" b="0" i="0" u="none" strike="noStrike" cap="none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1600"/>
              <a:buFont typeface="Libre Baskerville"/>
              <a:buChar char="●"/>
              <a:defRPr sz="1600" b="0" i="0" u="none" strike="noStrike" cap="none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1600"/>
              <a:buFont typeface="Libre Baskerville"/>
              <a:buChar char="○"/>
              <a:defRPr sz="1600" b="0" i="0" u="none" strike="noStrike" cap="none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1600"/>
              <a:buFont typeface="Libre Baskerville"/>
              <a:buChar char="■"/>
              <a:defRPr sz="1600" b="0" i="0" u="none" strike="noStrike" cap="none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pPr marL="0" indent="0">
              <a:buFont typeface="Libre Baskerville"/>
              <a:buNone/>
            </a:pPr>
            <a:r>
              <a:rPr lang="uk-UA" dirty="0" smtClean="0"/>
              <a:t>27 хвилин </a:t>
            </a:r>
          </a:p>
        </p:txBody>
      </p:sp>
      <p:sp>
        <p:nvSpPr>
          <p:cNvPr id="32" name="Google Shape;575;p46"/>
          <p:cNvSpPr/>
          <p:nvPr/>
        </p:nvSpPr>
        <p:spPr>
          <a:xfrm>
            <a:off x="3624024" y="4261338"/>
            <a:ext cx="720080" cy="720080"/>
          </a:xfrm>
          <a:custGeom>
            <a:avLst/>
            <a:gdLst/>
            <a:ahLst/>
            <a:cxnLst/>
            <a:rect l="l" t="t" r="r" b="b"/>
            <a:pathLst>
              <a:path w="18981" h="16766" extrusionOk="0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244;p30"/>
          <p:cNvSpPr txBox="1">
            <a:spLocks/>
          </p:cNvSpPr>
          <p:nvPr/>
        </p:nvSpPr>
        <p:spPr>
          <a:xfrm>
            <a:off x="4644008" y="4299942"/>
            <a:ext cx="3312368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Libre Baskerville"/>
              <a:buChar char="✣"/>
              <a:defRPr sz="2400" b="0" i="0" u="none" strike="noStrike" cap="none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000"/>
              <a:buFont typeface="Libre Baskerville"/>
              <a:buChar char="⨳"/>
              <a:defRPr sz="2000" b="0" i="0" u="none" strike="noStrike" cap="none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000"/>
              <a:buFont typeface="Libre Baskerville"/>
              <a:buChar char="■"/>
              <a:defRPr sz="2000" b="0" i="0" u="none" strike="noStrike" cap="none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1600"/>
              <a:buFont typeface="Libre Baskerville"/>
              <a:buChar char="●"/>
              <a:defRPr sz="1600" b="0" i="0" u="none" strike="noStrike" cap="none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1600"/>
              <a:buFont typeface="Libre Baskerville"/>
              <a:buChar char="○"/>
              <a:defRPr sz="1600" b="0" i="0" u="none" strike="noStrike" cap="none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1600"/>
              <a:buFont typeface="Libre Baskerville"/>
              <a:buChar char="■"/>
              <a:defRPr sz="1600" b="0" i="0" u="none" strike="noStrike" cap="none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1600"/>
              <a:buFont typeface="Libre Baskerville"/>
              <a:buChar char="●"/>
              <a:defRPr sz="1600" b="0" i="0" u="none" strike="noStrike" cap="none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1600"/>
              <a:buFont typeface="Libre Baskerville"/>
              <a:buChar char="○"/>
              <a:defRPr sz="1600" b="0" i="0" u="none" strike="noStrike" cap="none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1600"/>
              <a:buFont typeface="Libre Baskerville"/>
              <a:buChar char="■"/>
              <a:defRPr sz="1600" b="0" i="0" u="none" strike="noStrike" cap="none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pPr marL="0" indent="0">
              <a:buFont typeface="Libre Baskerville"/>
              <a:buNone/>
            </a:pPr>
            <a:r>
              <a:rPr lang="uk-UA" dirty="0" smtClean="0"/>
              <a:t>20 кілометрів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>
            <a:spLocks noGrp="1"/>
          </p:cNvSpPr>
          <p:nvPr>
            <p:ph type="ctrTitle" idx="4294967295"/>
          </p:nvPr>
        </p:nvSpPr>
        <p:spPr>
          <a:xfrm>
            <a:off x="1115616" y="-380578"/>
            <a:ext cx="72822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 err="1" smtClean="0"/>
              <a:t>Іллінська</a:t>
            </a:r>
            <a:r>
              <a:rPr lang="uk-UA" b="1" dirty="0" smtClean="0"/>
              <a:t> церква </a:t>
            </a:r>
            <a:endParaRPr b="1" dirty="0"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4294967295"/>
          </p:nvPr>
        </p:nvSpPr>
        <p:spPr>
          <a:xfrm>
            <a:off x="2555776" y="1419622"/>
            <a:ext cx="5040560" cy="5760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uk-UA" sz="1800" b="1" i="1" dirty="0" smtClean="0"/>
              <a:t>Одну з найстаріших церков збудували 1560 р.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uk-UA" sz="1800" b="1" i="1" dirty="0" smtClean="0"/>
              <a:t>Дзвінця та мурована огорожа виникли тоді ж.</a:t>
            </a:r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endParaRPr sz="1800" b="1" i="1" dirty="0"/>
          </a:p>
        </p:txBody>
      </p:sp>
      <p:sp>
        <p:nvSpPr>
          <p:cNvPr id="68" name="Google Shape;68;p13"/>
          <p:cNvSpPr txBox="1">
            <a:spLocks noGrp="1"/>
          </p:cNvSpPr>
          <p:nvPr>
            <p:ph type="sldNum" idx="12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pic>
        <p:nvPicPr>
          <p:cNvPr id="2053" name="Picture 5" descr="C:\Users\Samsung\Desktop\16179902292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1840" y="2571750"/>
            <a:ext cx="4248472" cy="2389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Users\Samsung\Desktop\16179902294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2320" y="6931"/>
            <a:ext cx="1512168" cy="2688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C:\Users\Samsung\Desktop\1617990229427.jpg"/>
          <p:cNvPicPr>
            <a:picLocks noChangeAspect="1" noChangeArrowheads="1"/>
          </p:cNvPicPr>
          <p:nvPr/>
        </p:nvPicPr>
        <p:blipFill>
          <a:blip r:embed="rId5">
            <a:lum contrast="20000"/>
          </a:blip>
          <a:srcRect/>
          <a:stretch>
            <a:fillRect/>
          </a:stretch>
        </p:blipFill>
        <p:spPr bwMode="auto">
          <a:xfrm>
            <a:off x="0" y="339502"/>
            <a:ext cx="2555776" cy="4543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>
            <a:spLocks noGrp="1"/>
          </p:cNvSpPr>
          <p:nvPr>
            <p:ph type="title"/>
          </p:nvPr>
        </p:nvSpPr>
        <p:spPr>
          <a:xfrm>
            <a:off x="1887900" y="434575"/>
            <a:ext cx="5368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41;p22"/>
          <p:cNvSpPr txBox="1">
            <a:spLocks noGrp="1"/>
          </p:cNvSpPr>
          <p:nvPr>
            <p:ph type="sldNum" idx="12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sp>
        <p:nvSpPr>
          <p:cNvPr id="15362" name="AutoShape 2" descr="Османська імперія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4" name="Picture 4" descr="კონსტანტინოპოლის დაცემა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195486"/>
            <a:ext cx="2232248" cy="3421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6" name="AutoShape 6" descr="Tártaros - Wikipedia, la enciclopedia lib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8" name="Picture 8" descr="C:\Users\Samsung\Downloads\161799619624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2240" y="815020"/>
            <a:ext cx="2232248" cy="3968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9" name="Picture 9" descr="C:\Users\Samsung\Downloads\1617996196212.jpg"/>
          <p:cNvPicPr>
            <a:picLocks noChangeAspect="1" noChangeArrowheads="1"/>
          </p:cNvPicPr>
          <p:nvPr/>
        </p:nvPicPr>
        <p:blipFill>
          <a:blip r:embed="rId5">
            <a:lum bright="-10000" contrast="20000"/>
          </a:blip>
          <a:srcRect/>
          <a:stretch>
            <a:fillRect/>
          </a:stretch>
        </p:blipFill>
        <p:spPr bwMode="auto">
          <a:xfrm>
            <a:off x="2483768" y="1707654"/>
            <a:ext cx="4208466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"/>
          </a:p>
        </p:txBody>
      </p:sp>
      <p:pic>
        <p:nvPicPr>
          <p:cNvPr id="4" name="Picture 7" descr="C:\Users\Samsung\Desktop\1617990229417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79511" y="267494"/>
            <a:ext cx="4224469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9" name="Picture 3" descr="C:\Users\Samsung\Downloads\1617996196233 (1).jpg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5724128" y="155482"/>
            <a:ext cx="2592288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C:\Users\Samsung\Desktop\1617990229373.jpg"/>
          <p:cNvPicPr>
            <a:picLocks noChangeAspect="1" noChangeArrowheads="1"/>
          </p:cNvPicPr>
          <p:nvPr/>
        </p:nvPicPr>
        <p:blipFill>
          <a:blip r:embed="rId4">
            <a:lum bright="-10000" contrast="10000"/>
          </a:blip>
          <a:srcRect/>
          <a:stretch>
            <a:fillRect/>
          </a:stretch>
        </p:blipFill>
        <p:spPr bwMode="auto">
          <a:xfrm>
            <a:off x="1259632" y="2657260"/>
            <a:ext cx="4104456" cy="2308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"/>
          </a:p>
        </p:txBody>
      </p:sp>
      <p:pic>
        <p:nvPicPr>
          <p:cNvPr id="26628" name="Picture 4" descr="C:\Users\Samsung\Desktop\1617990229456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6660232" y="1347614"/>
            <a:ext cx="2013673" cy="3579862"/>
          </a:xfrm>
          <a:prstGeom prst="rect">
            <a:avLst/>
          </a:prstGeom>
          <a:noFill/>
        </p:spPr>
      </p:pic>
      <p:pic>
        <p:nvPicPr>
          <p:cNvPr id="26629" name="Picture 5" descr="C:\Users\Samsung\Desktop\1617990229484.jpg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539552" y="195486"/>
            <a:ext cx="2448272" cy="4352483"/>
          </a:xfrm>
          <a:prstGeom prst="rect">
            <a:avLst/>
          </a:prstGeom>
          <a:noFill/>
        </p:spPr>
      </p:pic>
      <p:pic>
        <p:nvPicPr>
          <p:cNvPr id="26630" name="Picture 6" descr="C:\Users\Samsung\Desktop\1617990229465.jpg"/>
          <p:cNvPicPr>
            <a:picLocks noChangeAspect="1" noChangeArrowheads="1"/>
          </p:cNvPicPr>
          <p:nvPr/>
        </p:nvPicPr>
        <p:blipFill>
          <a:blip r:embed="rId4">
            <a:lum bright="-10000" contrast="20000"/>
          </a:blip>
          <a:srcRect l="9600" t="25887" r="7201" b="30914"/>
          <a:stretch>
            <a:fillRect/>
          </a:stretch>
        </p:blipFill>
        <p:spPr bwMode="auto">
          <a:xfrm>
            <a:off x="4427984" y="195486"/>
            <a:ext cx="2106234" cy="1944216"/>
          </a:xfrm>
          <a:prstGeom prst="rect">
            <a:avLst/>
          </a:prstGeom>
          <a:noFill/>
        </p:spPr>
      </p:pic>
      <p:pic>
        <p:nvPicPr>
          <p:cNvPr id="26631" name="Picture 7" descr="C:\Users\Samsung\Desktop\1617990229475.jpg"/>
          <p:cNvPicPr>
            <a:picLocks noChangeAspect="1" noChangeArrowheads="1"/>
          </p:cNvPicPr>
          <p:nvPr/>
        </p:nvPicPr>
        <p:blipFill>
          <a:blip r:embed="rId5">
            <a:lum bright="-10000" contrast="10000"/>
          </a:blip>
          <a:srcRect t="9783" r="21739" b="38859"/>
          <a:stretch>
            <a:fillRect/>
          </a:stretch>
        </p:blipFill>
        <p:spPr bwMode="auto">
          <a:xfrm>
            <a:off x="3419872" y="2715766"/>
            <a:ext cx="1872208" cy="21842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"/>
          </a:p>
        </p:txBody>
      </p:sp>
      <p:pic>
        <p:nvPicPr>
          <p:cNvPr id="5" name="Picture 3" descr="C:\Users\Samsung\Desktop\1617990229437.jpg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323528" y="195486"/>
            <a:ext cx="3059832" cy="1721156"/>
          </a:xfrm>
          <a:prstGeom prst="rect">
            <a:avLst/>
          </a:prstGeom>
          <a:noFill/>
        </p:spPr>
      </p:pic>
      <p:pic>
        <p:nvPicPr>
          <p:cNvPr id="27650" name="Picture 2" descr="C:\Users\Samsung\Desktop\1617990229361.jpg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6300192" y="195486"/>
            <a:ext cx="2627784" cy="4671615"/>
          </a:xfrm>
          <a:prstGeom prst="rect">
            <a:avLst/>
          </a:prstGeom>
          <a:noFill/>
        </p:spPr>
      </p:pic>
      <p:pic>
        <p:nvPicPr>
          <p:cNvPr id="27651" name="Picture 3" descr="C:\Users\Samsung\Desktop\1617990229447.jpg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/>
          <a:stretch>
            <a:fillRect/>
          </a:stretch>
        </p:blipFill>
        <p:spPr bwMode="auto">
          <a:xfrm>
            <a:off x="2699792" y="2283718"/>
            <a:ext cx="3312368" cy="1863208"/>
          </a:xfrm>
          <a:prstGeom prst="rect">
            <a:avLst/>
          </a:prstGeom>
          <a:noFill/>
        </p:spPr>
      </p:pic>
      <p:pic>
        <p:nvPicPr>
          <p:cNvPr id="27652" name="Picture 4" descr="C:\Users\Samsung\Downloads\IMG_20210409_231056_749.jpg"/>
          <p:cNvPicPr>
            <a:picLocks noChangeAspect="1" noChangeArrowheads="1"/>
          </p:cNvPicPr>
          <p:nvPr/>
        </p:nvPicPr>
        <p:blipFill>
          <a:blip r:embed="rId5">
            <a:lum bright="-10000" contrast="20000"/>
          </a:blip>
          <a:srcRect r="14598" b="15360"/>
          <a:stretch>
            <a:fillRect/>
          </a:stretch>
        </p:blipFill>
        <p:spPr bwMode="auto">
          <a:xfrm>
            <a:off x="683568" y="2211710"/>
            <a:ext cx="1512168" cy="266429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03848" y="915566"/>
            <a:ext cx="2952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atin typeface="Gabriola" pitchFamily="82" charset="0"/>
              </a:rPr>
              <a:t>Перший ярус дзвіниці</a:t>
            </a:r>
          </a:p>
          <a:p>
            <a:pPr algn="ctr"/>
            <a:r>
              <a:rPr lang="uk-UA" sz="2800" b="1" dirty="0" smtClean="0">
                <a:latin typeface="Gabriola" pitchFamily="82" charset="0"/>
              </a:rPr>
              <a:t>(вхід до церкви)</a:t>
            </a:r>
            <a:endParaRPr lang="ru-RU" sz="2800" b="1" dirty="0"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"/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95964"/>
            <a:ext cx="4572000" cy="504753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err="1" smtClean="0">
                <a:latin typeface="Gabriola" pitchFamily="82" charset="0"/>
              </a:rPr>
              <a:t>Стоїть</a:t>
            </a:r>
            <a:r>
              <a:rPr lang="ru-RU" b="1" dirty="0" smtClean="0">
                <a:latin typeface="Gabriola" pitchFamily="82" charset="0"/>
              </a:rPr>
              <a:t> в </a:t>
            </a:r>
            <a:r>
              <a:rPr lang="ru-RU" b="1" dirty="0" err="1" smtClean="0">
                <a:latin typeface="Gabriola" pitchFamily="82" charset="0"/>
              </a:rPr>
              <a:t>Топорівцях</a:t>
            </a:r>
            <a:r>
              <a:rPr lang="ru-RU" b="1" dirty="0" smtClean="0">
                <a:latin typeface="Gabriola" pitchFamily="82" charset="0"/>
              </a:rPr>
              <a:t> </a:t>
            </a:r>
            <a:r>
              <a:rPr lang="ru-RU" b="1" dirty="0" err="1" smtClean="0">
                <a:latin typeface="Gabriola" pitchFamily="82" charset="0"/>
              </a:rPr>
              <a:t>віками</a:t>
            </a:r>
            <a:r>
              <a:rPr lang="ru-RU" b="1" dirty="0" smtClean="0">
                <a:latin typeface="Gabriola" pitchFamily="82" charset="0"/>
              </a:rPr>
              <a:t> тут </a:t>
            </a:r>
            <a:r>
              <a:rPr lang="ru-RU" b="1" dirty="0" err="1" smtClean="0">
                <a:latin typeface="Gabriola" pitchFamily="82" charset="0"/>
              </a:rPr>
              <a:t>церква</a:t>
            </a:r>
            <a:endParaRPr lang="ru-RU" b="1" dirty="0" smtClean="0">
              <a:latin typeface="Gabriola" pitchFamily="82" charset="0"/>
            </a:endParaRPr>
          </a:p>
          <a:p>
            <a:pPr algn="ctr"/>
            <a:r>
              <a:rPr lang="ru-RU" b="1" dirty="0" smtClean="0">
                <a:latin typeface="Gabriola" pitchFamily="82" charset="0"/>
              </a:rPr>
              <a:t>І буде </a:t>
            </a:r>
            <a:r>
              <a:rPr lang="ru-RU" b="1" dirty="0" err="1" smtClean="0">
                <a:latin typeface="Gabriola" pitchFamily="82" charset="0"/>
              </a:rPr>
              <a:t>стояти</a:t>
            </a:r>
            <a:r>
              <a:rPr lang="ru-RU" b="1" dirty="0" smtClean="0">
                <a:latin typeface="Gabriola" pitchFamily="82" charset="0"/>
              </a:rPr>
              <a:t> </a:t>
            </a:r>
            <a:r>
              <a:rPr lang="ru-RU" b="1" dirty="0" err="1" smtClean="0">
                <a:latin typeface="Gabriola" pitchFamily="82" charset="0"/>
              </a:rPr>
              <a:t>ще</a:t>
            </a:r>
            <a:r>
              <a:rPr lang="ru-RU" b="1" dirty="0" smtClean="0">
                <a:latin typeface="Gabriola" pitchFamily="82" charset="0"/>
              </a:rPr>
              <a:t> </a:t>
            </a:r>
            <a:r>
              <a:rPr lang="ru-RU" b="1" dirty="0" err="1" smtClean="0">
                <a:latin typeface="Gabriola" pitchFamily="82" charset="0"/>
              </a:rPr>
              <a:t>довго</a:t>
            </a:r>
            <a:r>
              <a:rPr lang="ru-RU" b="1" dirty="0" smtClean="0">
                <a:latin typeface="Gabriola" pitchFamily="82" charset="0"/>
              </a:rPr>
              <a:t> вона </a:t>
            </a:r>
          </a:p>
          <a:p>
            <a:pPr algn="ctr"/>
            <a:r>
              <a:rPr lang="ru-RU" b="1" dirty="0" smtClean="0">
                <a:latin typeface="Gabriola" pitchFamily="82" charset="0"/>
              </a:rPr>
              <a:t>Аж </a:t>
            </a:r>
            <a:r>
              <a:rPr lang="ru-RU" b="1" dirty="0" err="1" smtClean="0">
                <a:latin typeface="Gabriola" pitchFamily="82" charset="0"/>
              </a:rPr>
              <a:t>поки</a:t>
            </a:r>
            <a:r>
              <a:rPr lang="ru-RU" b="1" dirty="0" smtClean="0">
                <a:latin typeface="Gabriola" pitchFamily="82" charset="0"/>
              </a:rPr>
              <a:t> не </a:t>
            </a:r>
            <a:r>
              <a:rPr lang="ru-RU" b="1" dirty="0" err="1" smtClean="0">
                <a:latin typeface="Gabriola" pitchFamily="82" charset="0"/>
              </a:rPr>
              <a:t>зійде</a:t>
            </a:r>
            <a:r>
              <a:rPr lang="ru-RU" b="1" dirty="0" smtClean="0">
                <a:latin typeface="Gabriola" pitchFamily="82" charset="0"/>
              </a:rPr>
              <a:t> </a:t>
            </a:r>
            <a:r>
              <a:rPr lang="ru-RU" b="1" dirty="0" err="1" smtClean="0">
                <a:latin typeface="Gabriola" pitchFamily="82" charset="0"/>
              </a:rPr>
              <a:t>із</a:t>
            </a:r>
            <a:r>
              <a:rPr lang="ru-RU" b="1" dirty="0" smtClean="0">
                <a:latin typeface="Gabriola" pitchFamily="82" charset="0"/>
              </a:rPr>
              <a:t> неба на землю </a:t>
            </a:r>
          </a:p>
          <a:p>
            <a:pPr algn="ctr"/>
            <a:r>
              <a:rPr lang="ru-RU" b="1" dirty="0" smtClean="0">
                <a:latin typeface="Gabriola" pitchFamily="82" charset="0"/>
              </a:rPr>
              <a:t>Перед </a:t>
            </a:r>
            <a:r>
              <a:rPr lang="en-US" b="1" dirty="0" smtClean="0">
                <a:latin typeface="Gabriola" pitchFamily="82" charset="0"/>
              </a:rPr>
              <a:t>I</a:t>
            </a:r>
            <a:r>
              <a:rPr lang="ru-RU" b="1" dirty="0" err="1" smtClean="0">
                <a:latin typeface="Gabriola" pitchFamily="82" charset="0"/>
              </a:rPr>
              <a:t>сусом</a:t>
            </a:r>
            <a:r>
              <a:rPr lang="ru-RU" b="1" dirty="0" smtClean="0">
                <a:latin typeface="Gabriola" pitchFamily="82" charset="0"/>
              </a:rPr>
              <a:t>, </a:t>
            </a:r>
            <a:r>
              <a:rPr lang="ru-RU" b="1" dirty="0" err="1" smtClean="0">
                <a:latin typeface="Gabriola" pitchFamily="82" charset="0"/>
              </a:rPr>
              <a:t>прийде</a:t>
            </a:r>
            <a:r>
              <a:rPr lang="ru-RU" b="1" dirty="0" smtClean="0">
                <a:latin typeface="Gabriola" pitchFamily="82" charset="0"/>
              </a:rPr>
              <a:t> </a:t>
            </a:r>
            <a:r>
              <a:rPr lang="en-US" b="1" dirty="0" smtClean="0">
                <a:latin typeface="Gabriola" pitchFamily="82" charset="0"/>
              </a:rPr>
              <a:t>I</a:t>
            </a:r>
            <a:r>
              <a:rPr lang="ru-RU" b="1" dirty="0" err="1" smtClean="0">
                <a:latin typeface="Gabriola" pitchFamily="82" charset="0"/>
              </a:rPr>
              <a:t>лля</a:t>
            </a:r>
            <a:r>
              <a:rPr lang="ru-RU" b="1" dirty="0" smtClean="0">
                <a:latin typeface="Gabriola" pitchFamily="82" charset="0"/>
              </a:rPr>
              <a:t>. </a:t>
            </a:r>
          </a:p>
          <a:p>
            <a:pPr algn="ctr"/>
            <a:endParaRPr lang="ru-RU" b="1" dirty="0" smtClean="0">
              <a:latin typeface="Gabriola" pitchFamily="82" charset="0"/>
            </a:endParaRPr>
          </a:p>
          <a:p>
            <a:pPr algn="ctr"/>
            <a:r>
              <a:rPr lang="ru-RU" b="1" dirty="0" err="1" smtClean="0">
                <a:latin typeface="Gabriola" pitchFamily="82" charset="0"/>
              </a:rPr>
              <a:t>Хто</a:t>
            </a:r>
            <a:r>
              <a:rPr lang="ru-RU" b="1" dirty="0" smtClean="0">
                <a:latin typeface="Gabriola" pitchFamily="82" charset="0"/>
              </a:rPr>
              <a:t> </a:t>
            </a:r>
            <a:r>
              <a:rPr lang="ru-RU" b="1" dirty="0" err="1" smtClean="0">
                <a:latin typeface="Gabriola" pitchFamily="82" charset="0"/>
              </a:rPr>
              <a:t>може</a:t>
            </a:r>
            <a:r>
              <a:rPr lang="ru-RU" b="1" dirty="0" smtClean="0">
                <a:latin typeface="Gabriola" pitchFamily="82" charset="0"/>
              </a:rPr>
              <a:t> </a:t>
            </a:r>
            <a:r>
              <a:rPr lang="ru-RU" b="1" dirty="0" err="1" smtClean="0">
                <a:latin typeface="Gabriola" pitchFamily="82" charset="0"/>
              </a:rPr>
              <a:t>сказати</a:t>
            </a:r>
            <a:r>
              <a:rPr lang="ru-RU" b="1" dirty="0" smtClean="0">
                <a:latin typeface="Gabriola" pitchFamily="82" charset="0"/>
              </a:rPr>
              <a:t> </a:t>
            </a:r>
            <a:r>
              <a:rPr lang="ru-RU" b="1" dirty="0" err="1" smtClean="0">
                <a:latin typeface="Gabriola" pitchFamily="82" charset="0"/>
              </a:rPr>
              <a:t>чому</a:t>
            </a:r>
            <a:r>
              <a:rPr lang="ru-RU" b="1" dirty="0" smtClean="0">
                <a:latin typeface="Gabriola" pitchFamily="82" charset="0"/>
              </a:rPr>
              <a:t> в </a:t>
            </a:r>
            <a:r>
              <a:rPr lang="ru-RU" b="1" dirty="0" err="1" smtClean="0">
                <a:latin typeface="Gabriola" pitchFamily="82" charset="0"/>
              </a:rPr>
              <a:t>кожне</a:t>
            </a:r>
            <a:r>
              <a:rPr lang="ru-RU" b="1" dirty="0" smtClean="0">
                <a:latin typeface="Gabriola" pitchFamily="82" charset="0"/>
              </a:rPr>
              <a:t> свято </a:t>
            </a:r>
          </a:p>
          <a:p>
            <a:pPr algn="ctr"/>
            <a:r>
              <a:rPr lang="ru-RU" b="1" dirty="0" err="1" smtClean="0">
                <a:latin typeface="Gabriola" pitchFamily="82" charset="0"/>
              </a:rPr>
              <a:t>Гдуть</a:t>
            </a:r>
            <a:r>
              <a:rPr lang="ru-RU" b="1" dirty="0" smtClean="0">
                <a:latin typeface="Gabriola" pitchFamily="82" charset="0"/>
              </a:rPr>
              <a:t> </a:t>
            </a:r>
            <a:r>
              <a:rPr lang="ru-RU" b="1" dirty="0" err="1" smtClean="0">
                <a:latin typeface="Gabriola" pitchFamily="82" charset="0"/>
              </a:rPr>
              <a:t>сюди</a:t>
            </a:r>
            <a:r>
              <a:rPr lang="ru-RU" b="1" dirty="0" smtClean="0">
                <a:latin typeface="Gabriola" pitchFamily="82" charset="0"/>
              </a:rPr>
              <a:t> люди, хоть </a:t>
            </a:r>
            <a:r>
              <a:rPr lang="ru-RU" b="1" dirty="0" err="1" smtClean="0">
                <a:latin typeface="Gabriola" pitchFamily="82" charset="0"/>
              </a:rPr>
              <a:t>знають</a:t>
            </a:r>
            <a:r>
              <a:rPr lang="ru-RU" b="1" dirty="0" smtClean="0">
                <a:latin typeface="Gabriola" pitchFamily="82" charset="0"/>
              </a:rPr>
              <a:t> </a:t>
            </a:r>
            <a:r>
              <a:rPr lang="ru-RU" b="1" dirty="0" err="1" smtClean="0">
                <a:latin typeface="Gabriola" pitchFamily="82" charset="0"/>
              </a:rPr>
              <a:t>всі</a:t>
            </a:r>
            <a:r>
              <a:rPr lang="ru-RU" b="1" dirty="0" smtClean="0">
                <a:latin typeface="Gabriola" pitchFamily="82" charset="0"/>
              </a:rPr>
              <a:t> те </a:t>
            </a:r>
          </a:p>
          <a:p>
            <a:pPr algn="ctr"/>
            <a:r>
              <a:rPr lang="ru-RU" b="1" dirty="0" err="1" smtClean="0">
                <a:latin typeface="Gabriola" pitchFamily="82" charset="0"/>
              </a:rPr>
              <a:t>Віками</a:t>
            </a:r>
            <a:r>
              <a:rPr lang="ru-RU" b="1" dirty="0" smtClean="0">
                <a:latin typeface="Gabriola" pitchFamily="82" charset="0"/>
              </a:rPr>
              <a:t> </a:t>
            </a:r>
            <a:r>
              <a:rPr lang="ru-RU" b="1" dirty="0" err="1" smtClean="0">
                <a:latin typeface="Gabriola" pitchFamily="82" charset="0"/>
              </a:rPr>
              <a:t>молитви</a:t>
            </a:r>
            <a:r>
              <a:rPr lang="ru-RU" b="1" dirty="0" smtClean="0">
                <a:latin typeface="Gabriola" pitchFamily="82" charset="0"/>
              </a:rPr>
              <a:t> </a:t>
            </a:r>
            <a:r>
              <a:rPr lang="ru-RU" b="1" dirty="0" err="1" smtClean="0">
                <a:latin typeface="Gabriola" pitchFamily="82" charset="0"/>
              </a:rPr>
              <a:t>вечірніі</a:t>
            </a:r>
            <a:r>
              <a:rPr lang="ru-RU" b="1" dirty="0" smtClean="0">
                <a:latin typeface="Gabriola" pitchFamily="82" charset="0"/>
              </a:rPr>
              <a:t> </a:t>
            </a:r>
            <a:r>
              <a:rPr lang="ru-RU" b="1" dirty="0" err="1" smtClean="0">
                <a:latin typeface="Gabriola" pitchFamily="82" charset="0"/>
              </a:rPr>
              <a:t>ранні</a:t>
            </a:r>
            <a:r>
              <a:rPr lang="ru-RU" b="1" dirty="0" smtClean="0">
                <a:latin typeface="Gabriola" pitchFamily="82" charset="0"/>
              </a:rPr>
              <a:t> </a:t>
            </a:r>
          </a:p>
          <a:p>
            <a:pPr algn="ctr"/>
            <a:r>
              <a:rPr lang="ru-RU" b="1" dirty="0" err="1" smtClean="0">
                <a:latin typeface="Gabriola" pitchFamily="82" charset="0"/>
              </a:rPr>
              <a:t>Зробили</a:t>
            </a:r>
            <a:r>
              <a:rPr lang="ru-RU" b="1" dirty="0" smtClean="0">
                <a:latin typeface="Gabriola" pitchFamily="82" charset="0"/>
              </a:rPr>
              <a:t> </a:t>
            </a:r>
            <a:r>
              <a:rPr lang="ru-RU" b="1" dirty="0" err="1" smtClean="0">
                <a:latin typeface="Gabriola" pitchFamily="82" charset="0"/>
              </a:rPr>
              <a:t>це</a:t>
            </a:r>
            <a:r>
              <a:rPr lang="ru-RU" b="1" dirty="0" smtClean="0">
                <a:latin typeface="Gabriola" pitchFamily="82" charset="0"/>
              </a:rPr>
              <a:t> </a:t>
            </a:r>
            <a:r>
              <a:rPr lang="ru-RU" b="1" dirty="0" err="1" smtClean="0">
                <a:latin typeface="Gabriola" pitchFamily="82" charset="0"/>
              </a:rPr>
              <a:t>місце</a:t>
            </a:r>
            <a:r>
              <a:rPr lang="ru-RU" b="1" dirty="0" smtClean="0">
                <a:latin typeface="Gabriola" pitchFamily="82" charset="0"/>
              </a:rPr>
              <a:t> </a:t>
            </a:r>
            <a:r>
              <a:rPr lang="ru-RU" b="1" dirty="0" err="1" smtClean="0">
                <a:latin typeface="Gabriola" pitchFamily="82" charset="0"/>
              </a:rPr>
              <a:t>навічно</a:t>
            </a:r>
            <a:r>
              <a:rPr lang="ru-RU" b="1" dirty="0" smtClean="0">
                <a:latin typeface="Gabriola" pitchFamily="82" charset="0"/>
              </a:rPr>
              <a:t> </a:t>
            </a:r>
            <a:r>
              <a:rPr lang="ru-RU" b="1" dirty="0" err="1" smtClean="0">
                <a:latin typeface="Gabriola" pitchFamily="82" charset="0"/>
              </a:rPr>
              <a:t>святе</a:t>
            </a:r>
            <a:r>
              <a:rPr lang="ru-RU" b="1" dirty="0" smtClean="0">
                <a:latin typeface="Gabriola" pitchFamily="82" charset="0"/>
              </a:rPr>
              <a:t>. </a:t>
            </a:r>
          </a:p>
          <a:p>
            <a:pPr algn="ctr"/>
            <a:endParaRPr lang="ru-RU" b="1" dirty="0" smtClean="0">
              <a:latin typeface="Gabriola" pitchFamily="82" charset="0"/>
            </a:endParaRPr>
          </a:p>
          <a:p>
            <a:pPr algn="ctr"/>
            <a:r>
              <a:rPr lang="ru-RU" b="1" dirty="0" smtClean="0">
                <a:latin typeface="Gabriola" pitchFamily="82" charset="0"/>
              </a:rPr>
              <a:t>Вона </a:t>
            </a:r>
            <a:r>
              <a:rPr lang="ru-RU" b="1" dirty="0" err="1" smtClean="0">
                <a:latin typeface="Gabriola" pitchFamily="82" charset="0"/>
              </a:rPr>
              <a:t>руйнувалась</a:t>
            </a:r>
            <a:r>
              <a:rPr lang="ru-RU" b="1" dirty="0" smtClean="0">
                <a:latin typeface="Gabriola" pitchFamily="82" charset="0"/>
              </a:rPr>
              <a:t> </a:t>
            </a:r>
            <a:r>
              <a:rPr lang="ru-RU" b="1" dirty="0" err="1" smtClean="0">
                <a:latin typeface="Gabriola" pitchFamily="82" charset="0"/>
              </a:rPr>
              <a:t>і</a:t>
            </a:r>
            <a:r>
              <a:rPr lang="ru-RU" b="1" dirty="0" smtClean="0">
                <a:latin typeface="Gabriola" pitchFamily="82" charset="0"/>
              </a:rPr>
              <a:t> </a:t>
            </a:r>
            <a:r>
              <a:rPr lang="ru-RU" b="1" dirty="0" err="1" smtClean="0">
                <a:latin typeface="Gabriola" pitchFamily="82" charset="0"/>
              </a:rPr>
              <a:t>знов</a:t>
            </a:r>
            <a:r>
              <a:rPr lang="ru-RU" b="1" dirty="0" smtClean="0">
                <a:latin typeface="Gabriola" pitchFamily="82" charset="0"/>
              </a:rPr>
              <a:t> </a:t>
            </a:r>
            <a:r>
              <a:rPr lang="ru-RU" b="1" dirty="0" err="1" smtClean="0">
                <a:latin typeface="Gabriola" pitchFamily="82" charset="0"/>
              </a:rPr>
              <a:t>оновлялась</a:t>
            </a:r>
            <a:r>
              <a:rPr lang="ru-RU" b="1" dirty="0" smtClean="0">
                <a:latin typeface="Gabriola" pitchFamily="82" charset="0"/>
              </a:rPr>
              <a:t> </a:t>
            </a:r>
          </a:p>
          <a:p>
            <a:pPr algn="ctr"/>
            <a:r>
              <a:rPr lang="ru-RU" b="1" dirty="0" smtClean="0">
                <a:latin typeface="Gabriola" pitchFamily="82" charset="0"/>
              </a:rPr>
              <a:t>Тут </a:t>
            </a:r>
            <a:r>
              <a:rPr lang="ru-RU" b="1" dirty="0" err="1" smtClean="0">
                <a:latin typeface="Gabriola" pitchFamily="82" charset="0"/>
              </a:rPr>
              <a:t>вірні</a:t>
            </a:r>
            <a:r>
              <a:rPr lang="ru-RU" b="1" dirty="0" smtClean="0">
                <a:latin typeface="Gabriola" pitchFamily="82" charset="0"/>
              </a:rPr>
              <a:t> </a:t>
            </a:r>
            <a:r>
              <a:rPr lang="ru-RU" b="1" dirty="0" err="1" smtClean="0">
                <a:latin typeface="Gabriola" pitchFamily="82" charset="0"/>
              </a:rPr>
              <a:t>збирались</a:t>
            </a:r>
            <a:r>
              <a:rPr lang="ru-RU" b="1" dirty="0" smtClean="0">
                <a:latin typeface="Gabriola" pitchFamily="82" charset="0"/>
              </a:rPr>
              <a:t> у </a:t>
            </a:r>
            <a:r>
              <a:rPr lang="ru-RU" b="1" dirty="0" err="1" smtClean="0">
                <a:latin typeface="Gabriola" pitchFamily="82" charset="0"/>
              </a:rPr>
              <a:t>будні</a:t>
            </a:r>
            <a:r>
              <a:rPr lang="ru-RU" b="1" dirty="0" smtClean="0">
                <a:latin typeface="Gabriola" pitchFamily="82" charset="0"/>
              </a:rPr>
              <a:t> </a:t>
            </a:r>
            <a:r>
              <a:rPr lang="ru-RU" b="1" dirty="0" err="1" smtClean="0">
                <a:latin typeface="Gabriola" pitchFamily="82" charset="0"/>
              </a:rPr>
              <a:t>і</a:t>
            </a:r>
            <a:r>
              <a:rPr lang="ru-RU" b="1" dirty="0" smtClean="0">
                <a:latin typeface="Gabriola" pitchFamily="82" charset="0"/>
              </a:rPr>
              <a:t> свята </a:t>
            </a:r>
          </a:p>
          <a:p>
            <a:pPr algn="ctr"/>
            <a:r>
              <a:rPr lang="ru-RU" b="1" dirty="0" smtClean="0">
                <a:latin typeface="Gabriola" pitchFamily="82" charset="0"/>
              </a:rPr>
              <a:t>В </a:t>
            </a:r>
            <a:r>
              <a:rPr lang="ru-RU" b="1" dirty="0" err="1" smtClean="0">
                <a:latin typeface="Gabriola" pitchFamily="82" charset="0"/>
              </a:rPr>
              <a:t>гріхах</a:t>
            </a:r>
            <a:r>
              <a:rPr lang="ru-RU" b="1" dirty="0" smtClean="0">
                <a:latin typeface="Gabriola" pitchFamily="82" charset="0"/>
              </a:rPr>
              <a:t> </a:t>
            </a:r>
            <a:r>
              <a:rPr lang="ru-RU" b="1" dirty="0" err="1" smtClean="0">
                <a:latin typeface="Gabriola" pitchFamily="82" charset="0"/>
              </a:rPr>
              <a:t>сповідались</a:t>
            </a:r>
            <a:r>
              <a:rPr lang="ru-RU" b="1" dirty="0" smtClean="0">
                <a:latin typeface="Gabriola" pitchFamily="82" charset="0"/>
              </a:rPr>
              <a:t>, </a:t>
            </a:r>
            <a:r>
              <a:rPr lang="ru-RU" b="1" dirty="0" err="1" smtClean="0">
                <a:latin typeface="Gabriola" pitchFamily="82" charset="0"/>
              </a:rPr>
              <a:t>від</a:t>
            </a:r>
            <a:r>
              <a:rPr lang="ru-RU" b="1" dirty="0" smtClean="0">
                <a:latin typeface="Gabriola" pitchFamily="82" charset="0"/>
              </a:rPr>
              <a:t> них очищались </a:t>
            </a:r>
          </a:p>
          <a:p>
            <a:pPr algn="ctr"/>
            <a:r>
              <a:rPr lang="ru-RU" b="1" dirty="0" err="1" smtClean="0">
                <a:latin typeface="Gabriola" pitchFamily="82" charset="0"/>
              </a:rPr>
              <a:t>Щоб</a:t>
            </a:r>
            <a:r>
              <a:rPr lang="ru-RU" b="1" dirty="0" smtClean="0">
                <a:latin typeface="Gabriola" pitchFamily="82" charset="0"/>
              </a:rPr>
              <a:t> </a:t>
            </a:r>
            <a:r>
              <a:rPr lang="ru-RU" b="1" dirty="0" err="1" smtClean="0">
                <a:latin typeface="Gabriola" pitchFamily="82" charset="0"/>
              </a:rPr>
              <a:t>гідно</a:t>
            </a:r>
            <a:r>
              <a:rPr lang="ru-RU" b="1" dirty="0" smtClean="0">
                <a:latin typeface="Gabriola" pitchFamily="82" charset="0"/>
              </a:rPr>
              <a:t> </a:t>
            </a:r>
            <a:r>
              <a:rPr lang="ru-RU" b="1" dirty="0" err="1" smtClean="0">
                <a:latin typeface="Gabriola" pitchFamily="82" charset="0"/>
              </a:rPr>
              <a:t>зустріти</a:t>
            </a:r>
            <a:r>
              <a:rPr lang="ru-RU" b="1" dirty="0" smtClean="0">
                <a:latin typeface="Gabriola" pitchFamily="82" charset="0"/>
              </a:rPr>
              <a:t>, як </a:t>
            </a:r>
            <a:r>
              <a:rPr lang="ru-RU" b="1" dirty="0" err="1" smtClean="0">
                <a:latin typeface="Gabriola" pitchFamily="82" charset="0"/>
              </a:rPr>
              <a:t>прийде</a:t>
            </a:r>
            <a:r>
              <a:rPr lang="ru-RU" b="1" dirty="0" smtClean="0">
                <a:latin typeface="Gabriola" pitchFamily="82" charset="0"/>
              </a:rPr>
              <a:t> </a:t>
            </a:r>
            <a:r>
              <a:rPr lang="ru-RU" b="1" dirty="0" err="1" smtClean="0">
                <a:latin typeface="Gabriola" pitchFamily="82" charset="0"/>
              </a:rPr>
              <a:t>Ілля</a:t>
            </a:r>
            <a:r>
              <a:rPr lang="ru-RU" b="1" dirty="0" smtClean="0">
                <a:latin typeface="Gabriola" pitchFamily="82" charset="0"/>
              </a:rPr>
              <a:t>. </a:t>
            </a:r>
          </a:p>
          <a:p>
            <a:pPr algn="ctr"/>
            <a:r>
              <a:rPr lang="ru-RU" b="1" dirty="0" err="1" smtClean="0">
                <a:latin typeface="Gabriola" pitchFamily="82" charset="0"/>
              </a:rPr>
              <a:t>Віками</a:t>
            </a:r>
            <a:r>
              <a:rPr lang="ru-RU" b="1" dirty="0" smtClean="0">
                <a:latin typeface="Gabriola" pitchFamily="82" charset="0"/>
              </a:rPr>
              <a:t> </a:t>
            </a:r>
            <a:r>
              <a:rPr lang="ru-RU" b="1" dirty="0" err="1" smtClean="0">
                <a:latin typeface="Gabriola" pitchFamily="82" charset="0"/>
              </a:rPr>
              <a:t>із</a:t>
            </a:r>
            <a:r>
              <a:rPr lang="ru-RU" b="1" dirty="0" smtClean="0">
                <a:latin typeface="Gabriola" pitchFamily="82" charset="0"/>
              </a:rPr>
              <a:t> неба </a:t>
            </a:r>
            <a:r>
              <a:rPr lang="ru-RU" b="1" dirty="0" err="1" smtClean="0">
                <a:latin typeface="Gabriola" pitchFamily="82" charset="0"/>
              </a:rPr>
              <a:t>Ілля</a:t>
            </a:r>
            <a:r>
              <a:rPr lang="ru-RU" b="1" dirty="0" smtClean="0">
                <a:latin typeface="Gabriola" pitchFamily="82" charset="0"/>
              </a:rPr>
              <a:t> </a:t>
            </a:r>
            <a:r>
              <a:rPr lang="ru-RU" b="1" dirty="0" err="1" smtClean="0">
                <a:latin typeface="Gabriola" pitchFamily="82" charset="0"/>
              </a:rPr>
              <a:t>споглядає</a:t>
            </a:r>
            <a:r>
              <a:rPr lang="ru-RU" b="1" dirty="0" smtClean="0">
                <a:latin typeface="Gabriola" pitchFamily="82" charset="0"/>
              </a:rPr>
              <a:t> </a:t>
            </a:r>
          </a:p>
          <a:p>
            <a:pPr algn="ctr"/>
            <a:r>
              <a:rPr lang="ru-RU" b="1" dirty="0" smtClean="0">
                <a:latin typeface="Gabriola" pitchFamily="82" charset="0"/>
              </a:rPr>
              <a:t>На </a:t>
            </a:r>
            <a:r>
              <a:rPr lang="ru-RU" b="1" dirty="0" err="1" smtClean="0">
                <a:latin typeface="Gabriola" pitchFamily="82" charset="0"/>
              </a:rPr>
              <a:t>церкву</a:t>
            </a:r>
            <a:r>
              <a:rPr lang="ru-RU" b="1" dirty="0" smtClean="0">
                <a:latin typeface="Gabriola" pitchFamily="82" charset="0"/>
              </a:rPr>
              <a:t> </a:t>
            </a:r>
            <a:r>
              <a:rPr lang="ru-RU" b="1" dirty="0" err="1" smtClean="0">
                <a:latin typeface="Gabriola" pitchFamily="82" charset="0"/>
              </a:rPr>
              <a:t>стареньку</a:t>
            </a:r>
            <a:r>
              <a:rPr lang="ru-RU" b="1" dirty="0" smtClean="0">
                <a:latin typeface="Gabriola" pitchFamily="82" charset="0"/>
              </a:rPr>
              <a:t> </a:t>
            </a:r>
            <a:r>
              <a:rPr lang="ru-RU" b="1" dirty="0" err="1" smtClean="0">
                <a:latin typeface="Gabriola" pitchFamily="82" charset="0"/>
              </a:rPr>
              <a:t>і</a:t>
            </a:r>
            <a:r>
              <a:rPr lang="ru-RU" b="1" dirty="0" smtClean="0">
                <a:latin typeface="Gabriola" pitchFamily="82" charset="0"/>
              </a:rPr>
              <a:t> </a:t>
            </a:r>
            <a:r>
              <a:rPr lang="ru-RU" b="1" dirty="0" err="1" smtClean="0">
                <a:latin typeface="Gabriola" pitchFamily="82" charset="0"/>
              </a:rPr>
              <a:t>бачить</a:t>
            </a:r>
            <a:r>
              <a:rPr lang="ru-RU" b="1" dirty="0" smtClean="0">
                <a:latin typeface="Gabriola" pitchFamily="82" charset="0"/>
              </a:rPr>
              <a:t> тут все </a:t>
            </a:r>
          </a:p>
          <a:p>
            <a:pPr algn="ctr"/>
            <a:r>
              <a:rPr lang="ru-RU" b="1" dirty="0" err="1" smtClean="0">
                <a:latin typeface="Gabriola" pitchFamily="82" charset="0"/>
              </a:rPr>
              <a:t>Служби</a:t>
            </a:r>
            <a:r>
              <a:rPr lang="ru-RU" b="1" dirty="0" smtClean="0">
                <a:latin typeface="Gabriola" pitchFamily="82" charset="0"/>
              </a:rPr>
              <a:t> </a:t>
            </a:r>
            <a:r>
              <a:rPr lang="ru-RU" b="1" dirty="0" err="1" smtClean="0">
                <a:latin typeface="Gabriola" pitchFamily="82" charset="0"/>
              </a:rPr>
              <a:t>відправляють</a:t>
            </a:r>
            <a:r>
              <a:rPr lang="ru-RU" b="1" dirty="0" smtClean="0">
                <a:latin typeface="Gabriola" pitchFamily="82" charset="0"/>
              </a:rPr>
              <a:t>, </a:t>
            </a:r>
            <a:r>
              <a:rPr lang="ru-RU" b="1" dirty="0" err="1" smtClean="0">
                <a:latin typeface="Gabriola" pitchFamily="82" charset="0"/>
              </a:rPr>
              <a:t>хрестять</a:t>
            </a:r>
            <a:r>
              <a:rPr lang="ru-RU" b="1" dirty="0" smtClean="0">
                <a:latin typeface="Gabriola" pitchFamily="82" charset="0"/>
              </a:rPr>
              <a:t> </a:t>
            </a:r>
            <a:r>
              <a:rPr lang="ru-RU" b="1" dirty="0" err="1" smtClean="0">
                <a:latin typeface="Gabriola" pitchFamily="82" charset="0"/>
              </a:rPr>
              <a:t>і</a:t>
            </a:r>
            <a:r>
              <a:rPr lang="ru-RU" b="1" dirty="0" smtClean="0">
                <a:latin typeface="Gabriola" pitchFamily="82" charset="0"/>
              </a:rPr>
              <a:t> </a:t>
            </a:r>
            <a:r>
              <a:rPr lang="ru-RU" b="1" dirty="0" err="1" smtClean="0">
                <a:latin typeface="Gabriola" pitchFamily="82" charset="0"/>
              </a:rPr>
              <a:t>вінчають</a:t>
            </a:r>
            <a:r>
              <a:rPr lang="ru-RU" b="1" dirty="0" smtClean="0">
                <a:latin typeface="Gabriola" pitchFamily="82" charset="0"/>
              </a:rPr>
              <a:t> </a:t>
            </a:r>
          </a:p>
          <a:p>
            <a:pPr algn="ctr"/>
            <a:r>
              <a:rPr lang="en-US" b="1" dirty="0" smtClean="0">
                <a:latin typeface="Gabriola" pitchFamily="82" charset="0"/>
              </a:rPr>
              <a:t>I </a:t>
            </a:r>
            <a:r>
              <a:rPr lang="ru-RU" b="1" dirty="0" err="1" smtClean="0">
                <a:latin typeface="Gabriola" pitchFamily="82" charset="0"/>
              </a:rPr>
              <a:t>звідси</a:t>
            </a:r>
            <a:r>
              <a:rPr lang="ru-RU" b="1" dirty="0" smtClean="0">
                <a:latin typeface="Gabriola" pitchFamily="82" charset="0"/>
              </a:rPr>
              <a:t> </a:t>
            </a:r>
            <a:r>
              <a:rPr lang="ru-RU" b="1" dirty="0" err="1" smtClean="0">
                <a:latin typeface="Gabriola" pitchFamily="82" charset="0"/>
              </a:rPr>
              <a:t>відходять</a:t>
            </a:r>
            <a:r>
              <a:rPr lang="ru-RU" b="1" dirty="0" smtClean="0">
                <a:latin typeface="Gabriola" pitchFamily="82" charset="0"/>
              </a:rPr>
              <a:t> в </a:t>
            </a:r>
            <a:r>
              <a:rPr lang="ru-RU" b="1" dirty="0" err="1" smtClean="0">
                <a:latin typeface="Gabriola" pitchFamily="82" charset="0"/>
              </a:rPr>
              <a:t>життя</a:t>
            </a:r>
            <a:r>
              <a:rPr lang="ru-RU" b="1" dirty="0" smtClean="0">
                <a:latin typeface="Gabriola" pitchFamily="82" charset="0"/>
              </a:rPr>
              <a:t> не </a:t>
            </a:r>
            <a:r>
              <a:rPr lang="ru-RU" b="1" dirty="0" err="1" smtClean="0">
                <a:latin typeface="Gabriola" pitchFamily="82" charset="0"/>
              </a:rPr>
              <a:t>земне</a:t>
            </a:r>
            <a:r>
              <a:rPr lang="ru-RU" b="1" dirty="0" smtClean="0">
                <a:latin typeface="Gabriola" pitchFamily="82" charset="0"/>
              </a:rPr>
              <a:t>. </a:t>
            </a:r>
          </a:p>
          <a:p>
            <a:pPr algn="ctr"/>
            <a:endParaRPr lang="ru-RU" b="1" dirty="0" smtClean="0">
              <a:latin typeface="Gabriola" pitchFamily="82" charset="0"/>
            </a:endParaRPr>
          </a:p>
          <a:p>
            <a:pPr algn="ctr"/>
            <a:r>
              <a:rPr lang="ru-RU" b="1" dirty="0" err="1" smtClean="0">
                <a:latin typeface="Gabriola" pitchFamily="82" charset="0"/>
              </a:rPr>
              <a:t>Тож</a:t>
            </a:r>
            <a:r>
              <a:rPr lang="ru-RU" b="1" dirty="0" smtClean="0">
                <a:latin typeface="Gabriola" pitchFamily="82" charset="0"/>
              </a:rPr>
              <a:t> </a:t>
            </a:r>
            <a:r>
              <a:rPr lang="ru-RU" b="1" dirty="0" err="1" smtClean="0">
                <a:latin typeface="Gabriola" pitchFamily="82" charset="0"/>
              </a:rPr>
              <a:t>браття</a:t>
            </a:r>
            <a:r>
              <a:rPr lang="ru-RU" b="1" dirty="0" smtClean="0">
                <a:latin typeface="Gabriola" pitchFamily="82" charset="0"/>
              </a:rPr>
              <a:t> </a:t>
            </a:r>
            <a:r>
              <a:rPr lang="ru-RU" b="1" dirty="0" err="1" smtClean="0">
                <a:latin typeface="Gabriola" pitchFamily="82" charset="0"/>
              </a:rPr>
              <a:t>і</a:t>
            </a:r>
            <a:r>
              <a:rPr lang="ru-RU" b="1" dirty="0" smtClean="0">
                <a:latin typeface="Gabriola" pitchFamily="82" charset="0"/>
              </a:rPr>
              <a:t> </a:t>
            </a:r>
            <a:r>
              <a:rPr lang="ru-RU" b="1" dirty="0" err="1" smtClean="0">
                <a:latin typeface="Gabriola" pitchFamily="82" charset="0"/>
              </a:rPr>
              <a:t>сестри</a:t>
            </a:r>
            <a:r>
              <a:rPr lang="ru-RU" b="1" dirty="0" smtClean="0">
                <a:latin typeface="Gabriola" pitchFamily="82" charset="0"/>
              </a:rPr>
              <a:t> </a:t>
            </a:r>
            <a:r>
              <a:rPr lang="ru-RU" b="1" dirty="0" err="1" smtClean="0">
                <a:latin typeface="Gabriola" pitchFamily="82" charset="0"/>
              </a:rPr>
              <a:t>любім</a:t>
            </a:r>
            <a:r>
              <a:rPr lang="ru-RU" b="1" dirty="0" smtClean="0">
                <a:latin typeface="Gabriola" pitchFamily="82" charset="0"/>
              </a:rPr>
              <a:t> </a:t>
            </a:r>
            <a:r>
              <a:rPr lang="ru-RU" b="1" dirty="0" err="1" smtClean="0">
                <a:latin typeface="Gabriola" pitchFamily="82" charset="0"/>
              </a:rPr>
              <a:t>щиро</a:t>
            </a:r>
            <a:r>
              <a:rPr lang="ru-RU" b="1" dirty="0" smtClean="0">
                <a:latin typeface="Gabriola" pitchFamily="82" charset="0"/>
              </a:rPr>
              <a:t> Бога </a:t>
            </a:r>
          </a:p>
          <a:p>
            <a:pPr algn="ctr"/>
            <a:r>
              <a:rPr lang="ru-RU" b="1" dirty="0" smtClean="0">
                <a:latin typeface="Gabriola" pitchFamily="82" charset="0"/>
              </a:rPr>
              <a:t>Так як у </a:t>
            </a:r>
            <a:r>
              <a:rPr lang="ru-RU" b="1" dirty="0" err="1" smtClean="0">
                <a:latin typeface="Gabriola" pitchFamily="82" charset="0"/>
              </a:rPr>
              <a:t>молитві</a:t>
            </a:r>
            <a:r>
              <a:rPr lang="ru-RU" b="1" dirty="0" smtClean="0">
                <a:latin typeface="Gabriola" pitchFamily="82" charset="0"/>
              </a:rPr>
              <a:t> </a:t>
            </a:r>
            <a:r>
              <a:rPr lang="ru-RU" b="1" dirty="0" err="1" smtClean="0">
                <a:latin typeface="Gabriola" pitchFamily="82" charset="0"/>
              </a:rPr>
              <a:t>Він</a:t>
            </a:r>
            <a:r>
              <a:rPr lang="ru-RU" b="1" dirty="0" smtClean="0">
                <a:latin typeface="Gabriola" pitchFamily="82" charset="0"/>
              </a:rPr>
              <a:t> нам </a:t>
            </a:r>
            <a:r>
              <a:rPr lang="ru-RU" b="1" dirty="0" err="1" smtClean="0">
                <a:latin typeface="Gabriola" pitchFamily="82" charset="0"/>
              </a:rPr>
              <a:t>заповів</a:t>
            </a:r>
            <a:r>
              <a:rPr lang="ru-RU" b="1" dirty="0" smtClean="0">
                <a:latin typeface="Gabriola" pitchFamily="82" charset="0"/>
              </a:rPr>
              <a:t> </a:t>
            </a:r>
          </a:p>
          <a:p>
            <a:pPr algn="ctr"/>
            <a:r>
              <a:rPr lang="ru-RU" b="1" dirty="0" err="1" smtClean="0">
                <a:latin typeface="Gabriola" pitchFamily="82" charset="0"/>
              </a:rPr>
              <a:t>Любім</a:t>
            </a:r>
            <a:r>
              <a:rPr lang="ru-RU" b="1" dirty="0" smtClean="0">
                <a:latin typeface="Gabriola" pitchFamily="82" charset="0"/>
              </a:rPr>
              <a:t> </a:t>
            </a:r>
            <a:r>
              <a:rPr lang="ru-RU" b="1" dirty="0" err="1" smtClean="0">
                <a:latin typeface="Gabriola" pitchFamily="82" charset="0"/>
              </a:rPr>
              <a:t>його</a:t>
            </a:r>
            <a:r>
              <a:rPr lang="ru-RU" b="1" dirty="0" smtClean="0">
                <a:latin typeface="Gabriola" pitchFamily="82" charset="0"/>
              </a:rPr>
              <a:t> </a:t>
            </a:r>
            <a:r>
              <a:rPr lang="ru-RU" b="1" dirty="0" err="1" smtClean="0">
                <a:latin typeface="Gabriola" pitchFamily="82" charset="0"/>
              </a:rPr>
              <a:t>Матір</a:t>
            </a:r>
            <a:r>
              <a:rPr lang="ru-RU" b="1" dirty="0" smtClean="0">
                <a:latin typeface="Gabriola" pitchFamily="82" charset="0"/>
              </a:rPr>
              <a:t> </a:t>
            </a:r>
            <a:r>
              <a:rPr lang="ru-RU" b="1" dirty="0" err="1" smtClean="0">
                <a:latin typeface="Gabriola" pitchFamily="82" charset="0"/>
              </a:rPr>
              <a:t>і</a:t>
            </a:r>
            <a:r>
              <a:rPr lang="ru-RU" b="1" dirty="0" smtClean="0">
                <a:latin typeface="Gabriola" pitchFamily="82" charset="0"/>
              </a:rPr>
              <a:t> </a:t>
            </a:r>
            <a:r>
              <a:rPr lang="ru-RU" b="1" dirty="0" err="1" smtClean="0">
                <a:latin typeface="Gabriola" pitchFamily="82" charset="0"/>
              </a:rPr>
              <a:t>ближнього</a:t>
            </a:r>
            <a:r>
              <a:rPr lang="ru-RU" b="1" dirty="0" smtClean="0">
                <a:latin typeface="Gabriola" pitchFamily="82" charset="0"/>
              </a:rPr>
              <a:t> </a:t>
            </a:r>
            <a:r>
              <a:rPr lang="ru-RU" b="1" dirty="0" err="1" smtClean="0">
                <a:latin typeface="Gabriola" pitchFamily="82" charset="0"/>
              </a:rPr>
              <a:t>свого</a:t>
            </a:r>
            <a:r>
              <a:rPr lang="ru-RU" b="1" dirty="0" smtClean="0">
                <a:latin typeface="Gabriola" pitchFamily="82" charset="0"/>
              </a:rPr>
              <a:t> </a:t>
            </a:r>
          </a:p>
          <a:p>
            <a:pPr algn="ctr"/>
            <a:r>
              <a:rPr lang="ru-RU" b="1" dirty="0" err="1" smtClean="0">
                <a:latin typeface="Gabriola" pitchFamily="82" charset="0"/>
              </a:rPr>
              <a:t>Любім</a:t>
            </a:r>
            <a:r>
              <a:rPr lang="ru-RU" b="1" dirty="0" smtClean="0">
                <a:latin typeface="Gabriola" pitchFamily="82" charset="0"/>
              </a:rPr>
              <a:t> нашу </a:t>
            </a:r>
            <a:r>
              <a:rPr lang="ru-RU" b="1" dirty="0" err="1" smtClean="0">
                <a:latin typeface="Gabriola" pitchFamily="82" charset="0"/>
              </a:rPr>
              <a:t>церкву</a:t>
            </a:r>
            <a:r>
              <a:rPr lang="ru-RU" b="1" dirty="0" smtClean="0">
                <a:latin typeface="Gabriola" pitchFamily="82" charset="0"/>
              </a:rPr>
              <a:t>, </a:t>
            </a:r>
            <a:r>
              <a:rPr lang="ru-RU" b="1" dirty="0" err="1" smtClean="0">
                <a:latin typeface="Gabriola" pitchFamily="82" charset="0"/>
              </a:rPr>
              <a:t>цей</a:t>
            </a:r>
            <a:r>
              <a:rPr lang="ru-RU" b="1" dirty="0" smtClean="0">
                <a:latin typeface="Gabriola" pitchFamily="82" charset="0"/>
              </a:rPr>
              <a:t> храм </a:t>
            </a:r>
            <a:r>
              <a:rPr lang="en-US" b="1" dirty="0" smtClean="0">
                <a:latin typeface="Gabriola" pitchFamily="82" charset="0"/>
              </a:rPr>
              <a:t>I</a:t>
            </a:r>
            <a:r>
              <a:rPr lang="ru-RU" b="1" dirty="0" err="1" smtClean="0">
                <a:latin typeface="Gabriola" pitchFamily="82" charset="0"/>
              </a:rPr>
              <a:t>лліїв</a:t>
            </a:r>
            <a:r>
              <a:rPr lang="en-US" b="1" dirty="0" smtClean="0">
                <a:latin typeface="Gabriola" pitchFamily="82" charset="0"/>
              </a:rPr>
              <a:t>.</a:t>
            </a:r>
            <a:endParaRPr lang="ru-RU" b="1" dirty="0">
              <a:latin typeface="Gabriola" pitchFamily="82" charset="0"/>
            </a:endParaRPr>
          </a:p>
        </p:txBody>
      </p:sp>
      <p:sp>
        <p:nvSpPr>
          <p:cNvPr id="10247" name="AutoShape 7" descr="Пророк Ілля — утішитель вмираючого світу – Рівненська єпарх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9" name="AutoShape 9" descr="2 серпня – пророка Ілл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50" name="Picture 10" descr="C:\Users\Samsung\Pictures\rx7ctyvuin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1059582"/>
            <a:ext cx="2020156" cy="28811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51" name="Picture 11" descr="C:\Users\Samsung\Pictures\aw46x7ct8yvuinpjo[m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8184" y="1131590"/>
            <a:ext cx="2376264" cy="28654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labella template">
  <a:themeElements>
    <a:clrScheme name="Custom 347">
      <a:dk1>
        <a:srgbClr val="403228"/>
      </a:dk1>
      <a:lt1>
        <a:srgbClr val="FFFFFF"/>
      </a:lt1>
      <a:dk2>
        <a:srgbClr val="926940"/>
      </a:dk2>
      <a:lt2>
        <a:srgbClr val="F3EFEA"/>
      </a:lt2>
      <a:accent1>
        <a:srgbClr val="261408"/>
      </a:accent1>
      <a:accent2>
        <a:srgbClr val="8E5025"/>
      </a:accent2>
      <a:accent3>
        <a:srgbClr val="B68C68"/>
      </a:accent3>
      <a:accent4>
        <a:srgbClr val="E8DAC2"/>
      </a:accent4>
      <a:accent5>
        <a:srgbClr val="8E2525"/>
      </a:accent5>
      <a:accent6>
        <a:srgbClr val="B67068"/>
      </a:accent6>
      <a:hlink>
        <a:srgbClr val="40322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</TotalTime>
  <Words>334</Words>
  <Application>Microsoft Office PowerPoint</Application>
  <PresentationFormat>Екран (16:9)</PresentationFormat>
  <Paragraphs>93</Paragraphs>
  <Slides>14</Slides>
  <Notes>5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20" baseType="lpstr">
      <vt:lpstr>Arial</vt:lpstr>
      <vt:lpstr>Cinzel</vt:lpstr>
      <vt:lpstr>Gabriola</vt:lpstr>
      <vt:lpstr>Calibri</vt:lpstr>
      <vt:lpstr>Libre Baskerville</vt:lpstr>
      <vt:lpstr>Dolabella template</vt:lpstr>
      <vt:lpstr>Пам'ятка архітектури -  Іллінська церква 1560року</vt:lpstr>
      <vt:lpstr>Презентація PowerPoint</vt:lpstr>
      <vt:lpstr>Маршрут подорожі</vt:lpstr>
      <vt:lpstr>Іллінська церква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Памятка архітектури Іллінська церква 1560року</dc:title>
  <dc:creator>Анастасія Руса</dc:creator>
  <cp:lastModifiedBy>Yuoga500</cp:lastModifiedBy>
  <cp:revision>6</cp:revision>
  <dcterms:modified xsi:type="dcterms:W3CDTF">2021-04-12T06:17:46Z</dcterms:modified>
</cp:coreProperties>
</file>