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sldIdLst>
    <p:sldId id="262" r:id="rId3"/>
    <p:sldId id="263" r:id="rId4"/>
    <p:sldId id="257" r:id="rId5"/>
    <p:sldId id="258" r:id="rId6"/>
    <p:sldId id="259" r:id="rId7"/>
    <p:sldId id="260" r:id="rId8"/>
    <p:sldId id="264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8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47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6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1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50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22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1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71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29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31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02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35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4/25/2021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8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497" y="583325"/>
            <a:ext cx="11083158" cy="2632841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Чому зірки в сільській місцевості вночі  видно неозброєним оком краще ніж у місті?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076" y="3783726"/>
            <a:ext cx="11524594" cy="2585544"/>
          </a:xfrm>
        </p:spPr>
        <p:txBody>
          <a:bodyPr>
            <a:normAutofit fontScale="92500" lnSpcReduction="20000"/>
          </a:bodyPr>
          <a:lstStyle/>
          <a:p>
            <a:r>
              <a:rPr lang="uk-UA" sz="2400" b="1" i="1" dirty="0"/>
              <a:t>Автори: Руденко Дар’я Володимирівна</a:t>
            </a:r>
            <a:r>
              <a:rPr lang="uk-UA" sz="2400" b="1" dirty="0"/>
              <a:t> </a:t>
            </a:r>
          </a:p>
          <a:p>
            <a:r>
              <a:rPr lang="uk-UA" sz="2400" b="1" i="1" dirty="0" smtClean="0"/>
              <a:t> </a:t>
            </a:r>
            <a:r>
              <a:rPr lang="uk-UA" sz="2400" b="1" i="1" dirty="0"/>
              <a:t>Когут Вероніка Володимирівна</a:t>
            </a:r>
            <a:endParaRPr lang="uk-UA" sz="2400" dirty="0"/>
          </a:p>
          <a:p>
            <a:r>
              <a:rPr lang="uk-UA" b="1" i="1" dirty="0"/>
              <a:t>Спеціалізована школа № 304 з поглибленим вивченням інформаційних технологій</a:t>
            </a:r>
            <a:endParaRPr lang="uk-UA" dirty="0"/>
          </a:p>
          <a:p>
            <a:r>
              <a:rPr lang="uk-UA" b="1" i="1" dirty="0"/>
              <a:t> 03179, Київ, вул. Академіка Єфремова, 21а.</a:t>
            </a:r>
            <a:endParaRPr lang="uk-UA" dirty="0"/>
          </a:p>
          <a:p>
            <a:r>
              <a:rPr lang="uk-UA" b="1" i="1" dirty="0"/>
              <a:t>7-Г клас.</a:t>
            </a:r>
            <a:endParaRPr lang="uk-UA" dirty="0"/>
          </a:p>
          <a:p>
            <a:r>
              <a:rPr lang="uk-UA" b="1" i="1" dirty="0"/>
              <a:t>МАН м. </a:t>
            </a:r>
            <a:r>
              <a:rPr lang="uk-UA" b="1" i="1" dirty="0" smtClean="0"/>
              <a:t>Києва</a:t>
            </a:r>
          </a:p>
          <a:p>
            <a:r>
              <a:rPr lang="uk-UA" b="1" i="1" dirty="0"/>
              <a:t>Керівник проекту: </a:t>
            </a:r>
            <a:r>
              <a:rPr lang="az-Cyrl-AZ" b="1" i="1" dirty="0"/>
              <a:t>Пудченко Сергій Анатолійович</a:t>
            </a:r>
            <a:r>
              <a:rPr lang="uk-UA" b="1" i="1" dirty="0"/>
              <a:t>, вчитель фізики школи № </a:t>
            </a:r>
            <a:r>
              <a:rPr lang="uk-UA" b="1" i="1" dirty="0" smtClean="0"/>
              <a:t>304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39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4924097"/>
          </a:xfrm>
        </p:spPr>
        <p:txBody>
          <a:bodyPr>
            <a:normAutofit/>
          </a:bodyPr>
          <a:lstStyle/>
          <a:p>
            <a:pPr algn="ctr"/>
            <a:r>
              <a:rPr lang="uk-UA" sz="4800" i="1" dirty="0"/>
              <a:t>Мета: визначити де спостерігати за зірками краще та довести чому.</a:t>
            </a:r>
            <a:r>
              <a:rPr lang="uk-UA" sz="4800" dirty="0"/>
              <a:t/>
            </a:r>
            <a:br>
              <a:rPr lang="uk-UA" sz="4800" dirty="0"/>
            </a:b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6169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31518" y="609600"/>
            <a:ext cx="5719385" cy="9561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1.	</a:t>
            </a:r>
            <a:r>
              <a:rPr lang="uk-UA" b="1" dirty="0" smtClean="0"/>
              <a:t>Джерела світла. Точкові джерел</a:t>
            </a:r>
            <a:r>
              <a:rPr lang="uk-UA" dirty="0" smtClean="0"/>
              <a:t>а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476" y="2503206"/>
            <a:ext cx="3540706" cy="2360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037" y="1087676"/>
            <a:ext cx="3523591" cy="4698122"/>
          </a:xfrm>
          <a:prstGeom prst="rect">
            <a:avLst/>
          </a:prstGeom>
        </p:spPr>
      </p:pic>
      <p:pic>
        <p:nvPicPr>
          <p:cNvPr id="2050" name="Picture 2" descr="C:\Users\Nika\Desktop\20190616_215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7" y="2129458"/>
            <a:ext cx="3317222" cy="27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810017"/>
            <a:ext cx="6420185" cy="15949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2.	</a:t>
            </a:r>
            <a:r>
              <a:rPr lang="uk-UA" b="1" dirty="0" smtClean="0"/>
              <a:t>Як ми знаємо, Сонце також є зіркою. Тоді чому його видно краще ніж зірки?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118" y="2782269"/>
            <a:ext cx="4762739" cy="3169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986" y="1901539"/>
            <a:ext cx="4191547" cy="41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	</a:t>
            </a:r>
            <a:r>
              <a:rPr lang="uk-UA" dirty="0" smtClean="0"/>
              <a:t>Які прилади використовують для спостереження за небесними тілами?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7207" y="2419613"/>
            <a:ext cx="3120202" cy="34822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38515" y="5587365"/>
            <a:ext cx="39857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Камера Обскуру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88891" y="5941111"/>
            <a:ext cx="10768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Телескопи</a:t>
            </a:r>
            <a:endParaRPr lang="uk-UA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04336" y="6110388"/>
            <a:ext cx="205934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Київський планетарій</a:t>
            </a:r>
            <a:endParaRPr lang="uk-UA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2" name="Picture 8" descr="C:\Users\Nika\Desktop\inCollage_20210404_120856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2" y="2394575"/>
            <a:ext cx="3599411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3" y="2406162"/>
            <a:ext cx="2089509" cy="2786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92" y="2406162"/>
            <a:ext cx="2089509" cy="27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4.	</a:t>
            </a:r>
            <a:r>
              <a:rPr lang="uk-UA" b="1" dirty="0" smtClean="0"/>
              <a:t>Спостереження та експеримент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37" y="2633249"/>
            <a:ext cx="4090129" cy="2724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33" y="2065867"/>
            <a:ext cx="2005694" cy="445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95" y="2633249"/>
            <a:ext cx="4094984" cy="271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45660"/>
            <a:ext cx="11133160" cy="125559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Спостереження за місяцем у телескоп </a:t>
            </a:r>
            <a:r>
              <a:rPr lang="uk-UA" dirty="0" smtClean="0"/>
              <a:t>(</a:t>
            </a:r>
            <a:r>
              <a:rPr lang="en-US" smtClean="0"/>
              <a:t>kinglux</a:t>
            </a:r>
            <a:r>
              <a:rPr lang="uk-UA" smtClean="0"/>
              <a:t> </a:t>
            </a:r>
            <a:r>
              <a:rPr lang="uk-UA" dirty="0" smtClean="0"/>
              <a:t>60</a:t>
            </a:r>
            <a:r>
              <a:rPr lang="en-US" dirty="0" smtClean="0"/>
              <a:t>600</a:t>
            </a:r>
            <a:r>
              <a:rPr lang="uk-UA" dirty="0" smtClean="0"/>
              <a:t>) у дворі власного будинку вночі м. </a:t>
            </a:r>
            <a:r>
              <a:rPr lang="uk-UA" dirty="0" err="1" smtClean="0"/>
              <a:t>переяслав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3" y="1753740"/>
            <a:ext cx="4940490" cy="3705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82889" y="5459108"/>
            <a:ext cx="31799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Знімок </a:t>
            </a:r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телескопу  (</a:t>
            </a:r>
            <a:r>
              <a:rPr lang="uk-UA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Telescop</a:t>
            </a:r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60600) та Місяцю підчас спостереження вночі</a:t>
            </a:r>
            <a:endParaRPr lang="uk-U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9673" y="5582218"/>
            <a:ext cx="69057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Знімок окуляру  телескопу. </a:t>
            </a:r>
          </a:p>
          <a:p>
            <a:pPr algn="ctr"/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Нажаль  фотокамера </a:t>
            </a:r>
            <a:r>
              <a:rPr lang="uk-UA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смартфону</a:t>
            </a:r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 дозволяє зробити якісний знімок Місяця в окулярі телескопу</a:t>
            </a:r>
            <a:endParaRPr lang="uk-U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40" y="1753740"/>
            <a:ext cx="2779026" cy="37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45661"/>
            <a:ext cx="11337877" cy="1023581"/>
          </a:xfrm>
        </p:spPr>
        <p:txBody>
          <a:bodyPr/>
          <a:lstStyle/>
          <a:p>
            <a:r>
              <a:rPr lang="uk-UA" dirty="0" smtClean="0"/>
              <a:t>Знімки місяця у м. Київ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2320" y="1923525"/>
            <a:ext cx="5346397" cy="2405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5" y="1673817"/>
            <a:ext cx="8159146" cy="36716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704" y="5459108"/>
            <a:ext cx="704002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Знімок на фотокамеру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смартфона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Місяця підчас спостереження вночі</a:t>
            </a:r>
            <a:endParaRPr lang="uk-U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79475" y="5801148"/>
            <a:ext cx="378042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Знімок Місяця зі збільшенням</a:t>
            </a:r>
            <a:endParaRPr lang="uk-U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0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41" y="472966"/>
            <a:ext cx="11540359" cy="5801710"/>
          </a:xfrm>
        </p:spPr>
        <p:txBody>
          <a:bodyPr>
            <a:normAutofit fontScale="90000"/>
          </a:bodyPr>
          <a:lstStyle/>
          <a:p>
            <a:pPr lvl="0" algn="just"/>
            <a:r>
              <a:rPr lang="uk-UA" b="1" i="1" dirty="0"/>
              <a:t>Висновок. </a:t>
            </a:r>
            <a:r>
              <a:rPr lang="uk-UA" dirty="0"/>
              <a:t/>
            </a:r>
            <a:br>
              <a:rPr lang="uk-UA" dirty="0"/>
            </a:br>
            <a:r>
              <a:rPr lang="uk-UA" i="1" dirty="0"/>
              <a:t>Після спостережень та проведення експериментів, ми можемо зробити висновок. Чим більше штучних джерел світла, які розташовані порад, тим гірше ми бачимо природні джерела світила. Саме тому, у містах, де більше штучних джерел світла (ліхтарі вуличного освітлення, фари авто, світло з вікон кватир багатоповерхових будинків), зірки видно гірше, ніж у селі, де штучних джерел світла менше. Тому, для спостереженням за нічним небом слід обирати ділянку, з меншою кількістю штучного освітлення</a:t>
            </a:r>
            <a:r>
              <a:rPr lang="uk-UA" i="1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27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1_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126</TotalTime>
  <Words>153</Words>
  <Application>Microsoft Office PowerPoint</Application>
  <PresentationFormat>Произвольный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Небеса</vt:lpstr>
      <vt:lpstr>1_Небеса</vt:lpstr>
      <vt:lpstr>Чому зірки в сільській місцевості вночі  видно неозброєним оком краще ніж у місті?</vt:lpstr>
      <vt:lpstr>Мета: визначити де спостерігати за зірками краще та довести чому. </vt:lpstr>
      <vt:lpstr>1. Джерела світла. Точкові джерела</vt:lpstr>
      <vt:lpstr>2. Як ми знаємо, Сонце також є зіркою. Тоді чому його видно краще ніж зірки? </vt:lpstr>
      <vt:lpstr>3. Які прилади використовують для спостереження за небесними тілами?</vt:lpstr>
      <vt:lpstr>4. Спостереження та експеримент</vt:lpstr>
      <vt:lpstr>Спостереження за місяцем у телескоп (kinglux 60600) у дворі власного будинку вночі м. переяслав</vt:lpstr>
      <vt:lpstr>Знімки місяця у м. Київ</vt:lpstr>
      <vt:lpstr>Висновок.  Після спостережень та проведення експериментів, ми можемо зробити висновок. Чим більше штучних джерел світла, які розташовані порад, тим гірше ми бачимо природні джерела світила. Саме тому, у містах, де більше штучних джерел світла (ліхтарі вуличного освітлення, фари авто, світло з вікон кватир багатоповерхових будинків), зірки видно гірше, ніж у селі, де штучних джерел світла менше. Тому, для спостереженням за нічним небом слід обирати ділянку, з меншою кількістю штучного освітлення.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Чому зірки в сільській місцевості видно неозброєним оком краще ніж у місті?</dc:title>
  <dc:creator>user</dc:creator>
  <cp:lastModifiedBy>1</cp:lastModifiedBy>
  <cp:revision>22</cp:revision>
  <dcterms:created xsi:type="dcterms:W3CDTF">2021-04-03T10:50:21Z</dcterms:created>
  <dcterms:modified xsi:type="dcterms:W3CDTF">2021-04-25T14:44:27Z</dcterms:modified>
</cp:coreProperties>
</file>