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72" r:id="rId11"/>
    <p:sldId id="275" r:id="rId12"/>
    <p:sldId id="271" r:id="rId13"/>
    <p:sldId id="264" r:id="rId14"/>
    <p:sldId id="265" r:id="rId15"/>
    <p:sldId id="273" r:id="rId16"/>
    <p:sldId id="276" r:id="rId17"/>
    <p:sldId id="274" r:id="rId18"/>
    <p:sldId id="277" r:id="rId19"/>
    <p:sldId id="266" r:id="rId20"/>
    <p:sldId id="267" r:id="rId21"/>
    <p:sldId id="269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24" y="-7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A152-29FB-493A-92F0-55432868FBE7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5A8317-B408-4D36-8D2C-01E5E83F96A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1510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A8317-B408-4D36-8D2C-01E5E83F96AE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6905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6602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3346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38225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389546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680544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218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9661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038564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940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1337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0875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8EDA173-B615-4A2D-9700-6234BBF4E120}" type="datetimeFigureOut">
              <a:rPr lang="uk-UA" smtClean="0"/>
              <a:t>21.04.2021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F3CB437-DB7C-4056-853F-D3C428CA30B0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8318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4FFECA-0832-4FE3-B587-054A0F2D80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9071E6-9188-447C-8A82-D545E15DF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257" y="864911"/>
            <a:ext cx="9031484" cy="3467282"/>
          </a:xfrm>
        </p:spPr>
        <p:txBody>
          <a:bodyPr anchor="b">
            <a:normAutofit/>
          </a:bodyPr>
          <a:lstStyle/>
          <a:p>
            <a:r>
              <a:rPr lang="ru-RU" sz="3800" dirty="0" err="1"/>
              <a:t>Вплив</a:t>
            </a:r>
            <a:r>
              <a:rPr lang="ru-RU" sz="3800" dirty="0"/>
              <a:t> </a:t>
            </a:r>
            <a:r>
              <a:rPr lang="ru-RU" sz="3800" dirty="0" err="1"/>
              <a:t>родючого</a:t>
            </a:r>
            <a:r>
              <a:rPr lang="ru-RU" sz="3800" dirty="0"/>
              <a:t> </a:t>
            </a:r>
            <a:r>
              <a:rPr lang="ru-RU" sz="3800" dirty="0" err="1"/>
              <a:t>ґрунту</a:t>
            </a:r>
            <a:r>
              <a:rPr lang="ru-RU" sz="3800" dirty="0"/>
              <a:t> на </a:t>
            </a:r>
            <a:r>
              <a:rPr lang="ru-RU" sz="3800" dirty="0" err="1" smtClean="0"/>
              <a:t>вирощування</a:t>
            </a:r>
            <a:r>
              <a:rPr lang="ru-RU" sz="3800" dirty="0" smtClean="0"/>
              <a:t> </a:t>
            </a:r>
            <a:r>
              <a:rPr lang="ru-RU" sz="3800" dirty="0" err="1"/>
              <a:t>різних</a:t>
            </a:r>
            <a:r>
              <a:rPr lang="ru-RU" sz="3800" dirty="0"/>
              <a:t> </a:t>
            </a:r>
            <a:r>
              <a:rPr lang="ru-RU" sz="3800" dirty="0" err="1"/>
              <a:t>сортів</a:t>
            </a:r>
            <a:r>
              <a:rPr lang="ru-RU" sz="3800" dirty="0"/>
              <a:t> </a:t>
            </a:r>
            <a:r>
              <a:rPr lang="ru-RU" sz="3800" dirty="0" err="1"/>
              <a:t>полуниці</a:t>
            </a:r>
            <a:r>
              <a:rPr lang="ru-RU" sz="3800" dirty="0"/>
              <a:t> ( </a:t>
            </a:r>
            <a:r>
              <a:rPr lang="ru-RU" sz="3800" dirty="0" err="1" smtClean="0"/>
              <a:t>Клері,зірниці</a:t>
            </a:r>
            <a:r>
              <a:rPr lang="ru-RU" sz="3800" dirty="0" smtClean="0"/>
              <a:t> </a:t>
            </a:r>
            <a:r>
              <a:rPr lang="ru-RU" sz="3800" dirty="0"/>
              <a:t>).</a:t>
            </a:r>
            <a:br>
              <a:rPr lang="ru-RU" sz="3800" dirty="0"/>
            </a:br>
            <a:r>
              <a:rPr lang="ru-RU" sz="3800" dirty="0" err="1"/>
              <a:t>Основи</a:t>
            </a:r>
            <a:r>
              <a:rPr lang="ru-RU" sz="3800" dirty="0"/>
              <a:t> </a:t>
            </a:r>
            <a:r>
              <a:rPr lang="ru-RU" sz="3800" dirty="0" err="1"/>
              <a:t>органічного</a:t>
            </a:r>
            <a:r>
              <a:rPr lang="ru-RU" sz="3800" dirty="0"/>
              <a:t> </a:t>
            </a:r>
            <a:r>
              <a:rPr lang="ru-RU" sz="3800" dirty="0" err="1"/>
              <a:t>землеробства</a:t>
            </a:r>
            <a:r>
              <a:rPr lang="ru-RU" sz="3800" dirty="0"/>
              <a:t> </a:t>
            </a:r>
            <a:endParaRPr lang="uk-UA" sz="38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5858E6-5C0F-4AAE-A1AC-29BA07FFEE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70707"/>
            <a:ext cx="12192000" cy="1787292"/>
          </a:xfrm>
          <a:custGeom>
            <a:avLst/>
            <a:gdLst>
              <a:gd name="connsiteX0" fmla="*/ 619389 w 12192000"/>
              <a:gd name="connsiteY0" fmla="*/ 0 h 1787292"/>
              <a:gd name="connsiteX1" fmla="*/ 687652 w 12192000"/>
              <a:gd name="connsiteY1" fmla="*/ 3175 h 1787292"/>
              <a:gd name="connsiteX2" fmla="*/ 747977 w 12192000"/>
              <a:gd name="connsiteY2" fmla="*/ 9525 h 1787292"/>
              <a:gd name="connsiteX3" fmla="*/ 800364 w 12192000"/>
              <a:gd name="connsiteY3" fmla="*/ 20637 h 1787292"/>
              <a:gd name="connsiteX4" fmla="*/ 846402 w 12192000"/>
              <a:gd name="connsiteY4" fmla="*/ 36512 h 1787292"/>
              <a:gd name="connsiteX5" fmla="*/ 887677 w 12192000"/>
              <a:gd name="connsiteY5" fmla="*/ 52387 h 1787292"/>
              <a:gd name="connsiteX6" fmla="*/ 924189 w 12192000"/>
              <a:gd name="connsiteY6" fmla="*/ 68262 h 1787292"/>
              <a:gd name="connsiteX7" fmla="*/ 962289 w 12192000"/>
              <a:gd name="connsiteY7" fmla="*/ 87312 h 1787292"/>
              <a:gd name="connsiteX8" fmla="*/ 1000389 w 12192000"/>
              <a:gd name="connsiteY8" fmla="*/ 106362 h 1787292"/>
              <a:gd name="connsiteX9" fmla="*/ 1036902 w 12192000"/>
              <a:gd name="connsiteY9" fmla="*/ 125412 h 1787292"/>
              <a:gd name="connsiteX10" fmla="*/ 1078177 w 12192000"/>
              <a:gd name="connsiteY10" fmla="*/ 141287 h 1787292"/>
              <a:gd name="connsiteX11" fmla="*/ 1124214 w 12192000"/>
              <a:gd name="connsiteY11" fmla="*/ 155575 h 1787292"/>
              <a:gd name="connsiteX12" fmla="*/ 1176602 w 12192000"/>
              <a:gd name="connsiteY12" fmla="*/ 166687 h 1787292"/>
              <a:gd name="connsiteX13" fmla="*/ 1236927 w 12192000"/>
              <a:gd name="connsiteY13" fmla="*/ 174625 h 1787292"/>
              <a:gd name="connsiteX14" fmla="*/ 1305189 w 12192000"/>
              <a:gd name="connsiteY14" fmla="*/ 176212 h 1787292"/>
              <a:gd name="connsiteX15" fmla="*/ 1373452 w 12192000"/>
              <a:gd name="connsiteY15" fmla="*/ 174625 h 1787292"/>
              <a:gd name="connsiteX16" fmla="*/ 1433777 w 12192000"/>
              <a:gd name="connsiteY16" fmla="*/ 166687 h 1787292"/>
              <a:gd name="connsiteX17" fmla="*/ 1486164 w 12192000"/>
              <a:gd name="connsiteY17" fmla="*/ 155575 h 1787292"/>
              <a:gd name="connsiteX18" fmla="*/ 1532202 w 12192000"/>
              <a:gd name="connsiteY18" fmla="*/ 141287 h 1787292"/>
              <a:gd name="connsiteX19" fmla="*/ 1573477 w 12192000"/>
              <a:gd name="connsiteY19" fmla="*/ 125412 h 1787292"/>
              <a:gd name="connsiteX20" fmla="*/ 1609989 w 12192000"/>
              <a:gd name="connsiteY20" fmla="*/ 106362 h 1787292"/>
              <a:gd name="connsiteX21" fmla="*/ 1648089 w 12192000"/>
              <a:gd name="connsiteY21" fmla="*/ 87312 h 1787292"/>
              <a:gd name="connsiteX22" fmla="*/ 1686189 w 12192000"/>
              <a:gd name="connsiteY22" fmla="*/ 68262 h 1787292"/>
              <a:gd name="connsiteX23" fmla="*/ 1722702 w 12192000"/>
              <a:gd name="connsiteY23" fmla="*/ 52387 h 1787292"/>
              <a:gd name="connsiteX24" fmla="*/ 1763977 w 12192000"/>
              <a:gd name="connsiteY24" fmla="*/ 36512 h 1787292"/>
              <a:gd name="connsiteX25" fmla="*/ 1810014 w 12192000"/>
              <a:gd name="connsiteY25" fmla="*/ 20637 h 1787292"/>
              <a:gd name="connsiteX26" fmla="*/ 1862402 w 12192000"/>
              <a:gd name="connsiteY26" fmla="*/ 9525 h 1787292"/>
              <a:gd name="connsiteX27" fmla="*/ 1922727 w 12192000"/>
              <a:gd name="connsiteY27" fmla="*/ 3175 h 1787292"/>
              <a:gd name="connsiteX28" fmla="*/ 1990989 w 12192000"/>
              <a:gd name="connsiteY28" fmla="*/ 0 h 1787292"/>
              <a:gd name="connsiteX29" fmla="*/ 2059252 w 12192000"/>
              <a:gd name="connsiteY29" fmla="*/ 3175 h 1787292"/>
              <a:gd name="connsiteX30" fmla="*/ 2119577 w 12192000"/>
              <a:gd name="connsiteY30" fmla="*/ 9525 h 1787292"/>
              <a:gd name="connsiteX31" fmla="*/ 2171964 w 12192000"/>
              <a:gd name="connsiteY31" fmla="*/ 20637 h 1787292"/>
              <a:gd name="connsiteX32" fmla="*/ 2218002 w 12192000"/>
              <a:gd name="connsiteY32" fmla="*/ 36512 h 1787292"/>
              <a:gd name="connsiteX33" fmla="*/ 2259277 w 12192000"/>
              <a:gd name="connsiteY33" fmla="*/ 52387 h 1787292"/>
              <a:gd name="connsiteX34" fmla="*/ 2295789 w 12192000"/>
              <a:gd name="connsiteY34" fmla="*/ 68262 h 1787292"/>
              <a:gd name="connsiteX35" fmla="*/ 2333889 w 12192000"/>
              <a:gd name="connsiteY35" fmla="*/ 87312 h 1787292"/>
              <a:gd name="connsiteX36" fmla="*/ 2371989 w 12192000"/>
              <a:gd name="connsiteY36" fmla="*/ 106362 h 1787292"/>
              <a:gd name="connsiteX37" fmla="*/ 2408502 w 12192000"/>
              <a:gd name="connsiteY37" fmla="*/ 125412 h 1787292"/>
              <a:gd name="connsiteX38" fmla="*/ 2449777 w 12192000"/>
              <a:gd name="connsiteY38" fmla="*/ 141287 h 1787292"/>
              <a:gd name="connsiteX39" fmla="*/ 2495814 w 12192000"/>
              <a:gd name="connsiteY39" fmla="*/ 155575 h 1787292"/>
              <a:gd name="connsiteX40" fmla="*/ 2548202 w 12192000"/>
              <a:gd name="connsiteY40" fmla="*/ 166687 h 1787292"/>
              <a:gd name="connsiteX41" fmla="*/ 2608527 w 12192000"/>
              <a:gd name="connsiteY41" fmla="*/ 174625 h 1787292"/>
              <a:gd name="connsiteX42" fmla="*/ 2676789 w 12192000"/>
              <a:gd name="connsiteY42" fmla="*/ 176212 h 1787292"/>
              <a:gd name="connsiteX43" fmla="*/ 2745052 w 12192000"/>
              <a:gd name="connsiteY43" fmla="*/ 174625 h 1787292"/>
              <a:gd name="connsiteX44" fmla="*/ 2805377 w 12192000"/>
              <a:gd name="connsiteY44" fmla="*/ 166687 h 1787292"/>
              <a:gd name="connsiteX45" fmla="*/ 2857764 w 12192000"/>
              <a:gd name="connsiteY45" fmla="*/ 155575 h 1787292"/>
              <a:gd name="connsiteX46" fmla="*/ 2903802 w 12192000"/>
              <a:gd name="connsiteY46" fmla="*/ 141287 h 1787292"/>
              <a:gd name="connsiteX47" fmla="*/ 2945077 w 12192000"/>
              <a:gd name="connsiteY47" fmla="*/ 125412 h 1787292"/>
              <a:gd name="connsiteX48" fmla="*/ 2981589 w 12192000"/>
              <a:gd name="connsiteY48" fmla="*/ 106362 h 1787292"/>
              <a:gd name="connsiteX49" fmla="*/ 3019689 w 12192000"/>
              <a:gd name="connsiteY49" fmla="*/ 87312 h 1787292"/>
              <a:gd name="connsiteX50" fmla="*/ 3057789 w 12192000"/>
              <a:gd name="connsiteY50" fmla="*/ 68262 h 1787292"/>
              <a:gd name="connsiteX51" fmla="*/ 3094302 w 12192000"/>
              <a:gd name="connsiteY51" fmla="*/ 52387 h 1787292"/>
              <a:gd name="connsiteX52" fmla="*/ 3135577 w 12192000"/>
              <a:gd name="connsiteY52" fmla="*/ 36512 h 1787292"/>
              <a:gd name="connsiteX53" fmla="*/ 3181614 w 12192000"/>
              <a:gd name="connsiteY53" fmla="*/ 20637 h 1787292"/>
              <a:gd name="connsiteX54" fmla="*/ 3234002 w 12192000"/>
              <a:gd name="connsiteY54" fmla="*/ 9525 h 1787292"/>
              <a:gd name="connsiteX55" fmla="*/ 3294327 w 12192000"/>
              <a:gd name="connsiteY55" fmla="*/ 3175 h 1787292"/>
              <a:gd name="connsiteX56" fmla="*/ 3361002 w 12192000"/>
              <a:gd name="connsiteY56" fmla="*/ 0 h 1787292"/>
              <a:gd name="connsiteX57" fmla="*/ 3430852 w 12192000"/>
              <a:gd name="connsiteY57" fmla="*/ 3175 h 1787292"/>
              <a:gd name="connsiteX58" fmla="*/ 3491177 w 12192000"/>
              <a:gd name="connsiteY58" fmla="*/ 9525 h 1787292"/>
              <a:gd name="connsiteX59" fmla="*/ 3543564 w 12192000"/>
              <a:gd name="connsiteY59" fmla="*/ 20637 h 1787292"/>
              <a:gd name="connsiteX60" fmla="*/ 3589602 w 12192000"/>
              <a:gd name="connsiteY60" fmla="*/ 36512 h 1787292"/>
              <a:gd name="connsiteX61" fmla="*/ 3630877 w 12192000"/>
              <a:gd name="connsiteY61" fmla="*/ 52387 h 1787292"/>
              <a:gd name="connsiteX62" fmla="*/ 3667389 w 12192000"/>
              <a:gd name="connsiteY62" fmla="*/ 68262 h 1787292"/>
              <a:gd name="connsiteX63" fmla="*/ 3705489 w 12192000"/>
              <a:gd name="connsiteY63" fmla="*/ 87312 h 1787292"/>
              <a:gd name="connsiteX64" fmla="*/ 3743589 w 12192000"/>
              <a:gd name="connsiteY64" fmla="*/ 106362 h 1787292"/>
              <a:gd name="connsiteX65" fmla="*/ 3780102 w 12192000"/>
              <a:gd name="connsiteY65" fmla="*/ 125412 h 1787292"/>
              <a:gd name="connsiteX66" fmla="*/ 3821377 w 12192000"/>
              <a:gd name="connsiteY66" fmla="*/ 141287 h 1787292"/>
              <a:gd name="connsiteX67" fmla="*/ 3867414 w 12192000"/>
              <a:gd name="connsiteY67" fmla="*/ 155575 h 1787292"/>
              <a:gd name="connsiteX68" fmla="*/ 3919802 w 12192000"/>
              <a:gd name="connsiteY68" fmla="*/ 166687 h 1787292"/>
              <a:gd name="connsiteX69" fmla="*/ 3980127 w 12192000"/>
              <a:gd name="connsiteY69" fmla="*/ 174625 h 1787292"/>
              <a:gd name="connsiteX70" fmla="*/ 4048389 w 12192000"/>
              <a:gd name="connsiteY70" fmla="*/ 176212 h 1787292"/>
              <a:gd name="connsiteX71" fmla="*/ 4116652 w 12192000"/>
              <a:gd name="connsiteY71" fmla="*/ 174625 h 1787292"/>
              <a:gd name="connsiteX72" fmla="*/ 4176977 w 12192000"/>
              <a:gd name="connsiteY72" fmla="*/ 166687 h 1787292"/>
              <a:gd name="connsiteX73" fmla="*/ 4229364 w 12192000"/>
              <a:gd name="connsiteY73" fmla="*/ 155575 h 1787292"/>
              <a:gd name="connsiteX74" fmla="*/ 4275402 w 12192000"/>
              <a:gd name="connsiteY74" fmla="*/ 141287 h 1787292"/>
              <a:gd name="connsiteX75" fmla="*/ 4316677 w 12192000"/>
              <a:gd name="connsiteY75" fmla="*/ 125412 h 1787292"/>
              <a:gd name="connsiteX76" fmla="*/ 4353189 w 12192000"/>
              <a:gd name="connsiteY76" fmla="*/ 106362 h 1787292"/>
              <a:gd name="connsiteX77" fmla="*/ 4429389 w 12192000"/>
              <a:gd name="connsiteY77" fmla="*/ 68262 h 1787292"/>
              <a:gd name="connsiteX78" fmla="*/ 4465902 w 12192000"/>
              <a:gd name="connsiteY78" fmla="*/ 52387 h 1787292"/>
              <a:gd name="connsiteX79" fmla="*/ 4507177 w 12192000"/>
              <a:gd name="connsiteY79" fmla="*/ 36512 h 1787292"/>
              <a:gd name="connsiteX80" fmla="*/ 4553214 w 12192000"/>
              <a:gd name="connsiteY80" fmla="*/ 20637 h 1787292"/>
              <a:gd name="connsiteX81" fmla="*/ 4605602 w 12192000"/>
              <a:gd name="connsiteY81" fmla="*/ 9525 h 1787292"/>
              <a:gd name="connsiteX82" fmla="*/ 4665928 w 12192000"/>
              <a:gd name="connsiteY82" fmla="*/ 3175 h 1787292"/>
              <a:gd name="connsiteX83" fmla="*/ 4734189 w 12192000"/>
              <a:gd name="connsiteY83" fmla="*/ 0 h 1787292"/>
              <a:gd name="connsiteX84" fmla="*/ 4802453 w 12192000"/>
              <a:gd name="connsiteY84" fmla="*/ 3175 h 1787292"/>
              <a:gd name="connsiteX85" fmla="*/ 4862777 w 12192000"/>
              <a:gd name="connsiteY85" fmla="*/ 9525 h 1787292"/>
              <a:gd name="connsiteX86" fmla="*/ 4915165 w 12192000"/>
              <a:gd name="connsiteY86" fmla="*/ 20637 h 1787292"/>
              <a:gd name="connsiteX87" fmla="*/ 4961201 w 12192000"/>
              <a:gd name="connsiteY87" fmla="*/ 36512 h 1787292"/>
              <a:gd name="connsiteX88" fmla="*/ 5002476 w 12192000"/>
              <a:gd name="connsiteY88" fmla="*/ 52387 h 1787292"/>
              <a:gd name="connsiteX89" fmla="*/ 5038989 w 12192000"/>
              <a:gd name="connsiteY89" fmla="*/ 68262 h 1787292"/>
              <a:gd name="connsiteX90" fmla="*/ 5077089 w 12192000"/>
              <a:gd name="connsiteY90" fmla="*/ 87312 h 1787292"/>
              <a:gd name="connsiteX91" fmla="*/ 5115189 w 12192000"/>
              <a:gd name="connsiteY91" fmla="*/ 106362 h 1787292"/>
              <a:gd name="connsiteX92" fmla="*/ 5151701 w 12192000"/>
              <a:gd name="connsiteY92" fmla="*/ 125412 h 1787292"/>
              <a:gd name="connsiteX93" fmla="*/ 5192976 w 12192000"/>
              <a:gd name="connsiteY93" fmla="*/ 141287 h 1787292"/>
              <a:gd name="connsiteX94" fmla="*/ 5239014 w 12192000"/>
              <a:gd name="connsiteY94" fmla="*/ 155575 h 1787292"/>
              <a:gd name="connsiteX95" fmla="*/ 5291401 w 12192000"/>
              <a:gd name="connsiteY95" fmla="*/ 166687 h 1787292"/>
              <a:gd name="connsiteX96" fmla="*/ 5351727 w 12192000"/>
              <a:gd name="connsiteY96" fmla="*/ 174625 h 1787292"/>
              <a:gd name="connsiteX97" fmla="*/ 5410199 w 12192000"/>
              <a:gd name="connsiteY97" fmla="*/ 175985 h 1787292"/>
              <a:gd name="connsiteX98" fmla="*/ 5468671 w 12192000"/>
              <a:gd name="connsiteY98" fmla="*/ 174625 h 1787292"/>
              <a:gd name="connsiteX99" fmla="*/ 5528996 w 12192000"/>
              <a:gd name="connsiteY99" fmla="*/ 166687 h 1787292"/>
              <a:gd name="connsiteX100" fmla="*/ 5581383 w 12192000"/>
              <a:gd name="connsiteY100" fmla="*/ 155575 h 1787292"/>
              <a:gd name="connsiteX101" fmla="*/ 5627421 w 12192000"/>
              <a:gd name="connsiteY101" fmla="*/ 141287 h 1787292"/>
              <a:gd name="connsiteX102" fmla="*/ 5668696 w 12192000"/>
              <a:gd name="connsiteY102" fmla="*/ 125412 h 1787292"/>
              <a:gd name="connsiteX103" fmla="*/ 5705209 w 12192000"/>
              <a:gd name="connsiteY103" fmla="*/ 106362 h 1787292"/>
              <a:gd name="connsiteX104" fmla="*/ 5743308 w 12192000"/>
              <a:gd name="connsiteY104" fmla="*/ 87312 h 1787292"/>
              <a:gd name="connsiteX105" fmla="*/ 5781408 w 12192000"/>
              <a:gd name="connsiteY105" fmla="*/ 68262 h 1787292"/>
              <a:gd name="connsiteX106" fmla="*/ 5817921 w 12192000"/>
              <a:gd name="connsiteY106" fmla="*/ 52387 h 1787292"/>
              <a:gd name="connsiteX107" fmla="*/ 5859196 w 12192000"/>
              <a:gd name="connsiteY107" fmla="*/ 36512 h 1787292"/>
              <a:gd name="connsiteX108" fmla="*/ 5905234 w 12192000"/>
              <a:gd name="connsiteY108" fmla="*/ 20637 h 1787292"/>
              <a:gd name="connsiteX109" fmla="*/ 5957621 w 12192000"/>
              <a:gd name="connsiteY109" fmla="*/ 9525 h 1787292"/>
              <a:gd name="connsiteX110" fmla="*/ 6017947 w 12192000"/>
              <a:gd name="connsiteY110" fmla="*/ 3175 h 1787292"/>
              <a:gd name="connsiteX111" fmla="*/ 6086208 w 12192000"/>
              <a:gd name="connsiteY111" fmla="*/ 0 h 1787292"/>
              <a:gd name="connsiteX112" fmla="*/ 6095999 w 12192000"/>
              <a:gd name="connsiteY112" fmla="*/ 455 h 1787292"/>
              <a:gd name="connsiteX113" fmla="*/ 6105789 w 12192000"/>
              <a:gd name="connsiteY113" fmla="*/ 0 h 1787292"/>
              <a:gd name="connsiteX114" fmla="*/ 6174052 w 12192000"/>
              <a:gd name="connsiteY114" fmla="*/ 3175 h 1787292"/>
              <a:gd name="connsiteX115" fmla="*/ 6234377 w 12192000"/>
              <a:gd name="connsiteY115" fmla="*/ 9525 h 1787292"/>
              <a:gd name="connsiteX116" fmla="*/ 6286764 w 12192000"/>
              <a:gd name="connsiteY116" fmla="*/ 20637 h 1787292"/>
              <a:gd name="connsiteX117" fmla="*/ 6332802 w 12192000"/>
              <a:gd name="connsiteY117" fmla="*/ 36512 h 1787292"/>
              <a:gd name="connsiteX118" fmla="*/ 6374077 w 12192000"/>
              <a:gd name="connsiteY118" fmla="*/ 52387 h 1787292"/>
              <a:gd name="connsiteX119" fmla="*/ 6410589 w 12192000"/>
              <a:gd name="connsiteY119" fmla="*/ 68262 h 1787292"/>
              <a:gd name="connsiteX120" fmla="*/ 6448689 w 12192000"/>
              <a:gd name="connsiteY120" fmla="*/ 87312 h 1787292"/>
              <a:gd name="connsiteX121" fmla="*/ 6486789 w 12192000"/>
              <a:gd name="connsiteY121" fmla="*/ 106362 h 1787292"/>
              <a:gd name="connsiteX122" fmla="*/ 6523302 w 12192000"/>
              <a:gd name="connsiteY122" fmla="*/ 125412 h 1787292"/>
              <a:gd name="connsiteX123" fmla="*/ 6564577 w 12192000"/>
              <a:gd name="connsiteY123" fmla="*/ 141287 h 1787292"/>
              <a:gd name="connsiteX124" fmla="*/ 6610614 w 12192000"/>
              <a:gd name="connsiteY124" fmla="*/ 155575 h 1787292"/>
              <a:gd name="connsiteX125" fmla="*/ 6663002 w 12192000"/>
              <a:gd name="connsiteY125" fmla="*/ 166687 h 1787292"/>
              <a:gd name="connsiteX126" fmla="*/ 6723327 w 12192000"/>
              <a:gd name="connsiteY126" fmla="*/ 174625 h 1787292"/>
              <a:gd name="connsiteX127" fmla="*/ 6781799 w 12192000"/>
              <a:gd name="connsiteY127" fmla="*/ 175985 h 1787292"/>
              <a:gd name="connsiteX128" fmla="*/ 6840271 w 12192000"/>
              <a:gd name="connsiteY128" fmla="*/ 174625 h 1787292"/>
              <a:gd name="connsiteX129" fmla="*/ 6900596 w 12192000"/>
              <a:gd name="connsiteY129" fmla="*/ 166687 h 1787292"/>
              <a:gd name="connsiteX130" fmla="*/ 6952983 w 12192000"/>
              <a:gd name="connsiteY130" fmla="*/ 155575 h 1787292"/>
              <a:gd name="connsiteX131" fmla="*/ 6999021 w 12192000"/>
              <a:gd name="connsiteY131" fmla="*/ 141287 h 1787292"/>
              <a:gd name="connsiteX132" fmla="*/ 7040296 w 12192000"/>
              <a:gd name="connsiteY132" fmla="*/ 125412 h 1787292"/>
              <a:gd name="connsiteX133" fmla="*/ 7076808 w 12192000"/>
              <a:gd name="connsiteY133" fmla="*/ 106362 h 1787292"/>
              <a:gd name="connsiteX134" fmla="*/ 7114908 w 12192000"/>
              <a:gd name="connsiteY134" fmla="*/ 87312 h 1787292"/>
              <a:gd name="connsiteX135" fmla="*/ 7153008 w 12192000"/>
              <a:gd name="connsiteY135" fmla="*/ 68262 h 1787292"/>
              <a:gd name="connsiteX136" fmla="*/ 7189521 w 12192000"/>
              <a:gd name="connsiteY136" fmla="*/ 52387 h 1787292"/>
              <a:gd name="connsiteX137" fmla="*/ 7230796 w 12192000"/>
              <a:gd name="connsiteY137" fmla="*/ 36512 h 1787292"/>
              <a:gd name="connsiteX138" fmla="*/ 7276833 w 12192000"/>
              <a:gd name="connsiteY138" fmla="*/ 20637 h 1787292"/>
              <a:gd name="connsiteX139" fmla="*/ 7329221 w 12192000"/>
              <a:gd name="connsiteY139" fmla="*/ 9525 h 1787292"/>
              <a:gd name="connsiteX140" fmla="*/ 7389546 w 12192000"/>
              <a:gd name="connsiteY140" fmla="*/ 3175 h 1787292"/>
              <a:gd name="connsiteX141" fmla="*/ 7457808 w 12192000"/>
              <a:gd name="connsiteY141" fmla="*/ 0 h 1787292"/>
              <a:gd name="connsiteX142" fmla="*/ 7526071 w 12192000"/>
              <a:gd name="connsiteY142" fmla="*/ 3175 h 1787292"/>
              <a:gd name="connsiteX143" fmla="*/ 7586396 w 12192000"/>
              <a:gd name="connsiteY143" fmla="*/ 9525 h 1787292"/>
              <a:gd name="connsiteX144" fmla="*/ 7638783 w 12192000"/>
              <a:gd name="connsiteY144" fmla="*/ 20637 h 1787292"/>
              <a:gd name="connsiteX145" fmla="*/ 7684821 w 12192000"/>
              <a:gd name="connsiteY145" fmla="*/ 36512 h 1787292"/>
              <a:gd name="connsiteX146" fmla="*/ 7726096 w 12192000"/>
              <a:gd name="connsiteY146" fmla="*/ 52387 h 1787292"/>
              <a:gd name="connsiteX147" fmla="*/ 7762608 w 12192000"/>
              <a:gd name="connsiteY147" fmla="*/ 68262 h 1787292"/>
              <a:gd name="connsiteX148" fmla="*/ 7800708 w 12192000"/>
              <a:gd name="connsiteY148" fmla="*/ 87312 h 1787292"/>
              <a:gd name="connsiteX149" fmla="*/ 7838808 w 12192000"/>
              <a:gd name="connsiteY149" fmla="*/ 106362 h 1787292"/>
              <a:gd name="connsiteX150" fmla="*/ 7875321 w 12192000"/>
              <a:gd name="connsiteY150" fmla="*/ 125412 h 1787292"/>
              <a:gd name="connsiteX151" fmla="*/ 7916596 w 12192000"/>
              <a:gd name="connsiteY151" fmla="*/ 141287 h 1787292"/>
              <a:gd name="connsiteX152" fmla="*/ 7962633 w 12192000"/>
              <a:gd name="connsiteY152" fmla="*/ 155575 h 1787292"/>
              <a:gd name="connsiteX153" fmla="*/ 8015021 w 12192000"/>
              <a:gd name="connsiteY153" fmla="*/ 166687 h 1787292"/>
              <a:gd name="connsiteX154" fmla="*/ 8075346 w 12192000"/>
              <a:gd name="connsiteY154" fmla="*/ 174625 h 1787292"/>
              <a:gd name="connsiteX155" fmla="*/ 8143608 w 12192000"/>
              <a:gd name="connsiteY155" fmla="*/ 176212 h 1787292"/>
              <a:gd name="connsiteX156" fmla="*/ 8211871 w 12192000"/>
              <a:gd name="connsiteY156" fmla="*/ 174625 h 1787292"/>
              <a:gd name="connsiteX157" fmla="*/ 8272196 w 12192000"/>
              <a:gd name="connsiteY157" fmla="*/ 166687 h 1787292"/>
              <a:gd name="connsiteX158" fmla="*/ 8324583 w 12192000"/>
              <a:gd name="connsiteY158" fmla="*/ 155575 h 1787292"/>
              <a:gd name="connsiteX159" fmla="*/ 8370621 w 12192000"/>
              <a:gd name="connsiteY159" fmla="*/ 141287 h 1787292"/>
              <a:gd name="connsiteX160" fmla="*/ 8411896 w 12192000"/>
              <a:gd name="connsiteY160" fmla="*/ 125412 h 1787292"/>
              <a:gd name="connsiteX161" fmla="*/ 8448408 w 12192000"/>
              <a:gd name="connsiteY161" fmla="*/ 106362 h 1787292"/>
              <a:gd name="connsiteX162" fmla="*/ 8486508 w 12192000"/>
              <a:gd name="connsiteY162" fmla="*/ 87312 h 1787292"/>
              <a:gd name="connsiteX163" fmla="*/ 8524608 w 12192000"/>
              <a:gd name="connsiteY163" fmla="*/ 68262 h 1787292"/>
              <a:gd name="connsiteX164" fmla="*/ 8561120 w 12192000"/>
              <a:gd name="connsiteY164" fmla="*/ 52387 h 1787292"/>
              <a:gd name="connsiteX165" fmla="*/ 8602396 w 12192000"/>
              <a:gd name="connsiteY165" fmla="*/ 36512 h 1787292"/>
              <a:gd name="connsiteX166" fmla="*/ 8648432 w 12192000"/>
              <a:gd name="connsiteY166" fmla="*/ 20637 h 1787292"/>
              <a:gd name="connsiteX167" fmla="*/ 8700820 w 12192000"/>
              <a:gd name="connsiteY167" fmla="*/ 9525 h 1787292"/>
              <a:gd name="connsiteX168" fmla="*/ 8761146 w 12192000"/>
              <a:gd name="connsiteY168" fmla="*/ 3175 h 1787292"/>
              <a:gd name="connsiteX169" fmla="*/ 8827820 w 12192000"/>
              <a:gd name="connsiteY169" fmla="*/ 0 h 1787292"/>
              <a:gd name="connsiteX170" fmla="*/ 8897670 w 12192000"/>
              <a:gd name="connsiteY170" fmla="*/ 3175 h 1787292"/>
              <a:gd name="connsiteX171" fmla="*/ 8957996 w 12192000"/>
              <a:gd name="connsiteY171" fmla="*/ 9525 h 1787292"/>
              <a:gd name="connsiteX172" fmla="*/ 9010382 w 12192000"/>
              <a:gd name="connsiteY172" fmla="*/ 20637 h 1787292"/>
              <a:gd name="connsiteX173" fmla="*/ 9056420 w 12192000"/>
              <a:gd name="connsiteY173" fmla="*/ 36512 h 1787292"/>
              <a:gd name="connsiteX174" fmla="*/ 9097696 w 12192000"/>
              <a:gd name="connsiteY174" fmla="*/ 52387 h 1787292"/>
              <a:gd name="connsiteX175" fmla="*/ 9134208 w 12192000"/>
              <a:gd name="connsiteY175" fmla="*/ 68262 h 1787292"/>
              <a:gd name="connsiteX176" fmla="*/ 9172308 w 12192000"/>
              <a:gd name="connsiteY176" fmla="*/ 87312 h 1787292"/>
              <a:gd name="connsiteX177" fmla="*/ 9210408 w 12192000"/>
              <a:gd name="connsiteY177" fmla="*/ 106362 h 1787292"/>
              <a:gd name="connsiteX178" fmla="*/ 9246920 w 12192000"/>
              <a:gd name="connsiteY178" fmla="*/ 125412 h 1787292"/>
              <a:gd name="connsiteX179" fmla="*/ 9288196 w 12192000"/>
              <a:gd name="connsiteY179" fmla="*/ 141287 h 1787292"/>
              <a:gd name="connsiteX180" fmla="*/ 9334232 w 12192000"/>
              <a:gd name="connsiteY180" fmla="*/ 155575 h 1787292"/>
              <a:gd name="connsiteX181" fmla="*/ 9386620 w 12192000"/>
              <a:gd name="connsiteY181" fmla="*/ 166687 h 1787292"/>
              <a:gd name="connsiteX182" fmla="*/ 9446946 w 12192000"/>
              <a:gd name="connsiteY182" fmla="*/ 174625 h 1787292"/>
              <a:gd name="connsiteX183" fmla="*/ 9515208 w 12192000"/>
              <a:gd name="connsiteY183" fmla="*/ 176212 h 1787292"/>
              <a:gd name="connsiteX184" fmla="*/ 9583470 w 12192000"/>
              <a:gd name="connsiteY184" fmla="*/ 174625 h 1787292"/>
              <a:gd name="connsiteX185" fmla="*/ 9643796 w 12192000"/>
              <a:gd name="connsiteY185" fmla="*/ 166687 h 1787292"/>
              <a:gd name="connsiteX186" fmla="*/ 9696182 w 12192000"/>
              <a:gd name="connsiteY186" fmla="*/ 155575 h 1787292"/>
              <a:gd name="connsiteX187" fmla="*/ 9742220 w 12192000"/>
              <a:gd name="connsiteY187" fmla="*/ 141287 h 1787292"/>
              <a:gd name="connsiteX188" fmla="*/ 9783496 w 12192000"/>
              <a:gd name="connsiteY188" fmla="*/ 125412 h 1787292"/>
              <a:gd name="connsiteX189" fmla="*/ 9820008 w 12192000"/>
              <a:gd name="connsiteY189" fmla="*/ 106362 h 1787292"/>
              <a:gd name="connsiteX190" fmla="*/ 9896208 w 12192000"/>
              <a:gd name="connsiteY190" fmla="*/ 68262 h 1787292"/>
              <a:gd name="connsiteX191" fmla="*/ 9932720 w 12192000"/>
              <a:gd name="connsiteY191" fmla="*/ 52387 h 1787292"/>
              <a:gd name="connsiteX192" fmla="*/ 9973996 w 12192000"/>
              <a:gd name="connsiteY192" fmla="*/ 36512 h 1787292"/>
              <a:gd name="connsiteX193" fmla="*/ 10020032 w 12192000"/>
              <a:gd name="connsiteY193" fmla="*/ 20637 h 1787292"/>
              <a:gd name="connsiteX194" fmla="*/ 10072420 w 12192000"/>
              <a:gd name="connsiteY194" fmla="*/ 9525 h 1787292"/>
              <a:gd name="connsiteX195" fmla="*/ 10132746 w 12192000"/>
              <a:gd name="connsiteY195" fmla="*/ 3175 h 1787292"/>
              <a:gd name="connsiteX196" fmla="*/ 10201008 w 12192000"/>
              <a:gd name="connsiteY196" fmla="*/ 0 h 1787292"/>
              <a:gd name="connsiteX197" fmla="*/ 10269270 w 12192000"/>
              <a:gd name="connsiteY197" fmla="*/ 3175 h 1787292"/>
              <a:gd name="connsiteX198" fmla="*/ 10329596 w 12192000"/>
              <a:gd name="connsiteY198" fmla="*/ 9525 h 1787292"/>
              <a:gd name="connsiteX199" fmla="*/ 10381982 w 12192000"/>
              <a:gd name="connsiteY199" fmla="*/ 20637 h 1787292"/>
              <a:gd name="connsiteX200" fmla="*/ 10428020 w 12192000"/>
              <a:gd name="connsiteY200" fmla="*/ 36512 h 1787292"/>
              <a:gd name="connsiteX201" fmla="*/ 10469296 w 12192000"/>
              <a:gd name="connsiteY201" fmla="*/ 52387 h 1787292"/>
              <a:gd name="connsiteX202" fmla="*/ 10505808 w 12192000"/>
              <a:gd name="connsiteY202" fmla="*/ 68262 h 1787292"/>
              <a:gd name="connsiteX203" fmla="*/ 10543908 w 12192000"/>
              <a:gd name="connsiteY203" fmla="*/ 87312 h 1787292"/>
              <a:gd name="connsiteX204" fmla="*/ 10582008 w 12192000"/>
              <a:gd name="connsiteY204" fmla="*/ 106362 h 1787292"/>
              <a:gd name="connsiteX205" fmla="*/ 10618520 w 12192000"/>
              <a:gd name="connsiteY205" fmla="*/ 125412 h 1787292"/>
              <a:gd name="connsiteX206" fmla="*/ 10659796 w 12192000"/>
              <a:gd name="connsiteY206" fmla="*/ 141287 h 1787292"/>
              <a:gd name="connsiteX207" fmla="*/ 10705832 w 12192000"/>
              <a:gd name="connsiteY207" fmla="*/ 155575 h 1787292"/>
              <a:gd name="connsiteX208" fmla="*/ 10758220 w 12192000"/>
              <a:gd name="connsiteY208" fmla="*/ 166687 h 1787292"/>
              <a:gd name="connsiteX209" fmla="*/ 10818546 w 12192000"/>
              <a:gd name="connsiteY209" fmla="*/ 174625 h 1787292"/>
              <a:gd name="connsiteX210" fmla="*/ 10886808 w 12192000"/>
              <a:gd name="connsiteY210" fmla="*/ 176212 h 1787292"/>
              <a:gd name="connsiteX211" fmla="*/ 10955070 w 12192000"/>
              <a:gd name="connsiteY211" fmla="*/ 174625 h 1787292"/>
              <a:gd name="connsiteX212" fmla="*/ 11015396 w 12192000"/>
              <a:gd name="connsiteY212" fmla="*/ 166687 h 1787292"/>
              <a:gd name="connsiteX213" fmla="*/ 11067782 w 12192000"/>
              <a:gd name="connsiteY213" fmla="*/ 155575 h 1787292"/>
              <a:gd name="connsiteX214" fmla="*/ 11113820 w 12192000"/>
              <a:gd name="connsiteY214" fmla="*/ 141287 h 1787292"/>
              <a:gd name="connsiteX215" fmla="*/ 11155096 w 12192000"/>
              <a:gd name="connsiteY215" fmla="*/ 125412 h 1787292"/>
              <a:gd name="connsiteX216" fmla="*/ 11191608 w 12192000"/>
              <a:gd name="connsiteY216" fmla="*/ 106362 h 1787292"/>
              <a:gd name="connsiteX217" fmla="*/ 11229708 w 12192000"/>
              <a:gd name="connsiteY217" fmla="*/ 87312 h 1787292"/>
              <a:gd name="connsiteX218" fmla="*/ 11267808 w 12192000"/>
              <a:gd name="connsiteY218" fmla="*/ 68262 h 1787292"/>
              <a:gd name="connsiteX219" fmla="*/ 11304320 w 12192000"/>
              <a:gd name="connsiteY219" fmla="*/ 52387 h 1787292"/>
              <a:gd name="connsiteX220" fmla="*/ 11345596 w 12192000"/>
              <a:gd name="connsiteY220" fmla="*/ 36512 h 1787292"/>
              <a:gd name="connsiteX221" fmla="*/ 11391632 w 12192000"/>
              <a:gd name="connsiteY221" fmla="*/ 20637 h 1787292"/>
              <a:gd name="connsiteX222" fmla="*/ 11444020 w 12192000"/>
              <a:gd name="connsiteY222" fmla="*/ 9525 h 1787292"/>
              <a:gd name="connsiteX223" fmla="*/ 11504346 w 12192000"/>
              <a:gd name="connsiteY223" fmla="*/ 3175 h 1787292"/>
              <a:gd name="connsiteX224" fmla="*/ 11572608 w 12192000"/>
              <a:gd name="connsiteY224" fmla="*/ 0 h 1787292"/>
              <a:gd name="connsiteX225" fmla="*/ 11640870 w 12192000"/>
              <a:gd name="connsiteY225" fmla="*/ 3175 h 1787292"/>
              <a:gd name="connsiteX226" fmla="*/ 11701196 w 12192000"/>
              <a:gd name="connsiteY226" fmla="*/ 9525 h 1787292"/>
              <a:gd name="connsiteX227" fmla="*/ 11753582 w 12192000"/>
              <a:gd name="connsiteY227" fmla="*/ 20637 h 1787292"/>
              <a:gd name="connsiteX228" fmla="*/ 11799620 w 12192000"/>
              <a:gd name="connsiteY228" fmla="*/ 36512 h 1787292"/>
              <a:gd name="connsiteX229" fmla="*/ 11840896 w 12192000"/>
              <a:gd name="connsiteY229" fmla="*/ 52387 h 1787292"/>
              <a:gd name="connsiteX230" fmla="*/ 11877408 w 12192000"/>
              <a:gd name="connsiteY230" fmla="*/ 68262 h 1787292"/>
              <a:gd name="connsiteX231" fmla="*/ 11915508 w 12192000"/>
              <a:gd name="connsiteY231" fmla="*/ 87312 h 1787292"/>
              <a:gd name="connsiteX232" fmla="*/ 11953608 w 12192000"/>
              <a:gd name="connsiteY232" fmla="*/ 106362 h 1787292"/>
              <a:gd name="connsiteX233" fmla="*/ 11990120 w 12192000"/>
              <a:gd name="connsiteY233" fmla="*/ 125412 h 1787292"/>
              <a:gd name="connsiteX234" fmla="*/ 12031396 w 12192000"/>
              <a:gd name="connsiteY234" fmla="*/ 141287 h 1787292"/>
              <a:gd name="connsiteX235" fmla="*/ 12077432 w 12192000"/>
              <a:gd name="connsiteY235" fmla="*/ 155575 h 1787292"/>
              <a:gd name="connsiteX236" fmla="*/ 12129820 w 12192000"/>
              <a:gd name="connsiteY236" fmla="*/ 166688 h 1787292"/>
              <a:gd name="connsiteX237" fmla="*/ 12190146 w 12192000"/>
              <a:gd name="connsiteY237" fmla="*/ 174625 h 1787292"/>
              <a:gd name="connsiteX238" fmla="*/ 12192000 w 12192000"/>
              <a:gd name="connsiteY238" fmla="*/ 174668 h 1787292"/>
              <a:gd name="connsiteX239" fmla="*/ 12192000 w 12192000"/>
              <a:gd name="connsiteY239" fmla="*/ 885826 h 1787292"/>
              <a:gd name="connsiteX240" fmla="*/ 12192000 w 12192000"/>
              <a:gd name="connsiteY240" fmla="*/ 1787292 h 1787292"/>
              <a:gd name="connsiteX241" fmla="*/ 0 w 12192000"/>
              <a:gd name="connsiteY241" fmla="*/ 1787292 h 1787292"/>
              <a:gd name="connsiteX242" fmla="*/ 0 w 12192000"/>
              <a:gd name="connsiteY242" fmla="*/ 885826 h 1787292"/>
              <a:gd name="connsiteX243" fmla="*/ 0 w 12192000"/>
              <a:gd name="connsiteY243" fmla="*/ 174668 h 1787292"/>
              <a:gd name="connsiteX244" fmla="*/ 1852 w 12192000"/>
              <a:gd name="connsiteY244" fmla="*/ 174625 h 1787292"/>
              <a:gd name="connsiteX245" fmla="*/ 62177 w 12192000"/>
              <a:gd name="connsiteY245" fmla="*/ 166687 h 1787292"/>
              <a:gd name="connsiteX246" fmla="*/ 114564 w 12192000"/>
              <a:gd name="connsiteY246" fmla="*/ 155575 h 1787292"/>
              <a:gd name="connsiteX247" fmla="*/ 160602 w 12192000"/>
              <a:gd name="connsiteY247" fmla="*/ 141287 h 1787292"/>
              <a:gd name="connsiteX248" fmla="*/ 201877 w 12192000"/>
              <a:gd name="connsiteY248" fmla="*/ 125412 h 1787292"/>
              <a:gd name="connsiteX249" fmla="*/ 238389 w 12192000"/>
              <a:gd name="connsiteY249" fmla="*/ 106362 h 1787292"/>
              <a:gd name="connsiteX250" fmla="*/ 276489 w 12192000"/>
              <a:gd name="connsiteY250" fmla="*/ 87312 h 1787292"/>
              <a:gd name="connsiteX251" fmla="*/ 314589 w 12192000"/>
              <a:gd name="connsiteY251" fmla="*/ 68262 h 1787292"/>
              <a:gd name="connsiteX252" fmla="*/ 351102 w 12192000"/>
              <a:gd name="connsiteY252" fmla="*/ 52387 h 1787292"/>
              <a:gd name="connsiteX253" fmla="*/ 392377 w 12192000"/>
              <a:gd name="connsiteY253" fmla="*/ 36512 h 1787292"/>
              <a:gd name="connsiteX254" fmla="*/ 438414 w 12192000"/>
              <a:gd name="connsiteY254" fmla="*/ 20637 h 1787292"/>
              <a:gd name="connsiteX255" fmla="*/ 490802 w 12192000"/>
              <a:gd name="connsiteY255" fmla="*/ 9525 h 1787292"/>
              <a:gd name="connsiteX256" fmla="*/ 551127 w 12192000"/>
              <a:gd name="connsiteY256" fmla="*/ 3175 h 1787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12192000" h="1787292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4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6" y="52387"/>
                </a:lnTo>
                <a:lnTo>
                  <a:pt x="5038989" y="68262"/>
                </a:lnTo>
                <a:lnTo>
                  <a:pt x="5077089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6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8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2000" y="174668"/>
                </a:lnTo>
                <a:lnTo>
                  <a:pt x="12192000" y="885826"/>
                </a:lnTo>
                <a:lnTo>
                  <a:pt x="12192000" y="1787292"/>
                </a:lnTo>
                <a:lnTo>
                  <a:pt x="0" y="1787292"/>
                </a:lnTo>
                <a:lnTo>
                  <a:pt x="0" y="885826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0EA1A29-DC68-4D02-9064-A067925885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66189" y="4083773"/>
            <a:ext cx="8045373" cy="74227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endParaRPr lang="uk-UA" sz="1800" cap="none" dirty="0">
              <a:solidFill>
                <a:srgbClr val="2A1A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11FA6E1-E958-4CE6-A345-031CAC9CF10D}"/>
              </a:ext>
            </a:extLst>
          </p:cNvPr>
          <p:cNvSpPr/>
          <p:nvPr/>
        </p:nvSpPr>
        <p:spPr>
          <a:xfrm>
            <a:off x="7056373" y="5323675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dirty="0">
                <a:solidFill>
                  <a:srgbClr val="2A1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 :</a:t>
            </a:r>
            <a:r>
              <a:rPr lang="uk-UA" dirty="0" err="1">
                <a:solidFill>
                  <a:srgbClr val="2A1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Раділова</a:t>
            </a:r>
            <a:r>
              <a:rPr lang="uk-UA" dirty="0">
                <a:solidFill>
                  <a:srgbClr val="2A1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Анастасія Миколаївна</a:t>
            </a:r>
          </a:p>
          <a:p>
            <a:pPr>
              <a:lnSpc>
                <a:spcPct val="90000"/>
              </a:lnSpc>
            </a:pPr>
            <a:r>
              <a:rPr lang="uk-UA" dirty="0">
                <a:solidFill>
                  <a:srgbClr val="2A1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9-Б класу </a:t>
            </a:r>
          </a:p>
          <a:p>
            <a:pPr>
              <a:lnSpc>
                <a:spcPct val="90000"/>
              </a:lnSpc>
            </a:pPr>
            <a:r>
              <a:rPr lang="uk-UA" dirty="0" err="1">
                <a:solidFill>
                  <a:srgbClr val="2A1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Вилківського</a:t>
            </a:r>
            <a:r>
              <a:rPr lang="uk-UA" dirty="0">
                <a:solidFill>
                  <a:srgbClr val="2A1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ЗЗСО І-ІІІ ст.№1  </a:t>
            </a:r>
          </a:p>
          <a:p>
            <a:pPr>
              <a:lnSpc>
                <a:spcPct val="90000"/>
              </a:lnSpc>
            </a:pPr>
            <a:r>
              <a:rPr lang="uk-UA" dirty="0" smtClean="0">
                <a:solidFill>
                  <a:srgbClr val="2A1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</a:t>
            </a:r>
            <a:r>
              <a:rPr lang="uk-UA" dirty="0">
                <a:solidFill>
                  <a:srgbClr val="2A1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:Воробйова Ольга Сергіївна </a:t>
            </a:r>
          </a:p>
          <a:p>
            <a:pPr>
              <a:lnSpc>
                <a:spcPct val="90000"/>
              </a:lnSpc>
            </a:pPr>
            <a:r>
              <a:rPr lang="uk-UA" dirty="0">
                <a:solidFill>
                  <a:srgbClr val="2A1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біології </a:t>
            </a:r>
            <a:r>
              <a:rPr lang="uk-UA" dirty="0" err="1">
                <a:solidFill>
                  <a:srgbClr val="2A1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Вилківського</a:t>
            </a:r>
            <a:r>
              <a:rPr lang="uk-UA" dirty="0">
                <a:solidFill>
                  <a:srgbClr val="2A1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ЗЗСО І-ІІІ ст. №1</a:t>
            </a:r>
          </a:p>
        </p:txBody>
      </p:sp>
    </p:spTree>
    <p:extLst>
      <p:ext uri="{BB962C8B-B14F-4D97-AF65-F5344CB8AC3E}">
        <p14:creationId xmlns:p14="http://schemas.microsoft.com/office/powerpoint/2010/main" val="137130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DBC1C-C7CF-4B81-9F34-3B28A276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Актуальність  теми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E27729A-E7F1-4D14-895D-2FAB345ED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60389"/>
            <a:ext cx="10178322" cy="4619203"/>
          </a:xfrm>
        </p:spPr>
        <p:txBody>
          <a:bodyPr>
            <a:normAutofit fontScale="70000" lnSpcReduction="20000"/>
          </a:bodyPr>
          <a:lstStyle/>
          <a:p>
            <a:r>
              <a:rPr lang="uk-UA" sz="2900" dirty="0"/>
              <a:t>Ідея органічного виробництва (землеробства) полягає у повній відмові від застосування ГМО, антибіотиків, отрутохімікатів та мінеральних добрив. Це призводить до підвищення природної біологічної активності у ґрунті, відновлення балансу поживних речовин, підсилюються відновлювальні властивості, нормалізується робота живих організмів, відбувається приріст гумусу, і як результат — збільшення урожайності сільськогосподарських культур.</a:t>
            </a:r>
          </a:p>
          <a:p>
            <a:r>
              <a:rPr lang="uk-UA" sz="2900" dirty="0"/>
              <a:t>Органічні культури не обробляються хімічними засобами, тому й не мають у своєму складні небезпечних для організму речовин. Також спеціальні методики вирощування дозволяють зберегти максимальну кількість необхідних людині вітамінів та мінералів</a:t>
            </a:r>
          </a:p>
          <a:p>
            <a:r>
              <a:rPr lang="uk-UA" sz="2900" dirty="0"/>
              <a:t>Окрім користі для організму людини, вирощування таких продуктів має набагато менше негативних наслідків для навколишнього середовища. Традиційне сільське господарство чинить серйозний вплив на землю. Синтетичні добрива та пестициди накопичуються в ґрунтовому шарі та мігрують, забруднюючи й підземні води. В органічному землеробстві використання таких підходів не прийнятне.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189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502CF-047E-4DE5-B248-5DEC883D9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: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 потенціал та врожайність полуниці   використовуючи принципи  органічного землеробства (внесеним мулом ) та порівняти з вирощуванням на інших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ґрунтах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об'єкт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: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полуниці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сорту «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Клері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»,«зірниця»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 росту та врожайність на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який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внесено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родючій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(мул),порівняти потенціал на інших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ґрунтах 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0BFE00-A063-4489-9649-2AC108D16E68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1251678" y="5879592"/>
            <a:ext cx="10178322" cy="1171997"/>
          </a:xfrm>
        </p:spPr>
        <p:txBody>
          <a:bodyPr/>
          <a:lstStyle/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1201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1C6BF7-D051-45E2-BC44-A1A38759F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dirty="0"/>
              <a:t>Завдання</a:t>
            </a:r>
            <a:r>
              <a:rPr lang="uk-UA" dirty="0"/>
              <a:t> 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44A5AE3-34A1-43D9-92DF-1AD24AF1A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Дослідити принципи органічного землеробства</a:t>
            </a:r>
          </a:p>
          <a:p>
            <a:r>
              <a:rPr lang="uk-UA" dirty="0"/>
              <a:t>Основні критерії вирощування полуниці </a:t>
            </a:r>
          </a:p>
          <a:p>
            <a:r>
              <a:rPr lang="uk-UA" dirty="0"/>
              <a:t>Оцінити вплив мулу на процес вирощування</a:t>
            </a:r>
          </a:p>
          <a:p>
            <a:r>
              <a:rPr lang="uk-UA" dirty="0"/>
              <a:t>Порівняти дані вирощування на інших </a:t>
            </a:r>
            <a:r>
              <a:rPr lang="uk-UA" dirty="0" smtClean="0"/>
              <a:t>ґрунтах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4473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356B7AC-8991-4B6B-92E2-9EBB80DBBC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F74979-8DD5-4A99-9C2C-45325BF746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9" r="13144"/>
          <a:stretch/>
        </p:blipFill>
        <p:spPr>
          <a:xfrm>
            <a:off x="20" y="-1"/>
            <a:ext cx="4064257" cy="6858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BBDFD1-AA97-4FCA-B546-63226FD68C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1" r="8621"/>
          <a:stretch/>
        </p:blipFill>
        <p:spPr>
          <a:xfrm>
            <a:off x="4064279" y="10"/>
            <a:ext cx="3906925" cy="6857990"/>
          </a:xfrm>
          <a:custGeom>
            <a:avLst/>
            <a:gdLst/>
            <a:ahLst/>
            <a:cxnLst/>
            <a:rect l="l" t="t" r="r" b="b"/>
            <a:pathLst>
              <a:path w="3906925" h="6858000">
                <a:moveTo>
                  <a:pt x="0" y="0"/>
                </a:moveTo>
                <a:lnTo>
                  <a:pt x="3727537" y="0"/>
                </a:lnTo>
                <a:lnTo>
                  <a:pt x="3732300" y="66675"/>
                </a:lnTo>
                <a:lnTo>
                  <a:pt x="3740237" y="122237"/>
                </a:lnTo>
                <a:lnTo>
                  <a:pt x="3749762" y="174625"/>
                </a:lnTo>
                <a:lnTo>
                  <a:pt x="3765637" y="217487"/>
                </a:lnTo>
                <a:lnTo>
                  <a:pt x="3781512" y="260350"/>
                </a:lnTo>
                <a:lnTo>
                  <a:pt x="3800562" y="296862"/>
                </a:lnTo>
                <a:lnTo>
                  <a:pt x="3819612" y="334962"/>
                </a:lnTo>
                <a:lnTo>
                  <a:pt x="3837075" y="369887"/>
                </a:lnTo>
                <a:lnTo>
                  <a:pt x="3854537" y="409575"/>
                </a:lnTo>
                <a:lnTo>
                  <a:pt x="3870412" y="450850"/>
                </a:lnTo>
                <a:lnTo>
                  <a:pt x="3884700" y="496887"/>
                </a:lnTo>
                <a:lnTo>
                  <a:pt x="3895812" y="546100"/>
                </a:lnTo>
                <a:lnTo>
                  <a:pt x="3903750" y="606425"/>
                </a:lnTo>
                <a:lnTo>
                  <a:pt x="3906925" y="673100"/>
                </a:lnTo>
                <a:lnTo>
                  <a:pt x="3903750" y="744537"/>
                </a:lnTo>
                <a:lnTo>
                  <a:pt x="3895812" y="801687"/>
                </a:lnTo>
                <a:lnTo>
                  <a:pt x="3884700" y="854075"/>
                </a:lnTo>
                <a:lnTo>
                  <a:pt x="3870412" y="901700"/>
                </a:lnTo>
                <a:lnTo>
                  <a:pt x="3854537" y="942975"/>
                </a:lnTo>
                <a:lnTo>
                  <a:pt x="3835487" y="981075"/>
                </a:lnTo>
                <a:lnTo>
                  <a:pt x="3816437" y="1017587"/>
                </a:lnTo>
                <a:lnTo>
                  <a:pt x="3797387" y="1055687"/>
                </a:lnTo>
                <a:lnTo>
                  <a:pt x="3779925" y="1095375"/>
                </a:lnTo>
                <a:lnTo>
                  <a:pt x="3762462" y="1136650"/>
                </a:lnTo>
                <a:lnTo>
                  <a:pt x="3748175" y="1182687"/>
                </a:lnTo>
                <a:lnTo>
                  <a:pt x="3738650" y="1235075"/>
                </a:lnTo>
                <a:lnTo>
                  <a:pt x="3729125" y="1295400"/>
                </a:lnTo>
                <a:lnTo>
                  <a:pt x="3727537" y="1363662"/>
                </a:lnTo>
                <a:lnTo>
                  <a:pt x="3729125" y="1431925"/>
                </a:lnTo>
                <a:lnTo>
                  <a:pt x="3738650" y="1492250"/>
                </a:lnTo>
                <a:lnTo>
                  <a:pt x="3748175" y="1544637"/>
                </a:lnTo>
                <a:lnTo>
                  <a:pt x="3762462" y="1589087"/>
                </a:lnTo>
                <a:lnTo>
                  <a:pt x="3779925" y="1631950"/>
                </a:lnTo>
                <a:lnTo>
                  <a:pt x="3797387" y="1671637"/>
                </a:lnTo>
                <a:lnTo>
                  <a:pt x="3816437" y="1708150"/>
                </a:lnTo>
                <a:lnTo>
                  <a:pt x="3835487" y="1743075"/>
                </a:lnTo>
                <a:lnTo>
                  <a:pt x="3854537" y="1782762"/>
                </a:lnTo>
                <a:lnTo>
                  <a:pt x="3870412" y="1824037"/>
                </a:lnTo>
                <a:lnTo>
                  <a:pt x="3884700" y="1870075"/>
                </a:lnTo>
                <a:lnTo>
                  <a:pt x="3895812" y="1922462"/>
                </a:lnTo>
                <a:lnTo>
                  <a:pt x="3903750" y="1982787"/>
                </a:lnTo>
                <a:lnTo>
                  <a:pt x="3906925" y="2051050"/>
                </a:lnTo>
                <a:lnTo>
                  <a:pt x="3903750" y="2119312"/>
                </a:lnTo>
                <a:lnTo>
                  <a:pt x="3895812" y="2179637"/>
                </a:lnTo>
                <a:lnTo>
                  <a:pt x="3884700" y="2232025"/>
                </a:lnTo>
                <a:lnTo>
                  <a:pt x="3870412" y="2278062"/>
                </a:lnTo>
                <a:lnTo>
                  <a:pt x="3854537" y="2319337"/>
                </a:lnTo>
                <a:lnTo>
                  <a:pt x="3835487" y="2359025"/>
                </a:lnTo>
                <a:lnTo>
                  <a:pt x="3816437" y="2395537"/>
                </a:lnTo>
                <a:lnTo>
                  <a:pt x="3797387" y="2433637"/>
                </a:lnTo>
                <a:lnTo>
                  <a:pt x="3779925" y="2471737"/>
                </a:lnTo>
                <a:lnTo>
                  <a:pt x="3762462" y="2513012"/>
                </a:lnTo>
                <a:lnTo>
                  <a:pt x="3748175" y="2560637"/>
                </a:lnTo>
                <a:lnTo>
                  <a:pt x="3738650" y="2613025"/>
                </a:lnTo>
                <a:lnTo>
                  <a:pt x="3729125" y="2671762"/>
                </a:lnTo>
                <a:lnTo>
                  <a:pt x="3727537" y="2741612"/>
                </a:lnTo>
                <a:lnTo>
                  <a:pt x="3729125" y="2809875"/>
                </a:lnTo>
                <a:lnTo>
                  <a:pt x="3738650" y="2868612"/>
                </a:lnTo>
                <a:lnTo>
                  <a:pt x="3748175" y="2922587"/>
                </a:lnTo>
                <a:lnTo>
                  <a:pt x="3762462" y="2967037"/>
                </a:lnTo>
                <a:lnTo>
                  <a:pt x="3779925" y="3009900"/>
                </a:lnTo>
                <a:lnTo>
                  <a:pt x="3797387" y="3046412"/>
                </a:lnTo>
                <a:lnTo>
                  <a:pt x="3816437" y="3084512"/>
                </a:lnTo>
                <a:lnTo>
                  <a:pt x="3835487" y="3121025"/>
                </a:lnTo>
                <a:lnTo>
                  <a:pt x="3854537" y="3160712"/>
                </a:lnTo>
                <a:lnTo>
                  <a:pt x="3870412" y="3201987"/>
                </a:lnTo>
                <a:lnTo>
                  <a:pt x="3884700" y="3248025"/>
                </a:lnTo>
                <a:lnTo>
                  <a:pt x="3895812" y="3300412"/>
                </a:lnTo>
                <a:lnTo>
                  <a:pt x="3903750" y="3360737"/>
                </a:lnTo>
                <a:lnTo>
                  <a:pt x="3906925" y="3427412"/>
                </a:lnTo>
                <a:lnTo>
                  <a:pt x="3903750" y="3497262"/>
                </a:lnTo>
                <a:lnTo>
                  <a:pt x="3895812" y="3557587"/>
                </a:lnTo>
                <a:lnTo>
                  <a:pt x="3884700" y="3609975"/>
                </a:lnTo>
                <a:lnTo>
                  <a:pt x="3870412" y="3656012"/>
                </a:lnTo>
                <a:lnTo>
                  <a:pt x="3854537" y="3697287"/>
                </a:lnTo>
                <a:lnTo>
                  <a:pt x="3835487" y="3736975"/>
                </a:lnTo>
                <a:lnTo>
                  <a:pt x="3797387" y="3811587"/>
                </a:lnTo>
                <a:lnTo>
                  <a:pt x="3779925" y="3848100"/>
                </a:lnTo>
                <a:lnTo>
                  <a:pt x="3762462" y="3890962"/>
                </a:lnTo>
                <a:lnTo>
                  <a:pt x="3748175" y="3935412"/>
                </a:lnTo>
                <a:lnTo>
                  <a:pt x="3738650" y="3987800"/>
                </a:lnTo>
                <a:lnTo>
                  <a:pt x="3729125" y="4048125"/>
                </a:lnTo>
                <a:lnTo>
                  <a:pt x="3727537" y="4116387"/>
                </a:lnTo>
                <a:lnTo>
                  <a:pt x="3729125" y="4186237"/>
                </a:lnTo>
                <a:lnTo>
                  <a:pt x="3738650" y="4244975"/>
                </a:lnTo>
                <a:lnTo>
                  <a:pt x="3748175" y="4297362"/>
                </a:lnTo>
                <a:lnTo>
                  <a:pt x="3762462" y="4343400"/>
                </a:lnTo>
                <a:lnTo>
                  <a:pt x="3779925" y="4386262"/>
                </a:lnTo>
                <a:lnTo>
                  <a:pt x="3797387" y="4424362"/>
                </a:lnTo>
                <a:lnTo>
                  <a:pt x="3835487" y="4498975"/>
                </a:lnTo>
                <a:lnTo>
                  <a:pt x="3854537" y="4537075"/>
                </a:lnTo>
                <a:lnTo>
                  <a:pt x="3870412" y="4579937"/>
                </a:lnTo>
                <a:lnTo>
                  <a:pt x="3884700" y="4625975"/>
                </a:lnTo>
                <a:lnTo>
                  <a:pt x="3895812" y="4678362"/>
                </a:lnTo>
                <a:lnTo>
                  <a:pt x="3903750" y="4738687"/>
                </a:lnTo>
                <a:lnTo>
                  <a:pt x="3906925" y="4806950"/>
                </a:lnTo>
                <a:lnTo>
                  <a:pt x="3903750" y="4875212"/>
                </a:lnTo>
                <a:lnTo>
                  <a:pt x="3895812" y="4935537"/>
                </a:lnTo>
                <a:lnTo>
                  <a:pt x="3884700" y="4987925"/>
                </a:lnTo>
                <a:lnTo>
                  <a:pt x="3870412" y="5033962"/>
                </a:lnTo>
                <a:lnTo>
                  <a:pt x="3854537" y="5075237"/>
                </a:lnTo>
                <a:lnTo>
                  <a:pt x="3835487" y="5114925"/>
                </a:lnTo>
                <a:lnTo>
                  <a:pt x="3816437" y="5149850"/>
                </a:lnTo>
                <a:lnTo>
                  <a:pt x="3797387" y="5186362"/>
                </a:lnTo>
                <a:lnTo>
                  <a:pt x="3779925" y="5226050"/>
                </a:lnTo>
                <a:lnTo>
                  <a:pt x="3762462" y="5268912"/>
                </a:lnTo>
                <a:lnTo>
                  <a:pt x="3748175" y="5313362"/>
                </a:lnTo>
                <a:lnTo>
                  <a:pt x="3738650" y="5365750"/>
                </a:lnTo>
                <a:lnTo>
                  <a:pt x="3729125" y="5426075"/>
                </a:lnTo>
                <a:lnTo>
                  <a:pt x="3727537" y="5494337"/>
                </a:lnTo>
                <a:lnTo>
                  <a:pt x="3729125" y="5562600"/>
                </a:lnTo>
                <a:lnTo>
                  <a:pt x="3738650" y="5622925"/>
                </a:lnTo>
                <a:lnTo>
                  <a:pt x="3748175" y="5675312"/>
                </a:lnTo>
                <a:lnTo>
                  <a:pt x="3762462" y="5721350"/>
                </a:lnTo>
                <a:lnTo>
                  <a:pt x="3779925" y="5762625"/>
                </a:lnTo>
                <a:lnTo>
                  <a:pt x="3797387" y="5802312"/>
                </a:lnTo>
                <a:lnTo>
                  <a:pt x="3816437" y="5840412"/>
                </a:lnTo>
                <a:lnTo>
                  <a:pt x="3835487" y="5876925"/>
                </a:lnTo>
                <a:lnTo>
                  <a:pt x="3854537" y="5915025"/>
                </a:lnTo>
                <a:lnTo>
                  <a:pt x="3870412" y="5956300"/>
                </a:lnTo>
                <a:lnTo>
                  <a:pt x="3884700" y="6003925"/>
                </a:lnTo>
                <a:lnTo>
                  <a:pt x="3895812" y="6056312"/>
                </a:lnTo>
                <a:lnTo>
                  <a:pt x="3903750" y="6113462"/>
                </a:lnTo>
                <a:lnTo>
                  <a:pt x="3906925" y="6183312"/>
                </a:lnTo>
                <a:lnTo>
                  <a:pt x="3903750" y="6251575"/>
                </a:lnTo>
                <a:lnTo>
                  <a:pt x="3895812" y="6311900"/>
                </a:lnTo>
                <a:lnTo>
                  <a:pt x="3884700" y="6361112"/>
                </a:lnTo>
                <a:lnTo>
                  <a:pt x="3870412" y="6407150"/>
                </a:lnTo>
                <a:lnTo>
                  <a:pt x="3854537" y="6448425"/>
                </a:lnTo>
                <a:lnTo>
                  <a:pt x="3837075" y="6488112"/>
                </a:lnTo>
                <a:lnTo>
                  <a:pt x="3819612" y="6523037"/>
                </a:lnTo>
                <a:lnTo>
                  <a:pt x="3800562" y="6561137"/>
                </a:lnTo>
                <a:lnTo>
                  <a:pt x="3781512" y="6597650"/>
                </a:lnTo>
                <a:lnTo>
                  <a:pt x="3765637" y="6640512"/>
                </a:lnTo>
                <a:lnTo>
                  <a:pt x="3749762" y="6683375"/>
                </a:lnTo>
                <a:lnTo>
                  <a:pt x="3740237" y="6735762"/>
                </a:lnTo>
                <a:lnTo>
                  <a:pt x="3732300" y="6791325"/>
                </a:lnTo>
                <a:lnTo>
                  <a:pt x="372753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F7CC7D8E-EFA5-4077-A4F3-6CA7CE1245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04502" y="0"/>
            <a:ext cx="4287499" cy="6858000"/>
          </a:xfrm>
          <a:custGeom>
            <a:avLst/>
            <a:gdLst>
              <a:gd name="connsiteX0" fmla="*/ 0 w 4287499"/>
              <a:gd name="connsiteY0" fmla="*/ 0 h 6858000"/>
              <a:gd name="connsiteX1" fmla="*/ 4287499 w 4287499"/>
              <a:gd name="connsiteY1" fmla="*/ 0 h 6858000"/>
              <a:gd name="connsiteX2" fmla="*/ 4287499 w 4287499"/>
              <a:gd name="connsiteY2" fmla="*/ 6858000 h 6858000"/>
              <a:gd name="connsiteX3" fmla="*/ 0 w 4287499"/>
              <a:gd name="connsiteY3" fmla="*/ 6858000 h 6858000"/>
              <a:gd name="connsiteX4" fmla="*/ 4763 w 4287499"/>
              <a:gd name="connsiteY4" fmla="*/ 6791325 h 6858000"/>
              <a:gd name="connsiteX5" fmla="*/ 12700 w 4287499"/>
              <a:gd name="connsiteY5" fmla="*/ 6735762 h 6858000"/>
              <a:gd name="connsiteX6" fmla="*/ 22225 w 4287499"/>
              <a:gd name="connsiteY6" fmla="*/ 6683375 h 6858000"/>
              <a:gd name="connsiteX7" fmla="*/ 38100 w 4287499"/>
              <a:gd name="connsiteY7" fmla="*/ 6640512 h 6858000"/>
              <a:gd name="connsiteX8" fmla="*/ 53975 w 4287499"/>
              <a:gd name="connsiteY8" fmla="*/ 6597650 h 6858000"/>
              <a:gd name="connsiteX9" fmla="*/ 73025 w 4287499"/>
              <a:gd name="connsiteY9" fmla="*/ 6561137 h 6858000"/>
              <a:gd name="connsiteX10" fmla="*/ 92075 w 4287499"/>
              <a:gd name="connsiteY10" fmla="*/ 6523037 h 6858000"/>
              <a:gd name="connsiteX11" fmla="*/ 109538 w 4287499"/>
              <a:gd name="connsiteY11" fmla="*/ 6488112 h 6858000"/>
              <a:gd name="connsiteX12" fmla="*/ 127000 w 4287499"/>
              <a:gd name="connsiteY12" fmla="*/ 6448425 h 6858000"/>
              <a:gd name="connsiteX13" fmla="*/ 142875 w 4287499"/>
              <a:gd name="connsiteY13" fmla="*/ 6407150 h 6858000"/>
              <a:gd name="connsiteX14" fmla="*/ 157163 w 4287499"/>
              <a:gd name="connsiteY14" fmla="*/ 6361112 h 6858000"/>
              <a:gd name="connsiteX15" fmla="*/ 168275 w 4287499"/>
              <a:gd name="connsiteY15" fmla="*/ 6311900 h 6858000"/>
              <a:gd name="connsiteX16" fmla="*/ 176213 w 4287499"/>
              <a:gd name="connsiteY16" fmla="*/ 6251575 h 6858000"/>
              <a:gd name="connsiteX17" fmla="*/ 179388 w 4287499"/>
              <a:gd name="connsiteY17" fmla="*/ 6183312 h 6858000"/>
              <a:gd name="connsiteX18" fmla="*/ 176213 w 4287499"/>
              <a:gd name="connsiteY18" fmla="*/ 6113462 h 6858000"/>
              <a:gd name="connsiteX19" fmla="*/ 168275 w 4287499"/>
              <a:gd name="connsiteY19" fmla="*/ 6056312 h 6858000"/>
              <a:gd name="connsiteX20" fmla="*/ 157163 w 4287499"/>
              <a:gd name="connsiteY20" fmla="*/ 6003925 h 6858000"/>
              <a:gd name="connsiteX21" fmla="*/ 142875 w 4287499"/>
              <a:gd name="connsiteY21" fmla="*/ 5956300 h 6858000"/>
              <a:gd name="connsiteX22" fmla="*/ 127000 w 4287499"/>
              <a:gd name="connsiteY22" fmla="*/ 5915025 h 6858000"/>
              <a:gd name="connsiteX23" fmla="*/ 107950 w 4287499"/>
              <a:gd name="connsiteY23" fmla="*/ 5876925 h 6858000"/>
              <a:gd name="connsiteX24" fmla="*/ 88900 w 4287499"/>
              <a:gd name="connsiteY24" fmla="*/ 5840412 h 6858000"/>
              <a:gd name="connsiteX25" fmla="*/ 69850 w 4287499"/>
              <a:gd name="connsiteY25" fmla="*/ 5802312 h 6858000"/>
              <a:gd name="connsiteX26" fmla="*/ 52388 w 4287499"/>
              <a:gd name="connsiteY26" fmla="*/ 5762625 h 6858000"/>
              <a:gd name="connsiteX27" fmla="*/ 34925 w 4287499"/>
              <a:gd name="connsiteY27" fmla="*/ 5721350 h 6858000"/>
              <a:gd name="connsiteX28" fmla="*/ 20638 w 4287499"/>
              <a:gd name="connsiteY28" fmla="*/ 5675312 h 6858000"/>
              <a:gd name="connsiteX29" fmla="*/ 11113 w 4287499"/>
              <a:gd name="connsiteY29" fmla="*/ 5622925 h 6858000"/>
              <a:gd name="connsiteX30" fmla="*/ 1588 w 4287499"/>
              <a:gd name="connsiteY30" fmla="*/ 5562600 h 6858000"/>
              <a:gd name="connsiteX31" fmla="*/ 0 w 4287499"/>
              <a:gd name="connsiteY31" fmla="*/ 5494337 h 6858000"/>
              <a:gd name="connsiteX32" fmla="*/ 1588 w 4287499"/>
              <a:gd name="connsiteY32" fmla="*/ 5426075 h 6858000"/>
              <a:gd name="connsiteX33" fmla="*/ 11113 w 4287499"/>
              <a:gd name="connsiteY33" fmla="*/ 5365750 h 6858000"/>
              <a:gd name="connsiteX34" fmla="*/ 20638 w 4287499"/>
              <a:gd name="connsiteY34" fmla="*/ 5313362 h 6858000"/>
              <a:gd name="connsiteX35" fmla="*/ 34925 w 4287499"/>
              <a:gd name="connsiteY35" fmla="*/ 5268912 h 6858000"/>
              <a:gd name="connsiteX36" fmla="*/ 52388 w 4287499"/>
              <a:gd name="connsiteY36" fmla="*/ 5226050 h 6858000"/>
              <a:gd name="connsiteX37" fmla="*/ 69850 w 4287499"/>
              <a:gd name="connsiteY37" fmla="*/ 5186362 h 6858000"/>
              <a:gd name="connsiteX38" fmla="*/ 88900 w 4287499"/>
              <a:gd name="connsiteY38" fmla="*/ 5149850 h 6858000"/>
              <a:gd name="connsiteX39" fmla="*/ 107950 w 4287499"/>
              <a:gd name="connsiteY39" fmla="*/ 5114925 h 6858000"/>
              <a:gd name="connsiteX40" fmla="*/ 127000 w 4287499"/>
              <a:gd name="connsiteY40" fmla="*/ 5075237 h 6858000"/>
              <a:gd name="connsiteX41" fmla="*/ 142875 w 4287499"/>
              <a:gd name="connsiteY41" fmla="*/ 5033962 h 6858000"/>
              <a:gd name="connsiteX42" fmla="*/ 157163 w 4287499"/>
              <a:gd name="connsiteY42" fmla="*/ 4987925 h 6858000"/>
              <a:gd name="connsiteX43" fmla="*/ 168275 w 4287499"/>
              <a:gd name="connsiteY43" fmla="*/ 4935537 h 6858000"/>
              <a:gd name="connsiteX44" fmla="*/ 176213 w 4287499"/>
              <a:gd name="connsiteY44" fmla="*/ 4875212 h 6858000"/>
              <a:gd name="connsiteX45" fmla="*/ 179388 w 4287499"/>
              <a:gd name="connsiteY45" fmla="*/ 4806950 h 6858000"/>
              <a:gd name="connsiteX46" fmla="*/ 176213 w 4287499"/>
              <a:gd name="connsiteY46" fmla="*/ 4738687 h 6858000"/>
              <a:gd name="connsiteX47" fmla="*/ 168275 w 4287499"/>
              <a:gd name="connsiteY47" fmla="*/ 4678362 h 6858000"/>
              <a:gd name="connsiteX48" fmla="*/ 157163 w 4287499"/>
              <a:gd name="connsiteY48" fmla="*/ 4625975 h 6858000"/>
              <a:gd name="connsiteX49" fmla="*/ 142875 w 4287499"/>
              <a:gd name="connsiteY49" fmla="*/ 4579937 h 6858000"/>
              <a:gd name="connsiteX50" fmla="*/ 127000 w 4287499"/>
              <a:gd name="connsiteY50" fmla="*/ 4537075 h 6858000"/>
              <a:gd name="connsiteX51" fmla="*/ 107950 w 4287499"/>
              <a:gd name="connsiteY51" fmla="*/ 4498975 h 6858000"/>
              <a:gd name="connsiteX52" fmla="*/ 69850 w 4287499"/>
              <a:gd name="connsiteY52" fmla="*/ 4424362 h 6858000"/>
              <a:gd name="connsiteX53" fmla="*/ 52388 w 4287499"/>
              <a:gd name="connsiteY53" fmla="*/ 4386262 h 6858000"/>
              <a:gd name="connsiteX54" fmla="*/ 34925 w 4287499"/>
              <a:gd name="connsiteY54" fmla="*/ 4343400 h 6858000"/>
              <a:gd name="connsiteX55" fmla="*/ 20638 w 4287499"/>
              <a:gd name="connsiteY55" fmla="*/ 4297362 h 6858000"/>
              <a:gd name="connsiteX56" fmla="*/ 11113 w 4287499"/>
              <a:gd name="connsiteY56" fmla="*/ 4244975 h 6858000"/>
              <a:gd name="connsiteX57" fmla="*/ 1588 w 4287499"/>
              <a:gd name="connsiteY57" fmla="*/ 4186237 h 6858000"/>
              <a:gd name="connsiteX58" fmla="*/ 0 w 4287499"/>
              <a:gd name="connsiteY58" fmla="*/ 4116387 h 6858000"/>
              <a:gd name="connsiteX59" fmla="*/ 1588 w 4287499"/>
              <a:gd name="connsiteY59" fmla="*/ 4048125 h 6858000"/>
              <a:gd name="connsiteX60" fmla="*/ 11113 w 4287499"/>
              <a:gd name="connsiteY60" fmla="*/ 3987800 h 6858000"/>
              <a:gd name="connsiteX61" fmla="*/ 20638 w 4287499"/>
              <a:gd name="connsiteY61" fmla="*/ 3935412 h 6858000"/>
              <a:gd name="connsiteX62" fmla="*/ 34925 w 4287499"/>
              <a:gd name="connsiteY62" fmla="*/ 3890962 h 6858000"/>
              <a:gd name="connsiteX63" fmla="*/ 52388 w 4287499"/>
              <a:gd name="connsiteY63" fmla="*/ 3848100 h 6858000"/>
              <a:gd name="connsiteX64" fmla="*/ 69850 w 4287499"/>
              <a:gd name="connsiteY64" fmla="*/ 3811587 h 6858000"/>
              <a:gd name="connsiteX65" fmla="*/ 107950 w 4287499"/>
              <a:gd name="connsiteY65" fmla="*/ 3736975 h 6858000"/>
              <a:gd name="connsiteX66" fmla="*/ 127000 w 4287499"/>
              <a:gd name="connsiteY66" fmla="*/ 3697287 h 6858000"/>
              <a:gd name="connsiteX67" fmla="*/ 142875 w 4287499"/>
              <a:gd name="connsiteY67" fmla="*/ 3656012 h 6858000"/>
              <a:gd name="connsiteX68" fmla="*/ 157163 w 4287499"/>
              <a:gd name="connsiteY68" fmla="*/ 3609975 h 6858000"/>
              <a:gd name="connsiteX69" fmla="*/ 168275 w 4287499"/>
              <a:gd name="connsiteY69" fmla="*/ 3557587 h 6858000"/>
              <a:gd name="connsiteX70" fmla="*/ 176213 w 4287499"/>
              <a:gd name="connsiteY70" fmla="*/ 3497262 h 6858000"/>
              <a:gd name="connsiteX71" fmla="*/ 179388 w 4287499"/>
              <a:gd name="connsiteY71" fmla="*/ 3427412 h 6858000"/>
              <a:gd name="connsiteX72" fmla="*/ 176213 w 4287499"/>
              <a:gd name="connsiteY72" fmla="*/ 3360737 h 6858000"/>
              <a:gd name="connsiteX73" fmla="*/ 168275 w 4287499"/>
              <a:gd name="connsiteY73" fmla="*/ 3300412 h 6858000"/>
              <a:gd name="connsiteX74" fmla="*/ 157163 w 4287499"/>
              <a:gd name="connsiteY74" fmla="*/ 3248025 h 6858000"/>
              <a:gd name="connsiteX75" fmla="*/ 142875 w 4287499"/>
              <a:gd name="connsiteY75" fmla="*/ 3201987 h 6858000"/>
              <a:gd name="connsiteX76" fmla="*/ 127000 w 4287499"/>
              <a:gd name="connsiteY76" fmla="*/ 3160712 h 6858000"/>
              <a:gd name="connsiteX77" fmla="*/ 107950 w 4287499"/>
              <a:gd name="connsiteY77" fmla="*/ 3121025 h 6858000"/>
              <a:gd name="connsiteX78" fmla="*/ 88900 w 4287499"/>
              <a:gd name="connsiteY78" fmla="*/ 3084512 h 6858000"/>
              <a:gd name="connsiteX79" fmla="*/ 69850 w 4287499"/>
              <a:gd name="connsiteY79" fmla="*/ 3046412 h 6858000"/>
              <a:gd name="connsiteX80" fmla="*/ 52388 w 4287499"/>
              <a:gd name="connsiteY80" fmla="*/ 3009900 h 6858000"/>
              <a:gd name="connsiteX81" fmla="*/ 34925 w 4287499"/>
              <a:gd name="connsiteY81" fmla="*/ 2967037 h 6858000"/>
              <a:gd name="connsiteX82" fmla="*/ 20638 w 4287499"/>
              <a:gd name="connsiteY82" fmla="*/ 2922587 h 6858000"/>
              <a:gd name="connsiteX83" fmla="*/ 11113 w 4287499"/>
              <a:gd name="connsiteY83" fmla="*/ 2868612 h 6858000"/>
              <a:gd name="connsiteX84" fmla="*/ 1588 w 4287499"/>
              <a:gd name="connsiteY84" fmla="*/ 2809875 h 6858000"/>
              <a:gd name="connsiteX85" fmla="*/ 0 w 4287499"/>
              <a:gd name="connsiteY85" fmla="*/ 2741612 h 6858000"/>
              <a:gd name="connsiteX86" fmla="*/ 1588 w 4287499"/>
              <a:gd name="connsiteY86" fmla="*/ 2671762 h 6858000"/>
              <a:gd name="connsiteX87" fmla="*/ 11113 w 4287499"/>
              <a:gd name="connsiteY87" fmla="*/ 2613025 h 6858000"/>
              <a:gd name="connsiteX88" fmla="*/ 20638 w 4287499"/>
              <a:gd name="connsiteY88" fmla="*/ 2560637 h 6858000"/>
              <a:gd name="connsiteX89" fmla="*/ 34925 w 4287499"/>
              <a:gd name="connsiteY89" fmla="*/ 2513012 h 6858000"/>
              <a:gd name="connsiteX90" fmla="*/ 52388 w 4287499"/>
              <a:gd name="connsiteY90" fmla="*/ 2471737 h 6858000"/>
              <a:gd name="connsiteX91" fmla="*/ 69850 w 4287499"/>
              <a:gd name="connsiteY91" fmla="*/ 2433637 h 6858000"/>
              <a:gd name="connsiteX92" fmla="*/ 88900 w 4287499"/>
              <a:gd name="connsiteY92" fmla="*/ 2395537 h 6858000"/>
              <a:gd name="connsiteX93" fmla="*/ 107950 w 4287499"/>
              <a:gd name="connsiteY93" fmla="*/ 2359025 h 6858000"/>
              <a:gd name="connsiteX94" fmla="*/ 127000 w 4287499"/>
              <a:gd name="connsiteY94" fmla="*/ 2319337 h 6858000"/>
              <a:gd name="connsiteX95" fmla="*/ 142875 w 4287499"/>
              <a:gd name="connsiteY95" fmla="*/ 2278062 h 6858000"/>
              <a:gd name="connsiteX96" fmla="*/ 157163 w 4287499"/>
              <a:gd name="connsiteY96" fmla="*/ 2232025 h 6858000"/>
              <a:gd name="connsiteX97" fmla="*/ 168275 w 4287499"/>
              <a:gd name="connsiteY97" fmla="*/ 2179637 h 6858000"/>
              <a:gd name="connsiteX98" fmla="*/ 176213 w 4287499"/>
              <a:gd name="connsiteY98" fmla="*/ 2119312 h 6858000"/>
              <a:gd name="connsiteX99" fmla="*/ 179388 w 4287499"/>
              <a:gd name="connsiteY99" fmla="*/ 2051050 h 6858000"/>
              <a:gd name="connsiteX100" fmla="*/ 176213 w 4287499"/>
              <a:gd name="connsiteY100" fmla="*/ 1982787 h 6858000"/>
              <a:gd name="connsiteX101" fmla="*/ 168275 w 4287499"/>
              <a:gd name="connsiteY101" fmla="*/ 1922462 h 6858000"/>
              <a:gd name="connsiteX102" fmla="*/ 157163 w 4287499"/>
              <a:gd name="connsiteY102" fmla="*/ 1870075 h 6858000"/>
              <a:gd name="connsiteX103" fmla="*/ 142875 w 4287499"/>
              <a:gd name="connsiteY103" fmla="*/ 1824037 h 6858000"/>
              <a:gd name="connsiteX104" fmla="*/ 127000 w 4287499"/>
              <a:gd name="connsiteY104" fmla="*/ 1782762 h 6858000"/>
              <a:gd name="connsiteX105" fmla="*/ 107950 w 4287499"/>
              <a:gd name="connsiteY105" fmla="*/ 1743075 h 6858000"/>
              <a:gd name="connsiteX106" fmla="*/ 88900 w 4287499"/>
              <a:gd name="connsiteY106" fmla="*/ 1708150 h 6858000"/>
              <a:gd name="connsiteX107" fmla="*/ 69850 w 4287499"/>
              <a:gd name="connsiteY107" fmla="*/ 1671637 h 6858000"/>
              <a:gd name="connsiteX108" fmla="*/ 52388 w 4287499"/>
              <a:gd name="connsiteY108" fmla="*/ 1631950 h 6858000"/>
              <a:gd name="connsiteX109" fmla="*/ 34925 w 4287499"/>
              <a:gd name="connsiteY109" fmla="*/ 1589087 h 6858000"/>
              <a:gd name="connsiteX110" fmla="*/ 20638 w 4287499"/>
              <a:gd name="connsiteY110" fmla="*/ 1544637 h 6858000"/>
              <a:gd name="connsiteX111" fmla="*/ 11113 w 4287499"/>
              <a:gd name="connsiteY111" fmla="*/ 1492250 h 6858000"/>
              <a:gd name="connsiteX112" fmla="*/ 1588 w 4287499"/>
              <a:gd name="connsiteY112" fmla="*/ 1431925 h 6858000"/>
              <a:gd name="connsiteX113" fmla="*/ 0 w 4287499"/>
              <a:gd name="connsiteY113" fmla="*/ 1363662 h 6858000"/>
              <a:gd name="connsiteX114" fmla="*/ 1588 w 4287499"/>
              <a:gd name="connsiteY114" fmla="*/ 1295400 h 6858000"/>
              <a:gd name="connsiteX115" fmla="*/ 11113 w 4287499"/>
              <a:gd name="connsiteY115" fmla="*/ 1235075 h 6858000"/>
              <a:gd name="connsiteX116" fmla="*/ 20638 w 4287499"/>
              <a:gd name="connsiteY116" fmla="*/ 1182687 h 6858000"/>
              <a:gd name="connsiteX117" fmla="*/ 34925 w 4287499"/>
              <a:gd name="connsiteY117" fmla="*/ 1136650 h 6858000"/>
              <a:gd name="connsiteX118" fmla="*/ 52388 w 4287499"/>
              <a:gd name="connsiteY118" fmla="*/ 1095375 h 6858000"/>
              <a:gd name="connsiteX119" fmla="*/ 69850 w 4287499"/>
              <a:gd name="connsiteY119" fmla="*/ 1055687 h 6858000"/>
              <a:gd name="connsiteX120" fmla="*/ 88900 w 4287499"/>
              <a:gd name="connsiteY120" fmla="*/ 1017587 h 6858000"/>
              <a:gd name="connsiteX121" fmla="*/ 107950 w 4287499"/>
              <a:gd name="connsiteY121" fmla="*/ 981075 h 6858000"/>
              <a:gd name="connsiteX122" fmla="*/ 127000 w 4287499"/>
              <a:gd name="connsiteY122" fmla="*/ 942975 h 6858000"/>
              <a:gd name="connsiteX123" fmla="*/ 142875 w 4287499"/>
              <a:gd name="connsiteY123" fmla="*/ 901700 h 6858000"/>
              <a:gd name="connsiteX124" fmla="*/ 157163 w 4287499"/>
              <a:gd name="connsiteY124" fmla="*/ 854075 h 6858000"/>
              <a:gd name="connsiteX125" fmla="*/ 168275 w 4287499"/>
              <a:gd name="connsiteY125" fmla="*/ 801687 h 6858000"/>
              <a:gd name="connsiteX126" fmla="*/ 176213 w 4287499"/>
              <a:gd name="connsiteY126" fmla="*/ 744537 h 6858000"/>
              <a:gd name="connsiteX127" fmla="*/ 179388 w 4287499"/>
              <a:gd name="connsiteY127" fmla="*/ 673100 h 6858000"/>
              <a:gd name="connsiteX128" fmla="*/ 176213 w 4287499"/>
              <a:gd name="connsiteY128" fmla="*/ 606425 h 6858000"/>
              <a:gd name="connsiteX129" fmla="*/ 168275 w 4287499"/>
              <a:gd name="connsiteY129" fmla="*/ 546100 h 6858000"/>
              <a:gd name="connsiteX130" fmla="*/ 157163 w 4287499"/>
              <a:gd name="connsiteY130" fmla="*/ 496887 h 6858000"/>
              <a:gd name="connsiteX131" fmla="*/ 142875 w 4287499"/>
              <a:gd name="connsiteY131" fmla="*/ 450850 h 6858000"/>
              <a:gd name="connsiteX132" fmla="*/ 127000 w 4287499"/>
              <a:gd name="connsiteY132" fmla="*/ 409575 h 6858000"/>
              <a:gd name="connsiteX133" fmla="*/ 109538 w 4287499"/>
              <a:gd name="connsiteY133" fmla="*/ 369887 h 6858000"/>
              <a:gd name="connsiteX134" fmla="*/ 92075 w 4287499"/>
              <a:gd name="connsiteY134" fmla="*/ 334962 h 6858000"/>
              <a:gd name="connsiteX135" fmla="*/ 73025 w 4287499"/>
              <a:gd name="connsiteY135" fmla="*/ 296862 h 6858000"/>
              <a:gd name="connsiteX136" fmla="*/ 53975 w 4287499"/>
              <a:gd name="connsiteY136" fmla="*/ 260350 h 6858000"/>
              <a:gd name="connsiteX137" fmla="*/ 38100 w 4287499"/>
              <a:gd name="connsiteY137" fmla="*/ 217487 h 6858000"/>
              <a:gd name="connsiteX138" fmla="*/ 22225 w 4287499"/>
              <a:gd name="connsiteY138" fmla="*/ 174625 h 6858000"/>
              <a:gd name="connsiteX139" fmla="*/ 12700 w 4287499"/>
              <a:gd name="connsiteY139" fmla="*/ 122237 h 6858000"/>
              <a:gd name="connsiteX140" fmla="*/ 4763 w 4287499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287499" h="6858000">
                <a:moveTo>
                  <a:pt x="0" y="0"/>
                </a:moveTo>
                <a:lnTo>
                  <a:pt x="4287499" y="0"/>
                </a:lnTo>
                <a:lnTo>
                  <a:pt x="4287499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EE42F-DA10-45D3-A20B-8948C31FA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45601" y="-208743"/>
            <a:ext cx="3138245" cy="1821185"/>
          </a:xfrm>
        </p:spPr>
        <p:txBody>
          <a:bodyPr anchor="ctr">
            <a:normAutofit/>
          </a:bodyPr>
          <a:lstStyle/>
          <a:p>
            <a:endParaRPr lang="uk-UA" sz="36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DDF5A6F-9AAB-4F91-ADD2-9BB8029E9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9527" y="0"/>
            <a:ext cx="3491924" cy="6705599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endParaRPr lang="uk-UA" sz="17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uk-UA" sz="4000" dirty="0">
                <a:solidFill>
                  <a:schemeClr val="tx1"/>
                </a:solidFill>
              </a:rPr>
              <a:t>мул річковий ,  застосовують для відновлення ґрунту після використання мінеральних добрив. Сольові форми поживних речовин виснажують </a:t>
            </a:r>
            <a:r>
              <a:rPr lang="uk-UA" sz="4000" dirty="0" smtClean="0">
                <a:solidFill>
                  <a:schemeClr val="tx1"/>
                </a:solidFill>
              </a:rPr>
              <a:t>ґрунт, </a:t>
            </a:r>
            <a:r>
              <a:rPr lang="uk-UA" sz="4000" dirty="0">
                <a:solidFill>
                  <a:schemeClr val="tx1"/>
                </a:solidFill>
              </a:rPr>
              <a:t>призводять до зниження популяції </a:t>
            </a:r>
            <a:r>
              <a:rPr lang="uk-UA" sz="4000" dirty="0" smtClean="0">
                <a:solidFill>
                  <a:schemeClr val="tx1"/>
                </a:solidFill>
              </a:rPr>
              <a:t>ґрунтових </a:t>
            </a:r>
            <a:r>
              <a:rPr lang="uk-UA" sz="4000" dirty="0">
                <a:solidFill>
                  <a:schemeClr val="tx1"/>
                </a:solidFill>
              </a:rPr>
              <a:t>бактерій, для яких органіка є харчуванням. При нестачі рослинних залишків кількість гумінових речовин зменшується, а цей показник є основним для визначення ступеня родючості ґрунту. </a:t>
            </a:r>
            <a:r>
              <a:rPr lang="uk-UA" sz="4000" dirty="0" err="1">
                <a:solidFill>
                  <a:schemeClr val="tx1"/>
                </a:solidFill>
              </a:rPr>
              <a:t>Гумати</a:t>
            </a:r>
            <a:r>
              <a:rPr lang="uk-UA" sz="4000" dirty="0">
                <a:solidFill>
                  <a:schemeClr val="tx1"/>
                </a:solidFill>
              </a:rPr>
              <a:t> – це переварені залишки рослин, які пройшли через травний тракт мікроорганізмів і дощових черв'яків. Вчені до цих пір точно не знають, чому на певному етапі органіка не розкладається до вуглекислого газу і води, а перетворюється в темну масу з безліччю корисних властивостей. Гумінові кислоти підвищують імунітет не тільки городніх рослин, а й людину, яка вживає плоди в їжу. Речовина збільшує кількість вітамінів і мінеральних речовин в овочах і фруктах, чого не скажеш про мінеральних комплексних добривах. </a:t>
            </a:r>
          </a:p>
        </p:txBody>
      </p:sp>
    </p:spTree>
    <p:extLst>
      <p:ext uri="{BB962C8B-B14F-4D97-AF65-F5344CB8AC3E}">
        <p14:creationId xmlns:p14="http://schemas.microsoft.com/office/powerpoint/2010/main" val="1531579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A9858-991B-42ED-AA01-980ED0CBE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727" y="382385"/>
            <a:ext cx="6335338" cy="1492132"/>
          </a:xfrm>
        </p:spPr>
        <p:txBody>
          <a:bodyPr>
            <a:normAutofit/>
          </a:bodyPr>
          <a:lstStyle/>
          <a:p>
            <a:r>
              <a:rPr lang="ru-RU" dirty="0"/>
              <a:t>Сорт </a:t>
            </a:r>
            <a:r>
              <a:rPr lang="ru-RU" dirty="0" smtClean="0"/>
              <a:t>«</a:t>
            </a:r>
            <a:r>
              <a:rPr lang="ru-RU" dirty="0" err="1" smtClean="0"/>
              <a:t>Зірниця</a:t>
            </a:r>
            <a:r>
              <a:rPr lang="uk-UA" dirty="0" smtClean="0"/>
              <a:t>»</a:t>
            </a: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19D520C2-471E-4FDF-B0C3-23B1CB7C78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8" r="26978" b="1"/>
          <a:stretch/>
        </p:blipFill>
        <p:spPr>
          <a:xfrm>
            <a:off x="1065905" y="-9525"/>
            <a:ext cx="4129822" cy="6867525"/>
          </a:xfrm>
          <a:prstGeom prst="rect">
            <a:avLst/>
          </a:prstGeom>
        </p:spPr>
      </p:pic>
      <p:sp>
        <p:nvSpPr>
          <p:cNvPr id="12" name="Freeform 6">
            <a:extLst>
              <a:ext uri="{FF2B5EF4-FFF2-40B4-BE49-F238E27FC236}">
                <a16:creationId xmlns:a16="http://schemas.microsoft.com/office/drawing/2014/main" id="{18E8C5BB-A90A-496B-A745-79A49F350F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5A049D-0240-4FBF-AF69-EE5390798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727" y="2286001"/>
            <a:ext cx="6335338" cy="3593591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Кущі</a:t>
            </a:r>
            <a:r>
              <a:rPr lang="ru-RU" dirty="0"/>
              <a:t> </a:t>
            </a:r>
            <a:r>
              <a:rPr lang="ru-RU" dirty="0" err="1"/>
              <a:t>невеликі</a:t>
            </a:r>
            <a:r>
              <a:rPr lang="ru-RU" dirty="0"/>
              <a:t>, з </a:t>
            </a:r>
            <a:r>
              <a:rPr lang="ru-RU" dirty="0" err="1"/>
              <a:t>яскраво</a:t>
            </a:r>
            <a:r>
              <a:rPr lang="ru-RU" dirty="0"/>
              <a:t> </a:t>
            </a:r>
            <a:r>
              <a:rPr lang="ru-RU" dirty="0" err="1"/>
              <a:t>вираженими</a:t>
            </a:r>
            <a:r>
              <a:rPr lang="ru-RU" dirty="0"/>
              <a:t> темно-зеленим </a:t>
            </a:r>
            <a:r>
              <a:rPr lang="ru-RU" dirty="0" err="1"/>
              <a:t>листям</a:t>
            </a:r>
            <a:r>
              <a:rPr lang="ru-RU" dirty="0"/>
              <a:t>. Сорт легко переносить </a:t>
            </a:r>
            <a:r>
              <a:rPr lang="ru-RU" dirty="0" err="1"/>
              <a:t>температурні</a:t>
            </a:r>
            <a:r>
              <a:rPr lang="ru-RU" dirty="0"/>
              <a:t> перепади, абсолютно </a:t>
            </a:r>
            <a:r>
              <a:rPr lang="ru-RU" dirty="0" err="1"/>
              <a:t>несприйнятливий</a:t>
            </a:r>
            <a:r>
              <a:rPr lang="ru-RU" dirty="0"/>
              <a:t> до </a:t>
            </a:r>
            <a:r>
              <a:rPr lang="ru-RU" dirty="0" err="1"/>
              <a:t>захворювань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Особливістю</a:t>
            </a:r>
            <a:r>
              <a:rPr lang="ru-RU" dirty="0"/>
              <a:t> сорту є абсолютна </a:t>
            </a:r>
            <a:r>
              <a:rPr lang="ru-RU" dirty="0" err="1"/>
              <a:t>ідентичність</a:t>
            </a:r>
            <a:r>
              <a:rPr lang="ru-RU" dirty="0"/>
              <a:t> </a:t>
            </a:r>
            <a:r>
              <a:rPr lang="ru-RU" dirty="0" err="1"/>
              <a:t>ягід</a:t>
            </a:r>
            <a:r>
              <a:rPr lang="ru-RU" dirty="0"/>
              <a:t> на одному </a:t>
            </a:r>
            <a:r>
              <a:rPr lang="ru-RU" dirty="0" err="1"/>
              <a:t>кущі</a:t>
            </a:r>
            <a:r>
              <a:rPr lang="ru-RU" dirty="0"/>
              <a:t>, </a:t>
            </a:r>
            <a:r>
              <a:rPr lang="ru-RU" dirty="0" err="1"/>
              <a:t>правильної</a:t>
            </a:r>
            <a:r>
              <a:rPr lang="ru-RU" dirty="0"/>
              <a:t> </a:t>
            </a:r>
            <a:r>
              <a:rPr lang="ru-RU" dirty="0" err="1"/>
              <a:t>конічної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Зірниця</a:t>
            </a:r>
            <a:r>
              <a:rPr lang="ru-RU" dirty="0"/>
              <a:t> славиться </a:t>
            </a:r>
            <a:r>
              <a:rPr lang="ru-RU" dirty="0" err="1"/>
              <a:t>високими</a:t>
            </a:r>
            <a:r>
              <a:rPr lang="ru-RU" dirty="0"/>
              <a:t> </a:t>
            </a:r>
            <a:r>
              <a:rPr lang="ru-RU" dirty="0" err="1"/>
              <a:t>смаковими</a:t>
            </a:r>
            <a:r>
              <a:rPr lang="ru-RU" dirty="0"/>
              <a:t> </a:t>
            </a:r>
            <a:r>
              <a:rPr lang="ru-RU" dirty="0" err="1"/>
              <a:t>якостями</a:t>
            </a:r>
            <a:r>
              <a:rPr lang="ru-RU" dirty="0"/>
              <a:t>: ягода солодка,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чудовий</a:t>
            </a:r>
            <a:r>
              <a:rPr lang="ru-RU" dirty="0"/>
              <a:t> аромат.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D63B47-914A-418A-BA06-1B760F273F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5665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FC4A46-1EF0-413A-8749-1B5B7F17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2314" y="382385"/>
            <a:ext cx="5797685" cy="1492132"/>
          </a:xfrm>
        </p:spPr>
        <p:txBody>
          <a:bodyPr>
            <a:normAutofit/>
          </a:bodyPr>
          <a:lstStyle/>
          <a:p>
            <a:r>
              <a:rPr lang="uk-UA" dirty="0"/>
              <a:t>Сорт «</a:t>
            </a:r>
            <a:r>
              <a:rPr lang="uk-UA" dirty="0" err="1"/>
              <a:t>клері</a:t>
            </a:r>
            <a:r>
              <a:rPr lang="uk-UA" dirty="0"/>
              <a:t>»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66A3CA77-179B-4286-98F4-2D6E5EF6C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1" r="17249" b="2"/>
          <a:stretch/>
        </p:blipFill>
        <p:spPr>
          <a:xfrm>
            <a:off x="175098" y="0"/>
            <a:ext cx="5321029" cy="678990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9D7BF5F-AA4B-4A9D-A5E9-B18C2E7B2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4103" y="2286001"/>
            <a:ext cx="6015897" cy="3593591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Полуниця </a:t>
            </a:r>
            <a:r>
              <a:rPr lang="uk-UA" dirty="0" err="1"/>
              <a:t>Клері</a:t>
            </a:r>
            <a:r>
              <a:rPr lang="uk-UA" dirty="0"/>
              <a:t> раннього терміну дозрівання, неремонтантна. Цвітіння починається у південних регіонах в 20-х числах квітня, у середній смузі — з 10 травня. Плодоношення на півдні — кінець травня-початок червня, у північних регіонах — з середини червня до кінця місяця.</a:t>
            </a:r>
          </a:p>
          <a:p>
            <a:r>
              <a:rPr lang="uk-UA" dirty="0"/>
              <a:t>Кущі потужні, </a:t>
            </a:r>
            <a:r>
              <a:rPr lang="uk-UA" dirty="0" err="1"/>
              <a:t>напіврозлогі</a:t>
            </a:r>
            <a:r>
              <a:rPr lang="uk-UA" dirty="0"/>
              <a:t>, кулясті, з середньою шапкою листя. Листя полуниці </a:t>
            </a:r>
            <a:r>
              <a:rPr lang="uk-UA" dirty="0" err="1"/>
              <a:t>Клері</a:t>
            </a:r>
            <a:r>
              <a:rPr lang="uk-UA" dirty="0"/>
              <a:t> великі, темно-зелені, блискучі.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сорт </a:t>
            </a:r>
            <a:r>
              <a:rPr lang="ru-RU" dirty="0" err="1"/>
              <a:t>полуниці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невимоглива</a:t>
            </a:r>
            <a:r>
              <a:rPr lang="ru-RU" dirty="0"/>
              <a:t> до </a:t>
            </a:r>
            <a:r>
              <a:rPr lang="ru-RU" dirty="0" err="1"/>
              <a:t>грунтів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рости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на </a:t>
            </a:r>
            <a:r>
              <a:rPr lang="ru-RU" dirty="0" err="1"/>
              <a:t>супіщаних</a:t>
            </a:r>
            <a:r>
              <a:rPr lang="ru-RU" dirty="0"/>
              <a:t> </a:t>
            </a:r>
            <a:r>
              <a:rPr lang="ru-RU" dirty="0" err="1"/>
              <a:t>ґрунтах</a:t>
            </a:r>
            <a:r>
              <a:rPr lang="ru-RU" dirty="0"/>
              <a:t>, але </a:t>
            </a:r>
            <a:r>
              <a:rPr lang="ru-RU" dirty="0" err="1"/>
              <a:t>смакові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тут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страждають</a:t>
            </a:r>
            <a:r>
              <a:rPr lang="ru-RU" dirty="0"/>
              <a:t>. </a:t>
            </a:r>
            <a:r>
              <a:rPr lang="ru-RU" dirty="0" err="1"/>
              <a:t>Полуниця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несмачною</a:t>
            </a:r>
            <a:r>
              <a:rPr lang="ru-RU" dirty="0"/>
              <a:t>, в </a:t>
            </a:r>
            <a:r>
              <a:rPr lang="ru-RU" dirty="0" err="1"/>
              <a:t>ній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ні</a:t>
            </a:r>
            <a:r>
              <a:rPr lang="ru-RU" dirty="0"/>
              <a:t> </a:t>
            </a:r>
            <a:r>
              <a:rPr lang="ru-RU" dirty="0" err="1"/>
              <a:t>цукру</a:t>
            </a:r>
            <a:r>
              <a:rPr lang="ru-RU" dirty="0"/>
              <a:t>, </a:t>
            </a:r>
            <a:r>
              <a:rPr lang="ru-RU" dirty="0" err="1"/>
              <a:t>ні</a:t>
            </a:r>
            <a:r>
              <a:rPr lang="ru-RU" dirty="0"/>
              <a:t> </a:t>
            </a:r>
            <a:r>
              <a:rPr lang="ru-RU" dirty="0" err="1"/>
              <a:t>кислот,а</a:t>
            </a:r>
            <a:r>
              <a:rPr lang="ru-RU" dirty="0"/>
              <a:t> на </a:t>
            </a:r>
            <a:r>
              <a:rPr lang="ru-RU" dirty="0" err="1"/>
              <a:t>родючих</a:t>
            </a:r>
            <a:r>
              <a:rPr lang="ru-RU" dirty="0"/>
              <a:t> грунтах смачна та солодка.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21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FA982-B299-446F-AED6-1A0A0BED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4756" y="382384"/>
            <a:ext cx="3645243" cy="6339691"/>
          </a:xfrm>
        </p:spPr>
        <p:txBody>
          <a:bodyPr>
            <a:no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Активне цвітіння у квітні 2021 р 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сорт «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клері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Внесенним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мулом,та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використання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агроволокна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Попередній ґрунт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піщаний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35E35325-7DFA-45D0-AFBB-57FE584295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9307"/>
            <a:ext cx="7727092" cy="7208517"/>
          </a:xfrm>
        </p:spPr>
      </p:pic>
    </p:spTree>
    <p:extLst>
      <p:ext uri="{BB962C8B-B14F-4D97-AF65-F5344CB8AC3E}">
        <p14:creationId xmlns:p14="http://schemas.microsoft.com/office/powerpoint/2010/main" val="80741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E3F46-0646-4B4A-A2CB-344E46764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29514"/>
            <a:ext cx="6977922" cy="1545003"/>
          </a:xfrm>
        </p:spPr>
        <p:txBody>
          <a:bodyPr>
            <a:norm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Висадка у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грудень – цвітіння квітень 2021 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91489DDE-07DE-4A3E-9532-CBBFDE58D1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9041"/>
            <a:ext cx="4845977" cy="552895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636AB2-7A5A-450D-A165-AC6D2EEA83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75" y="1329041"/>
            <a:ext cx="7584331" cy="55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5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45321-5150-4A93-8181-1CC34654B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/>
          <a:lstStyle/>
          <a:p>
            <a:endParaRPr lang="uk-UA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EF1A9EAF-7BF5-4BA1-B42A-B5F5AFEE34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70" y="0"/>
            <a:ext cx="6199761" cy="6858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F63CC3-24C9-49A9-B808-8C3678229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791" y="0"/>
            <a:ext cx="5563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9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6">
            <a:extLst>
              <a:ext uri="{FF2B5EF4-FFF2-40B4-BE49-F238E27FC236}">
                <a16:creationId xmlns:a16="http://schemas.microsoft.com/office/drawing/2014/main" id="{89E56802-02C4-406A-B493-BAD3ECAED0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B3C8B67-A511-4365-BCFF-14A0D0905D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EB5C8F0-2881-4184-92C6-0E251C42AB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1999" cy="4292600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3138ECEA-8743-4D4F-AE26-0EC9537674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2" b="28613"/>
          <a:stretch/>
        </p:blipFill>
        <p:spPr>
          <a:xfrm>
            <a:off x="20" y="10"/>
            <a:ext cx="6095980" cy="39441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FF4CF1-672F-4F32-8FE6-C8F3E74BC5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21" b="24053"/>
          <a:stretch/>
        </p:blipFill>
        <p:spPr>
          <a:xfrm>
            <a:off x="6096000" y="10"/>
            <a:ext cx="6096000" cy="3944127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2BCC826-0F95-4DB1-9DBA-C1F7BD6096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755946"/>
            <a:ext cx="12192000" cy="3102054"/>
          </a:xfrm>
          <a:custGeom>
            <a:avLst/>
            <a:gdLst>
              <a:gd name="connsiteX0" fmla="*/ 685801 w 12192000"/>
              <a:gd name="connsiteY0" fmla="*/ 0 h 3102054"/>
              <a:gd name="connsiteX1" fmla="*/ 754064 w 12192000"/>
              <a:gd name="connsiteY1" fmla="*/ 3175 h 3102054"/>
              <a:gd name="connsiteX2" fmla="*/ 814389 w 12192000"/>
              <a:gd name="connsiteY2" fmla="*/ 9525 h 3102054"/>
              <a:gd name="connsiteX3" fmla="*/ 866776 w 12192000"/>
              <a:gd name="connsiteY3" fmla="*/ 20637 h 3102054"/>
              <a:gd name="connsiteX4" fmla="*/ 912814 w 12192000"/>
              <a:gd name="connsiteY4" fmla="*/ 36512 h 3102054"/>
              <a:gd name="connsiteX5" fmla="*/ 954089 w 12192000"/>
              <a:gd name="connsiteY5" fmla="*/ 52387 h 3102054"/>
              <a:gd name="connsiteX6" fmla="*/ 990601 w 12192000"/>
              <a:gd name="connsiteY6" fmla="*/ 68262 h 3102054"/>
              <a:gd name="connsiteX7" fmla="*/ 1028701 w 12192000"/>
              <a:gd name="connsiteY7" fmla="*/ 87312 h 3102054"/>
              <a:gd name="connsiteX8" fmla="*/ 1066801 w 12192000"/>
              <a:gd name="connsiteY8" fmla="*/ 106362 h 3102054"/>
              <a:gd name="connsiteX9" fmla="*/ 1103314 w 12192000"/>
              <a:gd name="connsiteY9" fmla="*/ 125412 h 3102054"/>
              <a:gd name="connsiteX10" fmla="*/ 1144589 w 12192000"/>
              <a:gd name="connsiteY10" fmla="*/ 141287 h 3102054"/>
              <a:gd name="connsiteX11" fmla="*/ 1190626 w 12192000"/>
              <a:gd name="connsiteY11" fmla="*/ 155575 h 3102054"/>
              <a:gd name="connsiteX12" fmla="*/ 1243014 w 12192000"/>
              <a:gd name="connsiteY12" fmla="*/ 166687 h 3102054"/>
              <a:gd name="connsiteX13" fmla="*/ 1303339 w 12192000"/>
              <a:gd name="connsiteY13" fmla="*/ 174625 h 3102054"/>
              <a:gd name="connsiteX14" fmla="*/ 1371601 w 12192000"/>
              <a:gd name="connsiteY14" fmla="*/ 176212 h 3102054"/>
              <a:gd name="connsiteX15" fmla="*/ 1439864 w 12192000"/>
              <a:gd name="connsiteY15" fmla="*/ 174625 h 3102054"/>
              <a:gd name="connsiteX16" fmla="*/ 1500189 w 12192000"/>
              <a:gd name="connsiteY16" fmla="*/ 166687 h 3102054"/>
              <a:gd name="connsiteX17" fmla="*/ 1552576 w 12192000"/>
              <a:gd name="connsiteY17" fmla="*/ 155575 h 3102054"/>
              <a:gd name="connsiteX18" fmla="*/ 1598614 w 12192000"/>
              <a:gd name="connsiteY18" fmla="*/ 141287 h 3102054"/>
              <a:gd name="connsiteX19" fmla="*/ 1639889 w 12192000"/>
              <a:gd name="connsiteY19" fmla="*/ 125412 h 3102054"/>
              <a:gd name="connsiteX20" fmla="*/ 1676401 w 12192000"/>
              <a:gd name="connsiteY20" fmla="*/ 106362 h 3102054"/>
              <a:gd name="connsiteX21" fmla="*/ 1714501 w 12192000"/>
              <a:gd name="connsiteY21" fmla="*/ 87312 h 3102054"/>
              <a:gd name="connsiteX22" fmla="*/ 1752601 w 12192000"/>
              <a:gd name="connsiteY22" fmla="*/ 68262 h 3102054"/>
              <a:gd name="connsiteX23" fmla="*/ 1789114 w 12192000"/>
              <a:gd name="connsiteY23" fmla="*/ 52387 h 3102054"/>
              <a:gd name="connsiteX24" fmla="*/ 1830389 w 12192000"/>
              <a:gd name="connsiteY24" fmla="*/ 36512 h 3102054"/>
              <a:gd name="connsiteX25" fmla="*/ 1876426 w 12192000"/>
              <a:gd name="connsiteY25" fmla="*/ 20637 h 3102054"/>
              <a:gd name="connsiteX26" fmla="*/ 1928814 w 12192000"/>
              <a:gd name="connsiteY26" fmla="*/ 9525 h 3102054"/>
              <a:gd name="connsiteX27" fmla="*/ 1989139 w 12192000"/>
              <a:gd name="connsiteY27" fmla="*/ 3175 h 3102054"/>
              <a:gd name="connsiteX28" fmla="*/ 2057401 w 12192000"/>
              <a:gd name="connsiteY28" fmla="*/ 0 h 3102054"/>
              <a:gd name="connsiteX29" fmla="*/ 2125664 w 12192000"/>
              <a:gd name="connsiteY29" fmla="*/ 3175 h 3102054"/>
              <a:gd name="connsiteX30" fmla="*/ 2185989 w 12192000"/>
              <a:gd name="connsiteY30" fmla="*/ 9525 h 3102054"/>
              <a:gd name="connsiteX31" fmla="*/ 2238376 w 12192000"/>
              <a:gd name="connsiteY31" fmla="*/ 20637 h 3102054"/>
              <a:gd name="connsiteX32" fmla="*/ 2284414 w 12192000"/>
              <a:gd name="connsiteY32" fmla="*/ 36512 h 3102054"/>
              <a:gd name="connsiteX33" fmla="*/ 2325688 w 12192000"/>
              <a:gd name="connsiteY33" fmla="*/ 52387 h 3102054"/>
              <a:gd name="connsiteX34" fmla="*/ 2362201 w 12192000"/>
              <a:gd name="connsiteY34" fmla="*/ 68262 h 3102054"/>
              <a:gd name="connsiteX35" fmla="*/ 2400301 w 12192000"/>
              <a:gd name="connsiteY35" fmla="*/ 87312 h 3102054"/>
              <a:gd name="connsiteX36" fmla="*/ 2438401 w 12192000"/>
              <a:gd name="connsiteY36" fmla="*/ 106362 h 3102054"/>
              <a:gd name="connsiteX37" fmla="*/ 2474913 w 12192000"/>
              <a:gd name="connsiteY37" fmla="*/ 125412 h 3102054"/>
              <a:gd name="connsiteX38" fmla="*/ 2516188 w 12192000"/>
              <a:gd name="connsiteY38" fmla="*/ 141287 h 3102054"/>
              <a:gd name="connsiteX39" fmla="*/ 2562226 w 12192000"/>
              <a:gd name="connsiteY39" fmla="*/ 155575 h 3102054"/>
              <a:gd name="connsiteX40" fmla="*/ 2614614 w 12192000"/>
              <a:gd name="connsiteY40" fmla="*/ 166687 h 3102054"/>
              <a:gd name="connsiteX41" fmla="*/ 2674938 w 12192000"/>
              <a:gd name="connsiteY41" fmla="*/ 174625 h 3102054"/>
              <a:gd name="connsiteX42" fmla="*/ 2743201 w 12192000"/>
              <a:gd name="connsiteY42" fmla="*/ 176212 h 3102054"/>
              <a:gd name="connsiteX43" fmla="*/ 2811464 w 12192000"/>
              <a:gd name="connsiteY43" fmla="*/ 174625 h 3102054"/>
              <a:gd name="connsiteX44" fmla="*/ 2871789 w 12192000"/>
              <a:gd name="connsiteY44" fmla="*/ 166687 h 3102054"/>
              <a:gd name="connsiteX45" fmla="*/ 2924176 w 12192000"/>
              <a:gd name="connsiteY45" fmla="*/ 155575 h 3102054"/>
              <a:gd name="connsiteX46" fmla="*/ 2970214 w 12192000"/>
              <a:gd name="connsiteY46" fmla="*/ 141287 h 3102054"/>
              <a:gd name="connsiteX47" fmla="*/ 3011489 w 12192000"/>
              <a:gd name="connsiteY47" fmla="*/ 125412 h 3102054"/>
              <a:gd name="connsiteX48" fmla="*/ 3048001 w 12192000"/>
              <a:gd name="connsiteY48" fmla="*/ 106362 h 3102054"/>
              <a:gd name="connsiteX49" fmla="*/ 3086101 w 12192000"/>
              <a:gd name="connsiteY49" fmla="*/ 87312 h 3102054"/>
              <a:gd name="connsiteX50" fmla="*/ 3124201 w 12192000"/>
              <a:gd name="connsiteY50" fmla="*/ 68262 h 3102054"/>
              <a:gd name="connsiteX51" fmla="*/ 3160714 w 12192000"/>
              <a:gd name="connsiteY51" fmla="*/ 52387 h 3102054"/>
              <a:gd name="connsiteX52" fmla="*/ 3201989 w 12192000"/>
              <a:gd name="connsiteY52" fmla="*/ 36512 h 3102054"/>
              <a:gd name="connsiteX53" fmla="*/ 3248026 w 12192000"/>
              <a:gd name="connsiteY53" fmla="*/ 20637 h 3102054"/>
              <a:gd name="connsiteX54" fmla="*/ 3300414 w 12192000"/>
              <a:gd name="connsiteY54" fmla="*/ 9525 h 3102054"/>
              <a:gd name="connsiteX55" fmla="*/ 3360739 w 12192000"/>
              <a:gd name="connsiteY55" fmla="*/ 3175 h 3102054"/>
              <a:gd name="connsiteX56" fmla="*/ 3427414 w 12192000"/>
              <a:gd name="connsiteY56" fmla="*/ 0 h 3102054"/>
              <a:gd name="connsiteX57" fmla="*/ 3497264 w 12192000"/>
              <a:gd name="connsiteY57" fmla="*/ 3175 h 3102054"/>
              <a:gd name="connsiteX58" fmla="*/ 3557589 w 12192000"/>
              <a:gd name="connsiteY58" fmla="*/ 9525 h 3102054"/>
              <a:gd name="connsiteX59" fmla="*/ 3609976 w 12192000"/>
              <a:gd name="connsiteY59" fmla="*/ 20637 h 3102054"/>
              <a:gd name="connsiteX60" fmla="*/ 3656014 w 12192000"/>
              <a:gd name="connsiteY60" fmla="*/ 36512 h 3102054"/>
              <a:gd name="connsiteX61" fmla="*/ 3697288 w 12192000"/>
              <a:gd name="connsiteY61" fmla="*/ 52387 h 3102054"/>
              <a:gd name="connsiteX62" fmla="*/ 3733801 w 12192000"/>
              <a:gd name="connsiteY62" fmla="*/ 68262 h 3102054"/>
              <a:gd name="connsiteX63" fmla="*/ 3771901 w 12192000"/>
              <a:gd name="connsiteY63" fmla="*/ 87312 h 3102054"/>
              <a:gd name="connsiteX64" fmla="*/ 3810001 w 12192000"/>
              <a:gd name="connsiteY64" fmla="*/ 106362 h 3102054"/>
              <a:gd name="connsiteX65" fmla="*/ 3846514 w 12192000"/>
              <a:gd name="connsiteY65" fmla="*/ 125412 h 3102054"/>
              <a:gd name="connsiteX66" fmla="*/ 3887789 w 12192000"/>
              <a:gd name="connsiteY66" fmla="*/ 141287 h 3102054"/>
              <a:gd name="connsiteX67" fmla="*/ 3933826 w 12192000"/>
              <a:gd name="connsiteY67" fmla="*/ 155575 h 3102054"/>
              <a:gd name="connsiteX68" fmla="*/ 3986214 w 12192000"/>
              <a:gd name="connsiteY68" fmla="*/ 166687 h 3102054"/>
              <a:gd name="connsiteX69" fmla="*/ 4046539 w 12192000"/>
              <a:gd name="connsiteY69" fmla="*/ 174625 h 3102054"/>
              <a:gd name="connsiteX70" fmla="*/ 4114801 w 12192000"/>
              <a:gd name="connsiteY70" fmla="*/ 176212 h 3102054"/>
              <a:gd name="connsiteX71" fmla="*/ 4183064 w 12192000"/>
              <a:gd name="connsiteY71" fmla="*/ 174625 h 3102054"/>
              <a:gd name="connsiteX72" fmla="*/ 4243388 w 12192000"/>
              <a:gd name="connsiteY72" fmla="*/ 166687 h 3102054"/>
              <a:gd name="connsiteX73" fmla="*/ 4295776 w 12192000"/>
              <a:gd name="connsiteY73" fmla="*/ 155575 h 3102054"/>
              <a:gd name="connsiteX74" fmla="*/ 4341813 w 12192000"/>
              <a:gd name="connsiteY74" fmla="*/ 141287 h 3102054"/>
              <a:gd name="connsiteX75" fmla="*/ 4383088 w 12192000"/>
              <a:gd name="connsiteY75" fmla="*/ 125412 h 3102054"/>
              <a:gd name="connsiteX76" fmla="*/ 4419601 w 12192000"/>
              <a:gd name="connsiteY76" fmla="*/ 106362 h 3102054"/>
              <a:gd name="connsiteX77" fmla="*/ 4495801 w 12192000"/>
              <a:gd name="connsiteY77" fmla="*/ 68262 h 3102054"/>
              <a:gd name="connsiteX78" fmla="*/ 4532314 w 12192000"/>
              <a:gd name="connsiteY78" fmla="*/ 52387 h 3102054"/>
              <a:gd name="connsiteX79" fmla="*/ 4573588 w 12192000"/>
              <a:gd name="connsiteY79" fmla="*/ 36512 h 3102054"/>
              <a:gd name="connsiteX80" fmla="*/ 4619626 w 12192000"/>
              <a:gd name="connsiteY80" fmla="*/ 20637 h 3102054"/>
              <a:gd name="connsiteX81" fmla="*/ 4672013 w 12192000"/>
              <a:gd name="connsiteY81" fmla="*/ 9525 h 3102054"/>
              <a:gd name="connsiteX82" fmla="*/ 4732338 w 12192000"/>
              <a:gd name="connsiteY82" fmla="*/ 3175 h 3102054"/>
              <a:gd name="connsiteX83" fmla="*/ 4800601 w 12192000"/>
              <a:gd name="connsiteY83" fmla="*/ 0 h 3102054"/>
              <a:gd name="connsiteX84" fmla="*/ 4868864 w 12192000"/>
              <a:gd name="connsiteY84" fmla="*/ 3175 h 3102054"/>
              <a:gd name="connsiteX85" fmla="*/ 4929188 w 12192000"/>
              <a:gd name="connsiteY85" fmla="*/ 9525 h 3102054"/>
              <a:gd name="connsiteX86" fmla="*/ 4981576 w 12192000"/>
              <a:gd name="connsiteY86" fmla="*/ 20637 h 3102054"/>
              <a:gd name="connsiteX87" fmla="*/ 5027614 w 12192000"/>
              <a:gd name="connsiteY87" fmla="*/ 36512 h 3102054"/>
              <a:gd name="connsiteX88" fmla="*/ 5068889 w 12192000"/>
              <a:gd name="connsiteY88" fmla="*/ 52387 h 3102054"/>
              <a:gd name="connsiteX89" fmla="*/ 5105402 w 12192000"/>
              <a:gd name="connsiteY89" fmla="*/ 68262 h 3102054"/>
              <a:gd name="connsiteX90" fmla="*/ 5143502 w 12192000"/>
              <a:gd name="connsiteY90" fmla="*/ 87312 h 3102054"/>
              <a:gd name="connsiteX91" fmla="*/ 5181601 w 12192000"/>
              <a:gd name="connsiteY91" fmla="*/ 106362 h 3102054"/>
              <a:gd name="connsiteX92" fmla="*/ 5218115 w 12192000"/>
              <a:gd name="connsiteY92" fmla="*/ 125412 h 3102054"/>
              <a:gd name="connsiteX93" fmla="*/ 5259388 w 12192000"/>
              <a:gd name="connsiteY93" fmla="*/ 141287 h 3102054"/>
              <a:gd name="connsiteX94" fmla="*/ 5305426 w 12192000"/>
              <a:gd name="connsiteY94" fmla="*/ 155575 h 3102054"/>
              <a:gd name="connsiteX95" fmla="*/ 5357813 w 12192000"/>
              <a:gd name="connsiteY95" fmla="*/ 166687 h 3102054"/>
              <a:gd name="connsiteX96" fmla="*/ 5418139 w 12192000"/>
              <a:gd name="connsiteY96" fmla="*/ 174625 h 3102054"/>
              <a:gd name="connsiteX97" fmla="*/ 5486401 w 12192000"/>
              <a:gd name="connsiteY97" fmla="*/ 176212 h 3102054"/>
              <a:gd name="connsiteX98" fmla="*/ 5554663 w 12192000"/>
              <a:gd name="connsiteY98" fmla="*/ 174625 h 3102054"/>
              <a:gd name="connsiteX99" fmla="*/ 5614989 w 12192000"/>
              <a:gd name="connsiteY99" fmla="*/ 166687 h 3102054"/>
              <a:gd name="connsiteX100" fmla="*/ 5667376 w 12192000"/>
              <a:gd name="connsiteY100" fmla="*/ 155575 h 3102054"/>
              <a:gd name="connsiteX101" fmla="*/ 5713414 w 12192000"/>
              <a:gd name="connsiteY101" fmla="*/ 141287 h 3102054"/>
              <a:gd name="connsiteX102" fmla="*/ 5754689 w 12192000"/>
              <a:gd name="connsiteY102" fmla="*/ 125412 h 3102054"/>
              <a:gd name="connsiteX103" fmla="*/ 5791202 w 12192000"/>
              <a:gd name="connsiteY103" fmla="*/ 106362 h 3102054"/>
              <a:gd name="connsiteX104" fmla="*/ 5829302 w 12192000"/>
              <a:gd name="connsiteY104" fmla="*/ 87312 h 3102054"/>
              <a:gd name="connsiteX105" fmla="*/ 5867402 w 12192000"/>
              <a:gd name="connsiteY105" fmla="*/ 68262 h 3102054"/>
              <a:gd name="connsiteX106" fmla="*/ 5903915 w 12192000"/>
              <a:gd name="connsiteY106" fmla="*/ 52387 h 3102054"/>
              <a:gd name="connsiteX107" fmla="*/ 5945189 w 12192000"/>
              <a:gd name="connsiteY107" fmla="*/ 36512 h 3102054"/>
              <a:gd name="connsiteX108" fmla="*/ 5991226 w 12192000"/>
              <a:gd name="connsiteY108" fmla="*/ 20637 h 3102054"/>
              <a:gd name="connsiteX109" fmla="*/ 6043614 w 12192000"/>
              <a:gd name="connsiteY109" fmla="*/ 9525 h 3102054"/>
              <a:gd name="connsiteX110" fmla="*/ 6103939 w 12192000"/>
              <a:gd name="connsiteY110" fmla="*/ 3175 h 3102054"/>
              <a:gd name="connsiteX111" fmla="*/ 6172201 w 12192000"/>
              <a:gd name="connsiteY111" fmla="*/ 0 h 3102054"/>
              <a:gd name="connsiteX112" fmla="*/ 6210301 w 12192000"/>
              <a:gd name="connsiteY112" fmla="*/ 1772 h 3102054"/>
              <a:gd name="connsiteX113" fmla="*/ 6248401 w 12192000"/>
              <a:gd name="connsiteY113" fmla="*/ 0 h 3102054"/>
              <a:gd name="connsiteX114" fmla="*/ 6316664 w 12192000"/>
              <a:gd name="connsiteY114" fmla="*/ 3175 h 3102054"/>
              <a:gd name="connsiteX115" fmla="*/ 6376989 w 12192000"/>
              <a:gd name="connsiteY115" fmla="*/ 9525 h 3102054"/>
              <a:gd name="connsiteX116" fmla="*/ 6429376 w 12192000"/>
              <a:gd name="connsiteY116" fmla="*/ 20637 h 3102054"/>
              <a:gd name="connsiteX117" fmla="*/ 6475414 w 12192000"/>
              <a:gd name="connsiteY117" fmla="*/ 36512 h 3102054"/>
              <a:gd name="connsiteX118" fmla="*/ 6516689 w 12192000"/>
              <a:gd name="connsiteY118" fmla="*/ 52387 h 3102054"/>
              <a:gd name="connsiteX119" fmla="*/ 6553202 w 12192000"/>
              <a:gd name="connsiteY119" fmla="*/ 68262 h 3102054"/>
              <a:gd name="connsiteX120" fmla="*/ 6591302 w 12192000"/>
              <a:gd name="connsiteY120" fmla="*/ 87312 h 3102054"/>
              <a:gd name="connsiteX121" fmla="*/ 6629401 w 12192000"/>
              <a:gd name="connsiteY121" fmla="*/ 106362 h 3102054"/>
              <a:gd name="connsiteX122" fmla="*/ 6665915 w 12192000"/>
              <a:gd name="connsiteY122" fmla="*/ 125412 h 3102054"/>
              <a:gd name="connsiteX123" fmla="*/ 6707189 w 12192000"/>
              <a:gd name="connsiteY123" fmla="*/ 141287 h 3102054"/>
              <a:gd name="connsiteX124" fmla="*/ 6753226 w 12192000"/>
              <a:gd name="connsiteY124" fmla="*/ 155575 h 3102054"/>
              <a:gd name="connsiteX125" fmla="*/ 6805614 w 12192000"/>
              <a:gd name="connsiteY125" fmla="*/ 166687 h 3102054"/>
              <a:gd name="connsiteX126" fmla="*/ 6865939 w 12192000"/>
              <a:gd name="connsiteY126" fmla="*/ 174625 h 3102054"/>
              <a:gd name="connsiteX127" fmla="*/ 6934201 w 12192000"/>
              <a:gd name="connsiteY127" fmla="*/ 176212 h 3102054"/>
              <a:gd name="connsiteX128" fmla="*/ 7002464 w 12192000"/>
              <a:gd name="connsiteY128" fmla="*/ 174625 h 3102054"/>
              <a:gd name="connsiteX129" fmla="*/ 7062789 w 12192000"/>
              <a:gd name="connsiteY129" fmla="*/ 166687 h 3102054"/>
              <a:gd name="connsiteX130" fmla="*/ 7115176 w 12192000"/>
              <a:gd name="connsiteY130" fmla="*/ 155575 h 3102054"/>
              <a:gd name="connsiteX131" fmla="*/ 7161214 w 12192000"/>
              <a:gd name="connsiteY131" fmla="*/ 141287 h 3102054"/>
              <a:gd name="connsiteX132" fmla="*/ 7202489 w 12192000"/>
              <a:gd name="connsiteY132" fmla="*/ 125412 h 3102054"/>
              <a:gd name="connsiteX133" fmla="*/ 7239001 w 12192000"/>
              <a:gd name="connsiteY133" fmla="*/ 106362 h 3102054"/>
              <a:gd name="connsiteX134" fmla="*/ 7277101 w 12192000"/>
              <a:gd name="connsiteY134" fmla="*/ 87312 h 3102054"/>
              <a:gd name="connsiteX135" fmla="*/ 7315201 w 12192000"/>
              <a:gd name="connsiteY135" fmla="*/ 68262 h 3102054"/>
              <a:gd name="connsiteX136" fmla="*/ 7351714 w 12192000"/>
              <a:gd name="connsiteY136" fmla="*/ 52387 h 3102054"/>
              <a:gd name="connsiteX137" fmla="*/ 7392989 w 12192000"/>
              <a:gd name="connsiteY137" fmla="*/ 36512 h 3102054"/>
              <a:gd name="connsiteX138" fmla="*/ 7439026 w 12192000"/>
              <a:gd name="connsiteY138" fmla="*/ 20637 h 3102054"/>
              <a:gd name="connsiteX139" fmla="*/ 7491414 w 12192000"/>
              <a:gd name="connsiteY139" fmla="*/ 9525 h 3102054"/>
              <a:gd name="connsiteX140" fmla="*/ 7551739 w 12192000"/>
              <a:gd name="connsiteY140" fmla="*/ 3175 h 3102054"/>
              <a:gd name="connsiteX141" fmla="*/ 7620001 w 12192000"/>
              <a:gd name="connsiteY141" fmla="*/ 0 h 3102054"/>
              <a:gd name="connsiteX142" fmla="*/ 7688264 w 12192000"/>
              <a:gd name="connsiteY142" fmla="*/ 3175 h 3102054"/>
              <a:gd name="connsiteX143" fmla="*/ 7748589 w 12192000"/>
              <a:gd name="connsiteY143" fmla="*/ 9525 h 3102054"/>
              <a:gd name="connsiteX144" fmla="*/ 7800976 w 12192000"/>
              <a:gd name="connsiteY144" fmla="*/ 20637 h 3102054"/>
              <a:gd name="connsiteX145" fmla="*/ 7847014 w 12192000"/>
              <a:gd name="connsiteY145" fmla="*/ 36512 h 3102054"/>
              <a:gd name="connsiteX146" fmla="*/ 7888289 w 12192000"/>
              <a:gd name="connsiteY146" fmla="*/ 52387 h 3102054"/>
              <a:gd name="connsiteX147" fmla="*/ 7924801 w 12192000"/>
              <a:gd name="connsiteY147" fmla="*/ 68262 h 3102054"/>
              <a:gd name="connsiteX148" fmla="*/ 7962901 w 12192000"/>
              <a:gd name="connsiteY148" fmla="*/ 87312 h 3102054"/>
              <a:gd name="connsiteX149" fmla="*/ 8001001 w 12192000"/>
              <a:gd name="connsiteY149" fmla="*/ 106362 h 3102054"/>
              <a:gd name="connsiteX150" fmla="*/ 8037514 w 12192000"/>
              <a:gd name="connsiteY150" fmla="*/ 125412 h 3102054"/>
              <a:gd name="connsiteX151" fmla="*/ 8078789 w 12192000"/>
              <a:gd name="connsiteY151" fmla="*/ 141287 h 3102054"/>
              <a:gd name="connsiteX152" fmla="*/ 8124826 w 12192000"/>
              <a:gd name="connsiteY152" fmla="*/ 155575 h 3102054"/>
              <a:gd name="connsiteX153" fmla="*/ 8177214 w 12192000"/>
              <a:gd name="connsiteY153" fmla="*/ 166687 h 3102054"/>
              <a:gd name="connsiteX154" fmla="*/ 8237539 w 12192000"/>
              <a:gd name="connsiteY154" fmla="*/ 174625 h 3102054"/>
              <a:gd name="connsiteX155" fmla="*/ 8305801 w 12192000"/>
              <a:gd name="connsiteY155" fmla="*/ 176212 h 3102054"/>
              <a:gd name="connsiteX156" fmla="*/ 8374064 w 12192000"/>
              <a:gd name="connsiteY156" fmla="*/ 174625 h 3102054"/>
              <a:gd name="connsiteX157" fmla="*/ 8434388 w 12192000"/>
              <a:gd name="connsiteY157" fmla="*/ 166687 h 3102054"/>
              <a:gd name="connsiteX158" fmla="*/ 8486776 w 12192000"/>
              <a:gd name="connsiteY158" fmla="*/ 155575 h 3102054"/>
              <a:gd name="connsiteX159" fmla="*/ 8532814 w 12192000"/>
              <a:gd name="connsiteY159" fmla="*/ 141287 h 3102054"/>
              <a:gd name="connsiteX160" fmla="*/ 8574088 w 12192000"/>
              <a:gd name="connsiteY160" fmla="*/ 125412 h 3102054"/>
              <a:gd name="connsiteX161" fmla="*/ 8610600 w 12192000"/>
              <a:gd name="connsiteY161" fmla="*/ 106362 h 3102054"/>
              <a:gd name="connsiteX162" fmla="*/ 8648700 w 12192000"/>
              <a:gd name="connsiteY162" fmla="*/ 87312 h 3102054"/>
              <a:gd name="connsiteX163" fmla="*/ 8686800 w 12192000"/>
              <a:gd name="connsiteY163" fmla="*/ 68262 h 3102054"/>
              <a:gd name="connsiteX164" fmla="*/ 8723314 w 12192000"/>
              <a:gd name="connsiteY164" fmla="*/ 52387 h 3102054"/>
              <a:gd name="connsiteX165" fmla="*/ 8764588 w 12192000"/>
              <a:gd name="connsiteY165" fmla="*/ 36512 h 3102054"/>
              <a:gd name="connsiteX166" fmla="*/ 8810626 w 12192000"/>
              <a:gd name="connsiteY166" fmla="*/ 20637 h 3102054"/>
              <a:gd name="connsiteX167" fmla="*/ 8863014 w 12192000"/>
              <a:gd name="connsiteY167" fmla="*/ 9525 h 3102054"/>
              <a:gd name="connsiteX168" fmla="*/ 8923338 w 12192000"/>
              <a:gd name="connsiteY168" fmla="*/ 3175 h 3102054"/>
              <a:gd name="connsiteX169" fmla="*/ 8990014 w 12192000"/>
              <a:gd name="connsiteY169" fmla="*/ 0 h 3102054"/>
              <a:gd name="connsiteX170" fmla="*/ 9059864 w 12192000"/>
              <a:gd name="connsiteY170" fmla="*/ 3175 h 3102054"/>
              <a:gd name="connsiteX171" fmla="*/ 9120188 w 12192000"/>
              <a:gd name="connsiteY171" fmla="*/ 9525 h 3102054"/>
              <a:gd name="connsiteX172" fmla="*/ 9172576 w 12192000"/>
              <a:gd name="connsiteY172" fmla="*/ 20637 h 3102054"/>
              <a:gd name="connsiteX173" fmla="*/ 9218614 w 12192000"/>
              <a:gd name="connsiteY173" fmla="*/ 36512 h 3102054"/>
              <a:gd name="connsiteX174" fmla="*/ 9259888 w 12192000"/>
              <a:gd name="connsiteY174" fmla="*/ 52387 h 3102054"/>
              <a:gd name="connsiteX175" fmla="*/ 9296400 w 12192000"/>
              <a:gd name="connsiteY175" fmla="*/ 68262 h 3102054"/>
              <a:gd name="connsiteX176" fmla="*/ 9334500 w 12192000"/>
              <a:gd name="connsiteY176" fmla="*/ 87312 h 3102054"/>
              <a:gd name="connsiteX177" fmla="*/ 9372600 w 12192000"/>
              <a:gd name="connsiteY177" fmla="*/ 106362 h 3102054"/>
              <a:gd name="connsiteX178" fmla="*/ 9409114 w 12192000"/>
              <a:gd name="connsiteY178" fmla="*/ 125412 h 3102054"/>
              <a:gd name="connsiteX179" fmla="*/ 9450388 w 12192000"/>
              <a:gd name="connsiteY179" fmla="*/ 141287 h 3102054"/>
              <a:gd name="connsiteX180" fmla="*/ 9496426 w 12192000"/>
              <a:gd name="connsiteY180" fmla="*/ 155575 h 3102054"/>
              <a:gd name="connsiteX181" fmla="*/ 9548814 w 12192000"/>
              <a:gd name="connsiteY181" fmla="*/ 166687 h 3102054"/>
              <a:gd name="connsiteX182" fmla="*/ 9609138 w 12192000"/>
              <a:gd name="connsiteY182" fmla="*/ 174625 h 3102054"/>
              <a:gd name="connsiteX183" fmla="*/ 9677400 w 12192000"/>
              <a:gd name="connsiteY183" fmla="*/ 176212 h 3102054"/>
              <a:gd name="connsiteX184" fmla="*/ 9745664 w 12192000"/>
              <a:gd name="connsiteY184" fmla="*/ 174625 h 3102054"/>
              <a:gd name="connsiteX185" fmla="*/ 9805988 w 12192000"/>
              <a:gd name="connsiteY185" fmla="*/ 166687 h 3102054"/>
              <a:gd name="connsiteX186" fmla="*/ 9858376 w 12192000"/>
              <a:gd name="connsiteY186" fmla="*/ 155575 h 3102054"/>
              <a:gd name="connsiteX187" fmla="*/ 9904414 w 12192000"/>
              <a:gd name="connsiteY187" fmla="*/ 141287 h 3102054"/>
              <a:gd name="connsiteX188" fmla="*/ 9945688 w 12192000"/>
              <a:gd name="connsiteY188" fmla="*/ 125412 h 3102054"/>
              <a:gd name="connsiteX189" fmla="*/ 9982200 w 12192000"/>
              <a:gd name="connsiteY189" fmla="*/ 106362 h 3102054"/>
              <a:gd name="connsiteX190" fmla="*/ 10058400 w 12192000"/>
              <a:gd name="connsiteY190" fmla="*/ 68262 h 3102054"/>
              <a:gd name="connsiteX191" fmla="*/ 10094914 w 12192000"/>
              <a:gd name="connsiteY191" fmla="*/ 52387 h 3102054"/>
              <a:gd name="connsiteX192" fmla="*/ 10136188 w 12192000"/>
              <a:gd name="connsiteY192" fmla="*/ 36512 h 3102054"/>
              <a:gd name="connsiteX193" fmla="*/ 10182226 w 12192000"/>
              <a:gd name="connsiteY193" fmla="*/ 20637 h 3102054"/>
              <a:gd name="connsiteX194" fmla="*/ 10234614 w 12192000"/>
              <a:gd name="connsiteY194" fmla="*/ 9525 h 3102054"/>
              <a:gd name="connsiteX195" fmla="*/ 10294938 w 12192000"/>
              <a:gd name="connsiteY195" fmla="*/ 3175 h 3102054"/>
              <a:gd name="connsiteX196" fmla="*/ 10363200 w 12192000"/>
              <a:gd name="connsiteY196" fmla="*/ 0 h 3102054"/>
              <a:gd name="connsiteX197" fmla="*/ 10431464 w 12192000"/>
              <a:gd name="connsiteY197" fmla="*/ 3175 h 3102054"/>
              <a:gd name="connsiteX198" fmla="*/ 10491788 w 12192000"/>
              <a:gd name="connsiteY198" fmla="*/ 9525 h 3102054"/>
              <a:gd name="connsiteX199" fmla="*/ 10544176 w 12192000"/>
              <a:gd name="connsiteY199" fmla="*/ 20637 h 3102054"/>
              <a:gd name="connsiteX200" fmla="*/ 10590214 w 12192000"/>
              <a:gd name="connsiteY200" fmla="*/ 36512 h 3102054"/>
              <a:gd name="connsiteX201" fmla="*/ 10631488 w 12192000"/>
              <a:gd name="connsiteY201" fmla="*/ 52387 h 3102054"/>
              <a:gd name="connsiteX202" fmla="*/ 10668000 w 12192000"/>
              <a:gd name="connsiteY202" fmla="*/ 68262 h 3102054"/>
              <a:gd name="connsiteX203" fmla="*/ 10706100 w 12192000"/>
              <a:gd name="connsiteY203" fmla="*/ 87312 h 3102054"/>
              <a:gd name="connsiteX204" fmla="*/ 10744200 w 12192000"/>
              <a:gd name="connsiteY204" fmla="*/ 106362 h 3102054"/>
              <a:gd name="connsiteX205" fmla="*/ 10780714 w 12192000"/>
              <a:gd name="connsiteY205" fmla="*/ 125412 h 3102054"/>
              <a:gd name="connsiteX206" fmla="*/ 10821988 w 12192000"/>
              <a:gd name="connsiteY206" fmla="*/ 141287 h 3102054"/>
              <a:gd name="connsiteX207" fmla="*/ 10868026 w 12192000"/>
              <a:gd name="connsiteY207" fmla="*/ 155575 h 3102054"/>
              <a:gd name="connsiteX208" fmla="*/ 10920414 w 12192000"/>
              <a:gd name="connsiteY208" fmla="*/ 166687 h 3102054"/>
              <a:gd name="connsiteX209" fmla="*/ 10980738 w 12192000"/>
              <a:gd name="connsiteY209" fmla="*/ 174625 h 3102054"/>
              <a:gd name="connsiteX210" fmla="*/ 11049000 w 12192000"/>
              <a:gd name="connsiteY210" fmla="*/ 176212 h 3102054"/>
              <a:gd name="connsiteX211" fmla="*/ 11117264 w 12192000"/>
              <a:gd name="connsiteY211" fmla="*/ 174625 h 3102054"/>
              <a:gd name="connsiteX212" fmla="*/ 11177588 w 12192000"/>
              <a:gd name="connsiteY212" fmla="*/ 166687 h 3102054"/>
              <a:gd name="connsiteX213" fmla="*/ 11229976 w 12192000"/>
              <a:gd name="connsiteY213" fmla="*/ 155575 h 3102054"/>
              <a:gd name="connsiteX214" fmla="*/ 11276014 w 12192000"/>
              <a:gd name="connsiteY214" fmla="*/ 141287 h 3102054"/>
              <a:gd name="connsiteX215" fmla="*/ 11317288 w 12192000"/>
              <a:gd name="connsiteY215" fmla="*/ 125412 h 3102054"/>
              <a:gd name="connsiteX216" fmla="*/ 11353800 w 12192000"/>
              <a:gd name="connsiteY216" fmla="*/ 106362 h 3102054"/>
              <a:gd name="connsiteX217" fmla="*/ 11391900 w 12192000"/>
              <a:gd name="connsiteY217" fmla="*/ 87312 h 3102054"/>
              <a:gd name="connsiteX218" fmla="*/ 11430000 w 12192000"/>
              <a:gd name="connsiteY218" fmla="*/ 68263 h 3102054"/>
              <a:gd name="connsiteX219" fmla="*/ 11466514 w 12192000"/>
              <a:gd name="connsiteY219" fmla="*/ 52388 h 3102054"/>
              <a:gd name="connsiteX220" fmla="*/ 11507788 w 12192000"/>
              <a:gd name="connsiteY220" fmla="*/ 36513 h 3102054"/>
              <a:gd name="connsiteX221" fmla="*/ 11553826 w 12192000"/>
              <a:gd name="connsiteY221" fmla="*/ 20638 h 3102054"/>
              <a:gd name="connsiteX222" fmla="*/ 11606214 w 12192000"/>
              <a:gd name="connsiteY222" fmla="*/ 9525 h 3102054"/>
              <a:gd name="connsiteX223" fmla="*/ 11666538 w 12192000"/>
              <a:gd name="connsiteY223" fmla="*/ 3175 h 3102054"/>
              <a:gd name="connsiteX224" fmla="*/ 11734800 w 12192000"/>
              <a:gd name="connsiteY224" fmla="*/ 0 h 3102054"/>
              <a:gd name="connsiteX225" fmla="*/ 11803064 w 12192000"/>
              <a:gd name="connsiteY225" fmla="*/ 3175 h 3102054"/>
              <a:gd name="connsiteX226" fmla="*/ 11863388 w 12192000"/>
              <a:gd name="connsiteY226" fmla="*/ 9525 h 3102054"/>
              <a:gd name="connsiteX227" fmla="*/ 11915776 w 12192000"/>
              <a:gd name="connsiteY227" fmla="*/ 20638 h 3102054"/>
              <a:gd name="connsiteX228" fmla="*/ 11961814 w 12192000"/>
              <a:gd name="connsiteY228" fmla="*/ 36513 h 3102054"/>
              <a:gd name="connsiteX229" fmla="*/ 12003088 w 12192000"/>
              <a:gd name="connsiteY229" fmla="*/ 52388 h 3102054"/>
              <a:gd name="connsiteX230" fmla="*/ 12039600 w 12192000"/>
              <a:gd name="connsiteY230" fmla="*/ 68263 h 3102054"/>
              <a:gd name="connsiteX231" fmla="*/ 12077700 w 12192000"/>
              <a:gd name="connsiteY231" fmla="*/ 87313 h 3102054"/>
              <a:gd name="connsiteX232" fmla="*/ 12115800 w 12192000"/>
              <a:gd name="connsiteY232" fmla="*/ 106363 h 3102054"/>
              <a:gd name="connsiteX233" fmla="*/ 12152314 w 12192000"/>
              <a:gd name="connsiteY233" fmla="*/ 125413 h 3102054"/>
              <a:gd name="connsiteX234" fmla="*/ 12192000 w 12192000"/>
              <a:gd name="connsiteY234" fmla="*/ 140677 h 3102054"/>
              <a:gd name="connsiteX235" fmla="*/ 12192000 w 12192000"/>
              <a:gd name="connsiteY235" fmla="*/ 885826 h 3102054"/>
              <a:gd name="connsiteX236" fmla="*/ 12191999 w 12192000"/>
              <a:gd name="connsiteY236" fmla="*/ 885826 h 3102054"/>
              <a:gd name="connsiteX237" fmla="*/ 12191999 w 12192000"/>
              <a:gd name="connsiteY237" fmla="*/ 3102054 h 3102054"/>
              <a:gd name="connsiteX238" fmla="*/ 0 w 12192000"/>
              <a:gd name="connsiteY238" fmla="*/ 3102054 h 3102054"/>
              <a:gd name="connsiteX239" fmla="*/ 0 w 12192000"/>
              <a:gd name="connsiteY239" fmla="*/ 638254 h 3102054"/>
              <a:gd name="connsiteX240" fmla="*/ 1 w 12192000"/>
              <a:gd name="connsiteY240" fmla="*/ 638254 h 3102054"/>
              <a:gd name="connsiteX241" fmla="*/ 1 w 12192000"/>
              <a:gd name="connsiteY241" fmla="*/ 176212 h 3102054"/>
              <a:gd name="connsiteX242" fmla="*/ 68264 w 12192000"/>
              <a:gd name="connsiteY242" fmla="*/ 174625 h 3102054"/>
              <a:gd name="connsiteX243" fmla="*/ 128589 w 12192000"/>
              <a:gd name="connsiteY243" fmla="*/ 166687 h 3102054"/>
              <a:gd name="connsiteX244" fmla="*/ 180976 w 12192000"/>
              <a:gd name="connsiteY244" fmla="*/ 155575 h 3102054"/>
              <a:gd name="connsiteX245" fmla="*/ 227014 w 12192000"/>
              <a:gd name="connsiteY245" fmla="*/ 141287 h 3102054"/>
              <a:gd name="connsiteX246" fmla="*/ 268289 w 12192000"/>
              <a:gd name="connsiteY246" fmla="*/ 125412 h 3102054"/>
              <a:gd name="connsiteX247" fmla="*/ 304801 w 12192000"/>
              <a:gd name="connsiteY247" fmla="*/ 106362 h 3102054"/>
              <a:gd name="connsiteX248" fmla="*/ 342901 w 12192000"/>
              <a:gd name="connsiteY248" fmla="*/ 87312 h 3102054"/>
              <a:gd name="connsiteX249" fmla="*/ 381001 w 12192000"/>
              <a:gd name="connsiteY249" fmla="*/ 68262 h 3102054"/>
              <a:gd name="connsiteX250" fmla="*/ 417514 w 12192000"/>
              <a:gd name="connsiteY250" fmla="*/ 52387 h 3102054"/>
              <a:gd name="connsiteX251" fmla="*/ 458789 w 12192000"/>
              <a:gd name="connsiteY251" fmla="*/ 36512 h 3102054"/>
              <a:gd name="connsiteX252" fmla="*/ 504826 w 12192000"/>
              <a:gd name="connsiteY252" fmla="*/ 20637 h 3102054"/>
              <a:gd name="connsiteX253" fmla="*/ 557214 w 12192000"/>
              <a:gd name="connsiteY253" fmla="*/ 9525 h 3102054"/>
              <a:gd name="connsiteX254" fmla="*/ 617539 w 12192000"/>
              <a:gd name="connsiteY254" fmla="*/ 3175 h 310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2000" h="3102054">
                <a:moveTo>
                  <a:pt x="685801" y="0"/>
                </a:moveTo>
                <a:lnTo>
                  <a:pt x="754064" y="3175"/>
                </a:lnTo>
                <a:lnTo>
                  <a:pt x="814389" y="9525"/>
                </a:lnTo>
                <a:lnTo>
                  <a:pt x="866776" y="20637"/>
                </a:lnTo>
                <a:lnTo>
                  <a:pt x="912814" y="36512"/>
                </a:lnTo>
                <a:lnTo>
                  <a:pt x="954089" y="52387"/>
                </a:lnTo>
                <a:lnTo>
                  <a:pt x="990601" y="68262"/>
                </a:lnTo>
                <a:lnTo>
                  <a:pt x="1028701" y="87312"/>
                </a:lnTo>
                <a:lnTo>
                  <a:pt x="1066801" y="106362"/>
                </a:lnTo>
                <a:lnTo>
                  <a:pt x="1103314" y="125412"/>
                </a:lnTo>
                <a:lnTo>
                  <a:pt x="1144589" y="141287"/>
                </a:lnTo>
                <a:lnTo>
                  <a:pt x="1190626" y="155575"/>
                </a:lnTo>
                <a:lnTo>
                  <a:pt x="1243014" y="166687"/>
                </a:lnTo>
                <a:lnTo>
                  <a:pt x="1303339" y="174625"/>
                </a:lnTo>
                <a:lnTo>
                  <a:pt x="1371601" y="176212"/>
                </a:lnTo>
                <a:lnTo>
                  <a:pt x="1439864" y="174625"/>
                </a:lnTo>
                <a:lnTo>
                  <a:pt x="1500189" y="166687"/>
                </a:lnTo>
                <a:lnTo>
                  <a:pt x="1552576" y="155575"/>
                </a:lnTo>
                <a:lnTo>
                  <a:pt x="1598614" y="141287"/>
                </a:lnTo>
                <a:lnTo>
                  <a:pt x="1639889" y="125412"/>
                </a:lnTo>
                <a:lnTo>
                  <a:pt x="1676401" y="106362"/>
                </a:lnTo>
                <a:lnTo>
                  <a:pt x="1714501" y="87312"/>
                </a:lnTo>
                <a:lnTo>
                  <a:pt x="1752601" y="68262"/>
                </a:lnTo>
                <a:lnTo>
                  <a:pt x="1789114" y="52387"/>
                </a:lnTo>
                <a:lnTo>
                  <a:pt x="1830389" y="36512"/>
                </a:lnTo>
                <a:lnTo>
                  <a:pt x="1876426" y="20637"/>
                </a:lnTo>
                <a:lnTo>
                  <a:pt x="1928814" y="9525"/>
                </a:lnTo>
                <a:lnTo>
                  <a:pt x="1989139" y="3175"/>
                </a:lnTo>
                <a:lnTo>
                  <a:pt x="2057401" y="0"/>
                </a:lnTo>
                <a:lnTo>
                  <a:pt x="2125664" y="3175"/>
                </a:lnTo>
                <a:lnTo>
                  <a:pt x="2185989" y="9525"/>
                </a:lnTo>
                <a:lnTo>
                  <a:pt x="2238376" y="20637"/>
                </a:lnTo>
                <a:lnTo>
                  <a:pt x="2284414" y="36512"/>
                </a:lnTo>
                <a:lnTo>
                  <a:pt x="2325688" y="52387"/>
                </a:lnTo>
                <a:lnTo>
                  <a:pt x="2362201" y="68262"/>
                </a:lnTo>
                <a:lnTo>
                  <a:pt x="2400301" y="87312"/>
                </a:lnTo>
                <a:lnTo>
                  <a:pt x="2438401" y="106362"/>
                </a:lnTo>
                <a:lnTo>
                  <a:pt x="2474913" y="125412"/>
                </a:lnTo>
                <a:lnTo>
                  <a:pt x="2516188" y="141287"/>
                </a:lnTo>
                <a:lnTo>
                  <a:pt x="2562226" y="155575"/>
                </a:lnTo>
                <a:lnTo>
                  <a:pt x="2614614" y="166687"/>
                </a:lnTo>
                <a:lnTo>
                  <a:pt x="2674938" y="174625"/>
                </a:lnTo>
                <a:lnTo>
                  <a:pt x="2743201" y="176212"/>
                </a:lnTo>
                <a:lnTo>
                  <a:pt x="2811464" y="174625"/>
                </a:lnTo>
                <a:lnTo>
                  <a:pt x="2871789" y="166687"/>
                </a:lnTo>
                <a:lnTo>
                  <a:pt x="2924176" y="155575"/>
                </a:lnTo>
                <a:lnTo>
                  <a:pt x="2970214" y="141287"/>
                </a:lnTo>
                <a:lnTo>
                  <a:pt x="3011489" y="125412"/>
                </a:lnTo>
                <a:lnTo>
                  <a:pt x="3048001" y="106362"/>
                </a:lnTo>
                <a:lnTo>
                  <a:pt x="3086101" y="87312"/>
                </a:lnTo>
                <a:lnTo>
                  <a:pt x="3124201" y="68262"/>
                </a:lnTo>
                <a:lnTo>
                  <a:pt x="3160714" y="52387"/>
                </a:lnTo>
                <a:lnTo>
                  <a:pt x="3201989" y="36512"/>
                </a:lnTo>
                <a:lnTo>
                  <a:pt x="3248026" y="20637"/>
                </a:lnTo>
                <a:lnTo>
                  <a:pt x="3300414" y="9525"/>
                </a:lnTo>
                <a:lnTo>
                  <a:pt x="3360739" y="3175"/>
                </a:lnTo>
                <a:lnTo>
                  <a:pt x="3427414" y="0"/>
                </a:lnTo>
                <a:lnTo>
                  <a:pt x="3497264" y="3175"/>
                </a:lnTo>
                <a:lnTo>
                  <a:pt x="3557589" y="9525"/>
                </a:lnTo>
                <a:lnTo>
                  <a:pt x="3609976" y="20637"/>
                </a:lnTo>
                <a:lnTo>
                  <a:pt x="3656014" y="36512"/>
                </a:lnTo>
                <a:lnTo>
                  <a:pt x="3697288" y="52387"/>
                </a:lnTo>
                <a:lnTo>
                  <a:pt x="3733801" y="68262"/>
                </a:lnTo>
                <a:lnTo>
                  <a:pt x="3771901" y="87312"/>
                </a:lnTo>
                <a:lnTo>
                  <a:pt x="3810001" y="106362"/>
                </a:lnTo>
                <a:lnTo>
                  <a:pt x="3846514" y="125412"/>
                </a:lnTo>
                <a:lnTo>
                  <a:pt x="3887789" y="141287"/>
                </a:lnTo>
                <a:lnTo>
                  <a:pt x="3933826" y="155575"/>
                </a:lnTo>
                <a:lnTo>
                  <a:pt x="3986214" y="166687"/>
                </a:lnTo>
                <a:lnTo>
                  <a:pt x="4046539" y="174625"/>
                </a:lnTo>
                <a:lnTo>
                  <a:pt x="4114801" y="176212"/>
                </a:lnTo>
                <a:lnTo>
                  <a:pt x="4183064" y="174625"/>
                </a:lnTo>
                <a:lnTo>
                  <a:pt x="4243388" y="166687"/>
                </a:lnTo>
                <a:lnTo>
                  <a:pt x="4295776" y="155575"/>
                </a:lnTo>
                <a:lnTo>
                  <a:pt x="4341813" y="141287"/>
                </a:lnTo>
                <a:lnTo>
                  <a:pt x="4383088" y="125412"/>
                </a:lnTo>
                <a:lnTo>
                  <a:pt x="4419601" y="106362"/>
                </a:lnTo>
                <a:lnTo>
                  <a:pt x="4495801" y="68262"/>
                </a:lnTo>
                <a:lnTo>
                  <a:pt x="4532314" y="52387"/>
                </a:lnTo>
                <a:lnTo>
                  <a:pt x="4573588" y="36512"/>
                </a:lnTo>
                <a:lnTo>
                  <a:pt x="4619626" y="20637"/>
                </a:lnTo>
                <a:lnTo>
                  <a:pt x="4672013" y="9525"/>
                </a:lnTo>
                <a:lnTo>
                  <a:pt x="4732338" y="3175"/>
                </a:lnTo>
                <a:lnTo>
                  <a:pt x="4800601" y="0"/>
                </a:lnTo>
                <a:lnTo>
                  <a:pt x="4868864" y="3175"/>
                </a:lnTo>
                <a:lnTo>
                  <a:pt x="4929188" y="9525"/>
                </a:lnTo>
                <a:lnTo>
                  <a:pt x="4981576" y="20637"/>
                </a:lnTo>
                <a:lnTo>
                  <a:pt x="5027614" y="36512"/>
                </a:lnTo>
                <a:lnTo>
                  <a:pt x="5068889" y="52387"/>
                </a:lnTo>
                <a:lnTo>
                  <a:pt x="5105402" y="68262"/>
                </a:lnTo>
                <a:lnTo>
                  <a:pt x="5143502" y="87312"/>
                </a:lnTo>
                <a:lnTo>
                  <a:pt x="5181601" y="106362"/>
                </a:lnTo>
                <a:lnTo>
                  <a:pt x="5218115" y="125412"/>
                </a:lnTo>
                <a:lnTo>
                  <a:pt x="5259388" y="141287"/>
                </a:lnTo>
                <a:lnTo>
                  <a:pt x="5305426" y="155575"/>
                </a:lnTo>
                <a:lnTo>
                  <a:pt x="5357813" y="166687"/>
                </a:lnTo>
                <a:lnTo>
                  <a:pt x="5418139" y="174625"/>
                </a:lnTo>
                <a:lnTo>
                  <a:pt x="5486401" y="176212"/>
                </a:lnTo>
                <a:lnTo>
                  <a:pt x="5554663" y="174625"/>
                </a:lnTo>
                <a:lnTo>
                  <a:pt x="5614989" y="166687"/>
                </a:lnTo>
                <a:lnTo>
                  <a:pt x="5667376" y="155575"/>
                </a:lnTo>
                <a:lnTo>
                  <a:pt x="5713414" y="141287"/>
                </a:lnTo>
                <a:lnTo>
                  <a:pt x="5754689" y="125412"/>
                </a:lnTo>
                <a:lnTo>
                  <a:pt x="5791202" y="106362"/>
                </a:lnTo>
                <a:lnTo>
                  <a:pt x="5829302" y="87312"/>
                </a:lnTo>
                <a:lnTo>
                  <a:pt x="5867402" y="68262"/>
                </a:lnTo>
                <a:lnTo>
                  <a:pt x="5903915" y="52387"/>
                </a:lnTo>
                <a:lnTo>
                  <a:pt x="5945189" y="36512"/>
                </a:lnTo>
                <a:lnTo>
                  <a:pt x="5991226" y="20637"/>
                </a:lnTo>
                <a:lnTo>
                  <a:pt x="6043614" y="9525"/>
                </a:lnTo>
                <a:lnTo>
                  <a:pt x="6103939" y="3175"/>
                </a:lnTo>
                <a:lnTo>
                  <a:pt x="6172201" y="0"/>
                </a:lnTo>
                <a:lnTo>
                  <a:pt x="6210301" y="1772"/>
                </a:lnTo>
                <a:lnTo>
                  <a:pt x="6248401" y="0"/>
                </a:lnTo>
                <a:lnTo>
                  <a:pt x="6316664" y="3175"/>
                </a:lnTo>
                <a:lnTo>
                  <a:pt x="6376989" y="9525"/>
                </a:lnTo>
                <a:lnTo>
                  <a:pt x="6429376" y="20637"/>
                </a:lnTo>
                <a:lnTo>
                  <a:pt x="6475414" y="36512"/>
                </a:lnTo>
                <a:lnTo>
                  <a:pt x="6516689" y="52387"/>
                </a:lnTo>
                <a:lnTo>
                  <a:pt x="6553202" y="68262"/>
                </a:lnTo>
                <a:lnTo>
                  <a:pt x="6591302" y="87312"/>
                </a:lnTo>
                <a:lnTo>
                  <a:pt x="6629401" y="106362"/>
                </a:lnTo>
                <a:lnTo>
                  <a:pt x="6665915" y="125412"/>
                </a:lnTo>
                <a:lnTo>
                  <a:pt x="6707189" y="141287"/>
                </a:lnTo>
                <a:lnTo>
                  <a:pt x="6753226" y="155575"/>
                </a:lnTo>
                <a:lnTo>
                  <a:pt x="6805614" y="166687"/>
                </a:lnTo>
                <a:lnTo>
                  <a:pt x="6865939" y="174625"/>
                </a:lnTo>
                <a:lnTo>
                  <a:pt x="6934201" y="176212"/>
                </a:lnTo>
                <a:lnTo>
                  <a:pt x="7002464" y="174625"/>
                </a:lnTo>
                <a:lnTo>
                  <a:pt x="7062789" y="166687"/>
                </a:lnTo>
                <a:lnTo>
                  <a:pt x="7115176" y="155575"/>
                </a:lnTo>
                <a:lnTo>
                  <a:pt x="7161214" y="141287"/>
                </a:lnTo>
                <a:lnTo>
                  <a:pt x="7202489" y="125412"/>
                </a:lnTo>
                <a:lnTo>
                  <a:pt x="7239001" y="106362"/>
                </a:lnTo>
                <a:lnTo>
                  <a:pt x="7277101" y="87312"/>
                </a:lnTo>
                <a:lnTo>
                  <a:pt x="7315201" y="68262"/>
                </a:lnTo>
                <a:lnTo>
                  <a:pt x="7351714" y="52387"/>
                </a:lnTo>
                <a:lnTo>
                  <a:pt x="7392989" y="36512"/>
                </a:lnTo>
                <a:lnTo>
                  <a:pt x="7439026" y="20637"/>
                </a:lnTo>
                <a:lnTo>
                  <a:pt x="7491414" y="9525"/>
                </a:lnTo>
                <a:lnTo>
                  <a:pt x="7551739" y="3175"/>
                </a:lnTo>
                <a:lnTo>
                  <a:pt x="7620001" y="0"/>
                </a:lnTo>
                <a:lnTo>
                  <a:pt x="7688264" y="3175"/>
                </a:lnTo>
                <a:lnTo>
                  <a:pt x="7748589" y="9525"/>
                </a:lnTo>
                <a:lnTo>
                  <a:pt x="7800976" y="20637"/>
                </a:lnTo>
                <a:lnTo>
                  <a:pt x="7847014" y="36512"/>
                </a:lnTo>
                <a:lnTo>
                  <a:pt x="7888289" y="52387"/>
                </a:lnTo>
                <a:lnTo>
                  <a:pt x="7924801" y="68262"/>
                </a:lnTo>
                <a:lnTo>
                  <a:pt x="7962901" y="87312"/>
                </a:lnTo>
                <a:lnTo>
                  <a:pt x="8001001" y="106362"/>
                </a:lnTo>
                <a:lnTo>
                  <a:pt x="8037514" y="125412"/>
                </a:lnTo>
                <a:lnTo>
                  <a:pt x="8078789" y="141287"/>
                </a:lnTo>
                <a:lnTo>
                  <a:pt x="8124826" y="155575"/>
                </a:lnTo>
                <a:lnTo>
                  <a:pt x="8177214" y="166687"/>
                </a:lnTo>
                <a:lnTo>
                  <a:pt x="8237539" y="174625"/>
                </a:lnTo>
                <a:lnTo>
                  <a:pt x="8305801" y="176212"/>
                </a:lnTo>
                <a:lnTo>
                  <a:pt x="8374064" y="174625"/>
                </a:lnTo>
                <a:lnTo>
                  <a:pt x="8434388" y="166687"/>
                </a:lnTo>
                <a:lnTo>
                  <a:pt x="8486776" y="155575"/>
                </a:lnTo>
                <a:lnTo>
                  <a:pt x="8532814" y="141287"/>
                </a:lnTo>
                <a:lnTo>
                  <a:pt x="8574088" y="125412"/>
                </a:lnTo>
                <a:lnTo>
                  <a:pt x="8610600" y="106362"/>
                </a:lnTo>
                <a:lnTo>
                  <a:pt x="8648700" y="87312"/>
                </a:lnTo>
                <a:lnTo>
                  <a:pt x="8686800" y="68262"/>
                </a:lnTo>
                <a:lnTo>
                  <a:pt x="8723314" y="52387"/>
                </a:lnTo>
                <a:lnTo>
                  <a:pt x="8764588" y="36512"/>
                </a:lnTo>
                <a:lnTo>
                  <a:pt x="8810626" y="20637"/>
                </a:lnTo>
                <a:lnTo>
                  <a:pt x="8863014" y="9525"/>
                </a:lnTo>
                <a:lnTo>
                  <a:pt x="8923338" y="3175"/>
                </a:lnTo>
                <a:lnTo>
                  <a:pt x="8990014" y="0"/>
                </a:lnTo>
                <a:lnTo>
                  <a:pt x="9059864" y="3175"/>
                </a:lnTo>
                <a:lnTo>
                  <a:pt x="9120188" y="9525"/>
                </a:lnTo>
                <a:lnTo>
                  <a:pt x="9172576" y="20637"/>
                </a:lnTo>
                <a:lnTo>
                  <a:pt x="9218614" y="36512"/>
                </a:lnTo>
                <a:lnTo>
                  <a:pt x="9259888" y="52387"/>
                </a:lnTo>
                <a:lnTo>
                  <a:pt x="9296400" y="68262"/>
                </a:lnTo>
                <a:lnTo>
                  <a:pt x="9334500" y="87312"/>
                </a:lnTo>
                <a:lnTo>
                  <a:pt x="9372600" y="106362"/>
                </a:lnTo>
                <a:lnTo>
                  <a:pt x="9409114" y="125412"/>
                </a:lnTo>
                <a:lnTo>
                  <a:pt x="9450388" y="141287"/>
                </a:lnTo>
                <a:lnTo>
                  <a:pt x="9496426" y="155575"/>
                </a:lnTo>
                <a:lnTo>
                  <a:pt x="9548814" y="166687"/>
                </a:lnTo>
                <a:lnTo>
                  <a:pt x="9609138" y="174625"/>
                </a:lnTo>
                <a:lnTo>
                  <a:pt x="9677400" y="176212"/>
                </a:lnTo>
                <a:lnTo>
                  <a:pt x="9745664" y="174625"/>
                </a:lnTo>
                <a:lnTo>
                  <a:pt x="9805988" y="166687"/>
                </a:lnTo>
                <a:lnTo>
                  <a:pt x="9858376" y="155575"/>
                </a:lnTo>
                <a:lnTo>
                  <a:pt x="9904414" y="141287"/>
                </a:lnTo>
                <a:lnTo>
                  <a:pt x="9945688" y="125412"/>
                </a:lnTo>
                <a:lnTo>
                  <a:pt x="9982200" y="106362"/>
                </a:lnTo>
                <a:lnTo>
                  <a:pt x="10058400" y="68262"/>
                </a:lnTo>
                <a:lnTo>
                  <a:pt x="10094914" y="52387"/>
                </a:lnTo>
                <a:lnTo>
                  <a:pt x="10136188" y="36512"/>
                </a:lnTo>
                <a:lnTo>
                  <a:pt x="10182226" y="20637"/>
                </a:lnTo>
                <a:lnTo>
                  <a:pt x="10234614" y="9525"/>
                </a:lnTo>
                <a:lnTo>
                  <a:pt x="10294938" y="3175"/>
                </a:lnTo>
                <a:lnTo>
                  <a:pt x="10363200" y="0"/>
                </a:lnTo>
                <a:lnTo>
                  <a:pt x="10431464" y="3175"/>
                </a:lnTo>
                <a:lnTo>
                  <a:pt x="10491788" y="9525"/>
                </a:lnTo>
                <a:lnTo>
                  <a:pt x="10544176" y="20637"/>
                </a:lnTo>
                <a:lnTo>
                  <a:pt x="10590214" y="36512"/>
                </a:lnTo>
                <a:lnTo>
                  <a:pt x="10631488" y="52387"/>
                </a:lnTo>
                <a:lnTo>
                  <a:pt x="10668000" y="68262"/>
                </a:lnTo>
                <a:lnTo>
                  <a:pt x="10706100" y="87312"/>
                </a:lnTo>
                <a:lnTo>
                  <a:pt x="10744200" y="106362"/>
                </a:lnTo>
                <a:lnTo>
                  <a:pt x="10780714" y="125412"/>
                </a:lnTo>
                <a:lnTo>
                  <a:pt x="10821988" y="141287"/>
                </a:lnTo>
                <a:lnTo>
                  <a:pt x="10868026" y="155575"/>
                </a:lnTo>
                <a:lnTo>
                  <a:pt x="10920414" y="166687"/>
                </a:lnTo>
                <a:lnTo>
                  <a:pt x="10980738" y="174625"/>
                </a:lnTo>
                <a:lnTo>
                  <a:pt x="11049000" y="176212"/>
                </a:lnTo>
                <a:lnTo>
                  <a:pt x="11117264" y="174625"/>
                </a:lnTo>
                <a:lnTo>
                  <a:pt x="11177588" y="166687"/>
                </a:lnTo>
                <a:lnTo>
                  <a:pt x="11229976" y="155575"/>
                </a:lnTo>
                <a:lnTo>
                  <a:pt x="11276014" y="141287"/>
                </a:lnTo>
                <a:lnTo>
                  <a:pt x="11317288" y="125412"/>
                </a:lnTo>
                <a:lnTo>
                  <a:pt x="11353800" y="106362"/>
                </a:lnTo>
                <a:lnTo>
                  <a:pt x="11391900" y="87312"/>
                </a:lnTo>
                <a:lnTo>
                  <a:pt x="11430000" y="68263"/>
                </a:lnTo>
                <a:lnTo>
                  <a:pt x="11466514" y="52388"/>
                </a:lnTo>
                <a:lnTo>
                  <a:pt x="11507788" y="36513"/>
                </a:lnTo>
                <a:lnTo>
                  <a:pt x="11553826" y="20638"/>
                </a:lnTo>
                <a:lnTo>
                  <a:pt x="11606214" y="9525"/>
                </a:lnTo>
                <a:lnTo>
                  <a:pt x="11666538" y="3175"/>
                </a:lnTo>
                <a:lnTo>
                  <a:pt x="11734800" y="0"/>
                </a:lnTo>
                <a:lnTo>
                  <a:pt x="11803064" y="3175"/>
                </a:lnTo>
                <a:lnTo>
                  <a:pt x="11863388" y="9525"/>
                </a:lnTo>
                <a:lnTo>
                  <a:pt x="11915776" y="20638"/>
                </a:lnTo>
                <a:lnTo>
                  <a:pt x="11961814" y="36513"/>
                </a:lnTo>
                <a:lnTo>
                  <a:pt x="12003088" y="52388"/>
                </a:lnTo>
                <a:lnTo>
                  <a:pt x="12039600" y="68263"/>
                </a:lnTo>
                <a:lnTo>
                  <a:pt x="12077700" y="87313"/>
                </a:lnTo>
                <a:lnTo>
                  <a:pt x="12115800" y="106363"/>
                </a:lnTo>
                <a:lnTo>
                  <a:pt x="12152314" y="125413"/>
                </a:lnTo>
                <a:lnTo>
                  <a:pt x="12192000" y="140677"/>
                </a:lnTo>
                <a:lnTo>
                  <a:pt x="12192000" y="885826"/>
                </a:lnTo>
                <a:lnTo>
                  <a:pt x="12191999" y="885826"/>
                </a:lnTo>
                <a:lnTo>
                  <a:pt x="12191999" y="3102054"/>
                </a:lnTo>
                <a:lnTo>
                  <a:pt x="0" y="3102054"/>
                </a:lnTo>
                <a:lnTo>
                  <a:pt x="0" y="638254"/>
                </a:lnTo>
                <a:lnTo>
                  <a:pt x="1" y="638254"/>
                </a:lnTo>
                <a:lnTo>
                  <a:pt x="1" y="176212"/>
                </a:lnTo>
                <a:lnTo>
                  <a:pt x="68264" y="174625"/>
                </a:lnTo>
                <a:lnTo>
                  <a:pt x="128589" y="166687"/>
                </a:lnTo>
                <a:lnTo>
                  <a:pt x="180976" y="155575"/>
                </a:lnTo>
                <a:lnTo>
                  <a:pt x="227014" y="141287"/>
                </a:lnTo>
                <a:lnTo>
                  <a:pt x="268289" y="125412"/>
                </a:lnTo>
                <a:lnTo>
                  <a:pt x="304801" y="106362"/>
                </a:lnTo>
                <a:lnTo>
                  <a:pt x="342901" y="87312"/>
                </a:lnTo>
                <a:lnTo>
                  <a:pt x="381001" y="68262"/>
                </a:lnTo>
                <a:lnTo>
                  <a:pt x="417514" y="52387"/>
                </a:lnTo>
                <a:lnTo>
                  <a:pt x="458789" y="36512"/>
                </a:lnTo>
                <a:lnTo>
                  <a:pt x="504826" y="20637"/>
                </a:lnTo>
                <a:lnTo>
                  <a:pt x="557214" y="9525"/>
                </a:lnTo>
                <a:lnTo>
                  <a:pt x="617539" y="317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A42BD3-5F53-4E90-AE41-73FD25A8B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168" y="4292599"/>
            <a:ext cx="10681664" cy="14657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100" spc="800" dirty="0" err="1"/>
              <a:t>Внесення</a:t>
            </a:r>
            <a:r>
              <a:rPr lang="en-US" sz="3100" spc="800" dirty="0"/>
              <a:t> </a:t>
            </a:r>
            <a:r>
              <a:rPr lang="en-US" sz="3100" spc="800" dirty="0" err="1"/>
              <a:t>мулу</a:t>
            </a:r>
            <a:r>
              <a:rPr lang="en-US" sz="3100" spc="800" dirty="0"/>
              <a:t> </a:t>
            </a:r>
            <a:r>
              <a:rPr lang="uk-UA" sz="3100" spc="800" dirty="0"/>
              <a:t>(зима) </a:t>
            </a:r>
            <a:r>
              <a:rPr lang="en-US" sz="3100" spc="800" dirty="0"/>
              <a:t> ,</a:t>
            </a:r>
            <a:r>
              <a:rPr lang="en-US" sz="3100" spc="800" dirty="0" err="1"/>
              <a:t>перемерзлий</a:t>
            </a:r>
            <a:r>
              <a:rPr lang="en-US" sz="3100" spc="800" dirty="0"/>
              <a:t> </a:t>
            </a:r>
            <a:r>
              <a:rPr lang="en-US" sz="3100" spc="800" dirty="0" err="1"/>
              <a:t>мул</a:t>
            </a:r>
            <a:r>
              <a:rPr lang="en-US" sz="3100" spc="800" dirty="0"/>
              <a:t> </a:t>
            </a:r>
            <a:r>
              <a:rPr lang="en-US" sz="3100" spc="800" dirty="0" err="1"/>
              <a:t>рівномірно</a:t>
            </a:r>
            <a:r>
              <a:rPr lang="en-US" sz="3100" spc="800" dirty="0"/>
              <a:t> </a:t>
            </a:r>
            <a:r>
              <a:rPr lang="en-US" sz="3100" spc="800" dirty="0" err="1" smtClean="0"/>
              <a:t>розподіляють</a:t>
            </a:r>
            <a:r>
              <a:rPr lang="en-US" sz="3100" spc="800" dirty="0" smtClean="0"/>
              <a:t> </a:t>
            </a:r>
            <a:r>
              <a:rPr lang="en-US" sz="3100" spc="800" dirty="0" err="1"/>
              <a:t>по</a:t>
            </a:r>
            <a:r>
              <a:rPr lang="en-US" sz="3100" spc="800" dirty="0"/>
              <a:t> </a:t>
            </a:r>
            <a:r>
              <a:rPr lang="en-US" sz="3100" spc="800" dirty="0" err="1"/>
              <a:t>ділянкам</a:t>
            </a:r>
            <a:r>
              <a:rPr lang="en-US" sz="3100" spc="800" dirty="0"/>
              <a:t> </a:t>
            </a:r>
            <a:r>
              <a:rPr lang="uk-UA" sz="3100" spc="800" dirty="0"/>
              <a:t>(</a:t>
            </a:r>
            <a:r>
              <a:rPr lang="en-US" sz="3100" spc="800" dirty="0" err="1"/>
              <a:t>весн</a:t>
            </a:r>
            <a:r>
              <a:rPr lang="uk-UA" sz="3100" spc="800" dirty="0"/>
              <a:t>а)</a:t>
            </a:r>
            <a:r>
              <a:rPr lang="en-US" sz="3100" spc="800" dirty="0"/>
              <a:t> </a:t>
            </a:r>
            <a:endParaRPr lang="en-US" sz="3100" spc="800" dirty="0"/>
          </a:p>
        </p:txBody>
      </p: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87754D4C-3177-4DD8-AE24-B529EA586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701" y="5830278"/>
            <a:ext cx="9372600" cy="5454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b="1" cap="all" spc="40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0963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5054" y="387927"/>
            <a:ext cx="9434945" cy="1486590"/>
          </a:xfrm>
        </p:spPr>
        <p:txBody>
          <a:bodyPr>
            <a:normAutofit/>
          </a:bodyPr>
          <a:lstStyle/>
          <a:p>
            <a:r>
              <a:rPr lang="uk-UA" sz="4000" dirty="0">
                <a:latin typeface="+mn-lt"/>
              </a:rPr>
              <a:t>Результати внесення мулу </a:t>
            </a:r>
            <a:endParaRPr lang="ru-RU" sz="40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4910" y="969818"/>
            <a:ext cx="8756072" cy="54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1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0FBD7B-E65C-4ADD-816A-D7BC11E36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319" y="223736"/>
            <a:ext cx="10682559" cy="1650781"/>
          </a:xfrm>
        </p:spPr>
        <p:txBody>
          <a:bodyPr>
            <a:normAutofit/>
          </a:bodyPr>
          <a:lstStyle/>
          <a:p>
            <a:r>
              <a:rPr lang="uk-UA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за 2020р збільшення врожаю на 40%, </a:t>
            </a:r>
            <a:r>
              <a:rPr lang="uk-UA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</a:t>
            </a:r>
            <a:r>
              <a:rPr lang="uk-UA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 бур′яну, прискорене цвітіння 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DF8FF954-2175-46C6-8332-6CC90C13AB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67" y="1456889"/>
            <a:ext cx="11511011" cy="5077838"/>
          </a:xfrm>
        </p:spPr>
      </p:pic>
    </p:spTree>
    <p:extLst>
      <p:ext uri="{BB962C8B-B14F-4D97-AF65-F5344CB8AC3E}">
        <p14:creationId xmlns:p14="http://schemas.microsoft.com/office/powerpoint/2010/main" val="346504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8D738C-0DAC-4498-8CB1-961F692C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5107"/>
            <a:ext cx="3384329" cy="1640894"/>
          </a:xfrm>
        </p:spPr>
        <p:txBody>
          <a:bodyPr anchor="t">
            <a:normAutofit/>
          </a:bodyPr>
          <a:lstStyle/>
          <a:p>
            <a:endParaRPr lang="uk-UA" sz="400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FE49BC5-9503-4542-BF1C-508FF61BE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9" y="2286001"/>
            <a:ext cx="3384330" cy="394084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94FDC373-87CA-43F5-A964-D12E007F02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0022"/>
          <a:stretch/>
        </p:blipFill>
        <p:spPr>
          <a:xfrm>
            <a:off x="2169268" y="189690"/>
            <a:ext cx="7684851" cy="647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1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9BBD8C9-486F-459C-AC5E-3F2327F280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789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00401-C885-4689-834E-D09A23E0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802" y="645105"/>
            <a:ext cx="4339827" cy="1320855"/>
          </a:xfrm>
        </p:spPr>
        <p:txBody>
          <a:bodyPr>
            <a:normAutofit/>
          </a:bodyPr>
          <a:lstStyle/>
          <a:p>
            <a:endParaRPr lang="uk-UA" sz="4000">
              <a:latin typeface="+mn-lt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C5FEBD1-EE60-4C83-8F5E-CEAAAB7325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72465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0141519-5C1F-4F09-AD4C-F04D0B50E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760" y="2286001"/>
            <a:ext cx="4238719" cy="3593591"/>
          </a:xfrm>
        </p:spPr>
        <p:txBody>
          <a:bodyPr>
            <a:normAutofit/>
          </a:bodyPr>
          <a:lstStyle/>
          <a:p>
            <a:r>
              <a:rPr lang="uk-UA"/>
              <a:t>Ділянка  без внесення мулу (</a:t>
            </a:r>
            <a:r>
              <a:rPr lang="uk-UA" err="1"/>
              <a:t>ілу</a:t>
            </a:r>
            <a:r>
              <a:rPr lang="uk-UA"/>
              <a:t>)</a:t>
            </a:r>
            <a:endParaRPr lang="en-US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7C9561E-4BE6-4282-A3D9-D9B97EBE78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5" r="19206" b="3"/>
          <a:stretch/>
        </p:blipFill>
        <p:spPr>
          <a:xfrm>
            <a:off x="6093808" y="-1"/>
            <a:ext cx="3006755" cy="33853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9FE39CA-FD67-4578-92F7-10847BEAF4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5" r="17786" b="3"/>
          <a:stretch/>
        </p:blipFill>
        <p:spPr>
          <a:xfrm rot="10800000">
            <a:off x="9185244" y="-1"/>
            <a:ext cx="3006755" cy="33853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7ED6D2-60EB-4E23-94DB-82B496028D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9" r="5" b="4359"/>
          <a:stretch/>
        </p:blipFill>
        <p:spPr>
          <a:xfrm>
            <a:off x="6093808" y="3472544"/>
            <a:ext cx="3006754" cy="33854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8C878B-0C2E-4667-9979-409D03548D4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0" r="5" b="5846"/>
          <a:stretch/>
        </p:blipFill>
        <p:spPr>
          <a:xfrm>
            <a:off x="9185243" y="3461658"/>
            <a:ext cx="3006755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8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49F1A1-C487-4F2B-9AA9-EA936DAB2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/>
          <a:lstStyle/>
          <a:p>
            <a:endParaRPr lang="uk-UA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B8429349-5B6F-413F-99DD-CAB4EB4C9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646" y="0"/>
            <a:ext cx="7035283" cy="685799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AFF7F3-09D7-4F60-8E4A-A2816555E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947" y="0"/>
            <a:ext cx="5989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6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5C811FEC-B903-4113-930C-E92DD47BA0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2B7322-406E-452D-8D8C-05D907B29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4655" y="382385"/>
            <a:ext cx="3996409" cy="1492132"/>
          </a:xfrm>
        </p:spPr>
        <p:txBody>
          <a:bodyPr>
            <a:normAutofit/>
          </a:bodyPr>
          <a:lstStyle/>
          <a:p>
            <a:endParaRPr lang="uk-UA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0D7D61B-C12C-4BDB-917B-8BD134CCAF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3" r="-2" b="10360"/>
          <a:stretch/>
        </p:blipFill>
        <p:spPr>
          <a:xfrm>
            <a:off x="533720" y="1"/>
            <a:ext cx="6405701" cy="411702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881C620-64D5-4D92-8B99-2D6ADC5BA1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" b="3167"/>
          <a:stretch/>
        </p:blipFill>
        <p:spPr>
          <a:xfrm>
            <a:off x="533721" y="4208462"/>
            <a:ext cx="2057400" cy="2649538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3D02B70-6BDE-40FD-BFD7-F7D739D818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733425" cy="6858000"/>
          </a:xfrm>
          <a:custGeom>
            <a:avLst/>
            <a:gdLst>
              <a:gd name="connsiteX0" fmla="*/ 0 w 733425"/>
              <a:gd name="connsiteY0" fmla="*/ 0 h 6858000"/>
              <a:gd name="connsiteX1" fmla="*/ 557213 w 733425"/>
              <a:gd name="connsiteY1" fmla="*/ 0 h 6858000"/>
              <a:gd name="connsiteX2" fmla="*/ 558800 w 733425"/>
              <a:gd name="connsiteY2" fmla="*/ 68263 h 6858000"/>
              <a:gd name="connsiteX3" fmla="*/ 566738 w 733425"/>
              <a:gd name="connsiteY3" fmla="*/ 128588 h 6858000"/>
              <a:gd name="connsiteX4" fmla="*/ 577850 w 733425"/>
              <a:gd name="connsiteY4" fmla="*/ 180975 h 6858000"/>
              <a:gd name="connsiteX5" fmla="*/ 592138 w 733425"/>
              <a:gd name="connsiteY5" fmla="*/ 227013 h 6858000"/>
              <a:gd name="connsiteX6" fmla="*/ 608013 w 733425"/>
              <a:gd name="connsiteY6" fmla="*/ 268288 h 6858000"/>
              <a:gd name="connsiteX7" fmla="*/ 627063 w 733425"/>
              <a:gd name="connsiteY7" fmla="*/ 304800 h 6858000"/>
              <a:gd name="connsiteX8" fmla="*/ 646113 w 733425"/>
              <a:gd name="connsiteY8" fmla="*/ 342900 h 6858000"/>
              <a:gd name="connsiteX9" fmla="*/ 665163 w 733425"/>
              <a:gd name="connsiteY9" fmla="*/ 381000 h 6858000"/>
              <a:gd name="connsiteX10" fmla="*/ 681038 w 733425"/>
              <a:gd name="connsiteY10" fmla="*/ 417513 h 6858000"/>
              <a:gd name="connsiteX11" fmla="*/ 696913 w 733425"/>
              <a:gd name="connsiteY11" fmla="*/ 458788 h 6858000"/>
              <a:gd name="connsiteX12" fmla="*/ 712788 w 733425"/>
              <a:gd name="connsiteY12" fmla="*/ 504825 h 6858000"/>
              <a:gd name="connsiteX13" fmla="*/ 723900 w 733425"/>
              <a:gd name="connsiteY13" fmla="*/ 557213 h 6858000"/>
              <a:gd name="connsiteX14" fmla="*/ 730250 w 733425"/>
              <a:gd name="connsiteY14" fmla="*/ 617538 h 6858000"/>
              <a:gd name="connsiteX15" fmla="*/ 733425 w 733425"/>
              <a:gd name="connsiteY15" fmla="*/ 685800 h 6858000"/>
              <a:gd name="connsiteX16" fmla="*/ 730250 w 733425"/>
              <a:gd name="connsiteY16" fmla="*/ 754063 h 6858000"/>
              <a:gd name="connsiteX17" fmla="*/ 723900 w 733425"/>
              <a:gd name="connsiteY17" fmla="*/ 814388 h 6858000"/>
              <a:gd name="connsiteX18" fmla="*/ 712788 w 733425"/>
              <a:gd name="connsiteY18" fmla="*/ 866775 h 6858000"/>
              <a:gd name="connsiteX19" fmla="*/ 696913 w 733425"/>
              <a:gd name="connsiteY19" fmla="*/ 912813 h 6858000"/>
              <a:gd name="connsiteX20" fmla="*/ 681038 w 733425"/>
              <a:gd name="connsiteY20" fmla="*/ 954088 h 6858000"/>
              <a:gd name="connsiteX21" fmla="*/ 665163 w 733425"/>
              <a:gd name="connsiteY21" fmla="*/ 990600 h 6858000"/>
              <a:gd name="connsiteX22" fmla="*/ 646113 w 733425"/>
              <a:gd name="connsiteY22" fmla="*/ 1028700 h 6858000"/>
              <a:gd name="connsiteX23" fmla="*/ 627063 w 733425"/>
              <a:gd name="connsiteY23" fmla="*/ 1066800 h 6858000"/>
              <a:gd name="connsiteX24" fmla="*/ 608013 w 733425"/>
              <a:gd name="connsiteY24" fmla="*/ 1103313 h 6858000"/>
              <a:gd name="connsiteX25" fmla="*/ 592138 w 733425"/>
              <a:gd name="connsiteY25" fmla="*/ 1144588 h 6858000"/>
              <a:gd name="connsiteX26" fmla="*/ 577850 w 733425"/>
              <a:gd name="connsiteY26" fmla="*/ 1190625 h 6858000"/>
              <a:gd name="connsiteX27" fmla="*/ 566738 w 733425"/>
              <a:gd name="connsiteY27" fmla="*/ 1243013 h 6858000"/>
              <a:gd name="connsiteX28" fmla="*/ 558800 w 733425"/>
              <a:gd name="connsiteY28" fmla="*/ 1303338 h 6858000"/>
              <a:gd name="connsiteX29" fmla="*/ 557213 w 733425"/>
              <a:gd name="connsiteY29" fmla="*/ 1371600 h 6858000"/>
              <a:gd name="connsiteX30" fmla="*/ 558800 w 733425"/>
              <a:gd name="connsiteY30" fmla="*/ 1439863 h 6858000"/>
              <a:gd name="connsiteX31" fmla="*/ 566738 w 733425"/>
              <a:gd name="connsiteY31" fmla="*/ 1500188 h 6858000"/>
              <a:gd name="connsiteX32" fmla="*/ 577850 w 733425"/>
              <a:gd name="connsiteY32" fmla="*/ 1552575 h 6858000"/>
              <a:gd name="connsiteX33" fmla="*/ 592138 w 733425"/>
              <a:gd name="connsiteY33" fmla="*/ 1598613 h 6858000"/>
              <a:gd name="connsiteX34" fmla="*/ 608013 w 733425"/>
              <a:gd name="connsiteY34" fmla="*/ 1639888 h 6858000"/>
              <a:gd name="connsiteX35" fmla="*/ 627063 w 733425"/>
              <a:gd name="connsiteY35" fmla="*/ 1676400 h 6858000"/>
              <a:gd name="connsiteX36" fmla="*/ 646113 w 733425"/>
              <a:gd name="connsiteY36" fmla="*/ 1714500 h 6858000"/>
              <a:gd name="connsiteX37" fmla="*/ 665163 w 733425"/>
              <a:gd name="connsiteY37" fmla="*/ 1752600 h 6858000"/>
              <a:gd name="connsiteX38" fmla="*/ 681038 w 733425"/>
              <a:gd name="connsiteY38" fmla="*/ 1789113 h 6858000"/>
              <a:gd name="connsiteX39" fmla="*/ 696913 w 733425"/>
              <a:gd name="connsiteY39" fmla="*/ 1830388 h 6858000"/>
              <a:gd name="connsiteX40" fmla="*/ 712788 w 733425"/>
              <a:gd name="connsiteY40" fmla="*/ 1876425 h 6858000"/>
              <a:gd name="connsiteX41" fmla="*/ 723900 w 733425"/>
              <a:gd name="connsiteY41" fmla="*/ 1928813 h 6858000"/>
              <a:gd name="connsiteX42" fmla="*/ 730250 w 733425"/>
              <a:gd name="connsiteY42" fmla="*/ 1989138 h 6858000"/>
              <a:gd name="connsiteX43" fmla="*/ 733425 w 733425"/>
              <a:gd name="connsiteY43" fmla="*/ 2057400 h 6858000"/>
              <a:gd name="connsiteX44" fmla="*/ 730250 w 733425"/>
              <a:gd name="connsiteY44" fmla="*/ 2125663 h 6858000"/>
              <a:gd name="connsiteX45" fmla="*/ 723900 w 733425"/>
              <a:gd name="connsiteY45" fmla="*/ 2185988 h 6858000"/>
              <a:gd name="connsiteX46" fmla="*/ 712788 w 733425"/>
              <a:gd name="connsiteY46" fmla="*/ 2238375 h 6858000"/>
              <a:gd name="connsiteX47" fmla="*/ 696913 w 733425"/>
              <a:gd name="connsiteY47" fmla="*/ 2284413 h 6858000"/>
              <a:gd name="connsiteX48" fmla="*/ 681038 w 733425"/>
              <a:gd name="connsiteY48" fmla="*/ 2325688 h 6858000"/>
              <a:gd name="connsiteX49" fmla="*/ 665163 w 733425"/>
              <a:gd name="connsiteY49" fmla="*/ 2362200 h 6858000"/>
              <a:gd name="connsiteX50" fmla="*/ 646113 w 733425"/>
              <a:gd name="connsiteY50" fmla="*/ 2400300 h 6858000"/>
              <a:gd name="connsiteX51" fmla="*/ 627063 w 733425"/>
              <a:gd name="connsiteY51" fmla="*/ 2438400 h 6858000"/>
              <a:gd name="connsiteX52" fmla="*/ 608013 w 733425"/>
              <a:gd name="connsiteY52" fmla="*/ 2474913 h 6858000"/>
              <a:gd name="connsiteX53" fmla="*/ 592138 w 733425"/>
              <a:gd name="connsiteY53" fmla="*/ 2516188 h 6858000"/>
              <a:gd name="connsiteX54" fmla="*/ 577850 w 733425"/>
              <a:gd name="connsiteY54" fmla="*/ 2562225 h 6858000"/>
              <a:gd name="connsiteX55" fmla="*/ 566738 w 733425"/>
              <a:gd name="connsiteY55" fmla="*/ 2614613 h 6858000"/>
              <a:gd name="connsiteX56" fmla="*/ 558800 w 733425"/>
              <a:gd name="connsiteY56" fmla="*/ 2674938 h 6858000"/>
              <a:gd name="connsiteX57" fmla="*/ 557213 w 733425"/>
              <a:gd name="connsiteY57" fmla="*/ 2743200 h 6858000"/>
              <a:gd name="connsiteX58" fmla="*/ 558800 w 733425"/>
              <a:gd name="connsiteY58" fmla="*/ 2811463 h 6858000"/>
              <a:gd name="connsiteX59" fmla="*/ 566738 w 733425"/>
              <a:gd name="connsiteY59" fmla="*/ 2871788 h 6858000"/>
              <a:gd name="connsiteX60" fmla="*/ 577850 w 733425"/>
              <a:gd name="connsiteY60" fmla="*/ 2924175 h 6858000"/>
              <a:gd name="connsiteX61" fmla="*/ 592138 w 733425"/>
              <a:gd name="connsiteY61" fmla="*/ 2970213 h 6858000"/>
              <a:gd name="connsiteX62" fmla="*/ 608013 w 733425"/>
              <a:gd name="connsiteY62" fmla="*/ 3011488 h 6858000"/>
              <a:gd name="connsiteX63" fmla="*/ 627063 w 733425"/>
              <a:gd name="connsiteY63" fmla="*/ 3048000 h 6858000"/>
              <a:gd name="connsiteX64" fmla="*/ 646113 w 733425"/>
              <a:gd name="connsiteY64" fmla="*/ 3086100 h 6858000"/>
              <a:gd name="connsiteX65" fmla="*/ 665163 w 733425"/>
              <a:gd name="connsiteY65" fmla="*/ 3124200 h 6858000"/>
              <a:gd name="connsiteX66" fmla="*/ 681038 w 733425"/>
              <a:gd name="connsiteY66" fmla="*/ 3160713 h 6858000"/>
              <a:gd name="connsiteX67" fmla="*/ 696913 w 733425"/>
              <a:gd name="connsiteY67" fmla="*/ 3201988 h 6858000"/>
              <a:gd name="connsiteX68" fmla="*/ 712788 w 733425"/>
              <a:gd name="connsiteY68" fmla="*/ 3248025 h 6858000"/>
              <a:gd name="connsiteX69" fmla="*/ 723900 w 733425"/>
              <a:gd name="connsiteY69" fmla="*/ 3300413 h 6858000"/>
              <a:gd name="connsiteX70" fmla="*/ 730250 w 733425"/>
              <a:gd name="connsiteY70" fmla="*/ 3360738 h 6858000"/>
              <a:gd name="connsiteX71" fmla="*/ 733425 w 733425"/>
              <a:gd name="connsiteY71" fmla="*/ 3427413 h 6858000"/>
              <a:gd name="connsiteX72" fmla="*/ 730250 w 733425"/>
              <a:gd name="connsiteY72" fmla="*/ 3497263 h 6858000"/>
              <a:gd name="connsiteX73" fmla="*/ 723900 w 733425"/>
              <a:gd name="connsiteY73" fmla="*/ 3557588 h 6858000"/>
              <a:gd name="connsiteX74" fmla="*/ 712788 w 733425"/>
              <a:gd name="connsiteY74" fmla="*/ 3609975 h 6858000"/>
              <a:gd name="connsiteX75" fmla="*/ 696913 w 733425"/>
              <a:gd name="connsiteY75" fmla="*/ 3656013 h 6858000"/>
              <a:gd name="connsiteX76" fmla="*/ 681038 w 733425"/>
              <a:gd name="connsiteY76" fmla="*/ 3697288 h 6858000"/>
              <a:gd name="connsiteX77" fmla="*/ 665163 w 733425"/>
              <a:gd name="connsiteY77" fmla="*/ 3733800 h 6858000"/>
              <a:gd name="connsiteX78" fmla="*/ 646113 w 733425"/>
              <a:gd name="connsiteY78" fmla="*/ 3771900 h 6858000"/>
              <a:gd name="connsiteX79" fmla="*/ 627063 w 733425"/>
              <a:gd name="connsiteY79" fmla="*/ 3810000 h 6858000"/>
              <a:gd name="connsiteX80" fmla="*/ 608013 w 733425"/>
              <a:gd name="connsiteY80" fmla="*/ 3846513 h 6858000"/>
              <a:gd name="connsiteX81" fmla="*/ 592138 w 733425"/>
              <a:gd name="connsiteY81" fmla="*/ 3887788 h 6858000"/>
              <a:gd name="connsiteX82" fmla="*/ 577850 w 733425"/>
              <a:gd name="connsiteY82" fmla="*/ 3933825 h 6858000"/>
              <a:gd name="connsiteX83" fmla="*/ 566738 w 733425"/>
              <a:gd name="connsiteY83" fmla="*/ 3986213 h 6858000"/>
              <a:gd name="connsiteX84" fmla="*/ 558800 w 733425"/>
              <a:gd name="connsiteY84" fmla="*/ 4046538 h 6858000"/>
              <a:gd name="connsiteX85" fmla="*/ 557213 w 733425"/>
              <a:gd name="connsiteY85" fmla="*/ 4114800 h 6858000"/>
              <a:gd name="connsiteX86" fmla="*/ 558800 w 733425"/>
              <a:gd name="connsiteY86" fmla="*/ 4183063 h 6858000"/>
              <a:gd name="connsiteX87" fmla="*/ 566738 w 733425"/>
              <a:gd name="connsiteY87" fmla="*/ 4243388 h 6858000"/>
              <a:gd name="connsiteX88" fmla="*/ 577850 w 733425"/>
              <a:gd name="connsiteY88" fmla="*/ 4295775 h 6858000"/>
              <a:gd name="connsiteX89" fmla="*/ 592138 w 733425"/>
              <a:gd name="connsiteY89" fmla="*/ 4341813 h 6858000"/>
              <a:gd name="connsiteX90" fmla="*/ 608013 w 733425"/>
              <a:gd name="connsiteY90" fmla="*/ 4383088 h 6858000"/>
              <a:gd name="connsiteX91" fmla="*/ 627063 w 733425"/>
              <a:gd name="connsiteY91" fmla="*/ 4419600 h 6858000"/>
              <a:gd name="connsiteX92" fmla="*/ 665163 w 733425"/>
              <a:gd name="connsiteY92" fmla="*/ 4495800 h 6858000"/>
              <a:gd name="connsiteX93" fmla="*/ 681038 w 733425"/>
              <a:gd name="connsiteY93" fmla="*/ 4532313 h 6858000"/>
              <a:gd name="connsiteX94" fmla="*/ 696913 w 733425"/>
              <a:gd name="connsiteY94" fmla="*/ 4573588 h 6858000"/>
              <a:gd name="connsiteX95" fmla="*/ 712788 w 733425"/>
              <a:gd name="connsiteY95" fmla="*/ 4619625 h 6858000"/>
              <a:gd name="connsiteX96" fmla="*/ 723900 w 733425"/>
              <a:gd name="connsiteY96" fmla="*/ 4672013 h 6858000"/>
              <a:gd name="connsiteX97" fmla="*/ 730250 w 733425"/>
              <a:gd name="connsiteY97" fmla="*/ 4732338 h 6858000"/>
              <a:gd name="connsiteX98" fmla="*/ 733425 w 733425"/>
              <a:gd name="connsiteY98" fmla="*/ 4800600 h 6858000"/>
              <a:gd name="connsiteX99" fmla="*/ 730250 w 733425"/>
              <a:gd name="connsiteY99" fmla="*/ 4868863 h 6858000"/>
              <a:gd name="connsiteX100" fmla="*/ 723900 w 733425"/>
              <a:gd name="connsiteY100" fmla="*/ 4929188 h 6858000"/>
              <a:gd name="connsiteX101" fmla="*/ 712788 w 733425"/>
              <a:gd name="connsiteY101" fmla="*/ 4981575 h 6858000"/>
              <a:gd name="connsiteX102" fmla="*/ 696913 w 733425"/>
              <a:gd name="connsiteY102" fmla="*/ 5027613 h 6858000"/>
              <a:gd name="connsiteX103" fmla="*/ 681038 w 733425"/>
              <a:gd name="connsiteY103" fmla="*/ 5068888 h 6858000"/>
              <a:gd name="connsiteX104" fmla="*/ 665163 w 733425"/>
              <a:gd name="connsiteY104" fmla="*/ 5105400 h 6858000"/>
              <a:gd name="connsiteX105" fmla="*/ 646113 w 733425"/>
              <a:gd name="connsiteY105" fmla="*/ 5143500 h 6858000"/>
              <a:gd name="connsiteX106" fmla="*/ 627063 w 733425"/>
              <a:gd name="connsiteY106" fmla="*/ 5181600 h 6858000"/>
              <a:gd name="connsiteX107" fmla="*/ 608013 w 733425"/>
              <a:gd name="connsiteY107" fmla="*/ 5218113 h 6858000"/>
              <a:gd name="connsiteX108" fmla="*/ 592138 w 733425"/>
              <a:gd name="connsiteY108" fmla="*/ 5259388 h 6858000"/>
              <a:gd name="connsiteX109" fmla="*/ 577850 w 733425"/>
              <a:gd name="connsiteY109" fmla="*/ 5305425 h 6858000"/>
              <a:gd name="connsiteX110" fmla="*/ 566738 w 733425"/>
              <a:gd name="connsiteY110" fmla="*/ 5357813 h 6858000"/>
              <a:gd name="connsiteX111" fmla="*/ 558800 w 733425"/>
              <a:gd name="connsiteY111" fmla="*/ 5418138 h 6858000"/>
              <a:gd name="connsiteX112" fmla="*/ 557213 w 733425"/>
              <a:gd name="connsiteY112" fmla="*/ 5486400 h 6858000"/>
              <a:gd name="connsiteX113" fmla="*/ 558800 w 733425"/>
              <a:gd name="connsiteY113" fmla="*/ 5554663 h 6858000"/>
              <a:gd name="connsiteX114" fmla="*/ 566738 w 733425"/>
              <a:gd name="connsiteY114" fmla="*/ 5614988 h 6858000"/>
              <a:gd name="connsiteX115" fmla="*/ 577850 w 733425"/>
              <a:gd name="connsiteY115" fmla="*/ 5667375 h 6858000"/>
              <a:gd name="connsiteX116" fmla="*/ 592138 w 733425"/>
              <a:gd name="connsiteY116" fmla="*/ 5713413 h 6858000"/>
              <a:gd name="connsiteX117" fmla="*/ 608013 w 733425"/>
              <a:gd name="connsiteY117" fmla="*/ 5754688 h 6858000"/>
              <a:gd name="connsiteX118" fmla="*/ 627063 w 733425"/>
              <a:gd name="connsiteY118" fmla="*/ 5791200 h 6858000"/>
              <a:gd name="connsiteX119" fmla="*/ 646113 w 733425"/>
              <a:gd name="connsiteY119" fmla="*/ 5829300 h 6858000"/>
              <a:gd name="connsiteX120" fmla="*/ 665163 w 733425"/>
              <a:gd name="connsiteY120" fmla="*/ 5867400 h 6858000"/>
              <a:gd name="connsiteX121" fmla="*/ 681038 w 733425"/>
              <a:gd name="connsiteY121" fmla="*/ 5903913 h 6858000"/>
              <a:gd name="connsiteX122" fmla="*/ 696913 w 733425"/>
              <a:gd name="connsiteY122" fmla="*/ 5945188 h 6858000"/>
              <a:gd name="connsiteX123" fmla="*/ 712788 w 733425"/>
              <a:gd name="connsiteY123" fmla="*/ 5991225 h 6858000"/>
              <a:gd name="connsiteX124" fmla="*/ 723900 w 733425"/>
              <a:gd name="connsiteY124" fmla="*/ 6043613 h 6858000"/>
              <a:gd name="connsiteX125" fmla="*/ 730250 w 733425"/>
              <a:gd name="connsiteY125" fmla="*/ 6103938 h 6858000"/>
              <a:gd name="connsiteX126" fmla="*/ 733425 w 733425"/>
              <a:gd name="connsiteY126" fmla="*/ 6172200 h 6858000"/>
              <a:gd name="connsiteX127" fmla="*/ 730250 w 733425"/>
              <a:gd name="connsiteY127" fmla="*/ 6240463 h 6858000"/>
              <a:gd name="connsiteX128" fmla="*/ 723900 w 733425"/>
              <a:gd name="connsiteY128" fmla="*/ 6300788 h 6858000"/>
              <a:gd name="connsiteX129" fmla="*/ 712788 w 733425"/>
              <a:gd name="connsiteY129" fmla="*/ 6353175 h 6858000"/>
              <a:gd name="connsiteX130" fmla="*/ 696913 w 733425"/>
              <a:gd name="connsiteY130" fmla="*/ 6399213 h 6858000"/>
              <a:gd name="connsiteX131" fmla="*/ 681038 w 733425"/>
              <a:gd name="connsiteY131" fmla="*/ 6440488 h 6858000"/>
              <a:gd name="connsiteX132" fmla="*/ 665163 w 733425"/>
              <a:gd name="connsiteY132" fmla="*/ 6477000 h 6858000"/>
              <a:gd name="connsiteX133" fmla="*/ 646113 w 733425"/>
              <a:gd name="connsiteY133" fmla="*/ 6515100 h 6858000"/>
              <a:gd name="connsiteX134" fmla="*/ 627063 w 733425"/>
              <a:gd name="connsiteY134" fmla="*/ 6553200 h 6858000"/>
              <a:gd name="connsiteX135" fmla="*/ 608013 w 733425"/>
              <a:gd name="connsiteY135" fmla="*/ 6589713 h 6858000"/>
              <a:gd name="connsiteX136" fmla="*/ 592138 w 733425"/>
              <a:gd name="connsiteY136" fmla="*/ 6630988 h 6858000"/>
              <a:gd name="connsiteX137" fmla="*/ 577850 w 733425"/>
              <a:gd name="connsiteY137" fmla="*/ 6677025 h 6858000"/>
              <a:gd name="connsiteX138" fmla="*/ 566738 w 733425"/>
              <a:gd name="connsiteY138" fmla="*/ 6729413 h 6858000"/>
              <a:gd name="connsiteX139" fmla="*/ 558800 w 733425"/>
              <a:gd name="connsiteY139" fmla="*/ 6789738 h 6858000"/>
              <a:gd name="connsiteX140" fmla="*/ 557213 w 733425"/>
              <a:gd name="connsiteY140" fmla="*/ 6858000 h 6858000"/>
              <a:gd name="connsiteX141" fmla="*/ 0 w 73342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33425" h="6858000">
                <a:moveTo>
                  <a:pt x="0" y="0"/>
                </a:moveTo>
                <a:lnTo>
                  <a:pt x="557213" y="0"/>
                </a:lnTo>
                <a:lnTo>
                  <a:pt x="558800" y="68263"/>
                </a:lnTo>
                <a:lnTo>
                  <a:pt x="566738" y="128588"/>
                </a:lnTo>
                <a:lnTo>
                  <a:pt x="577850" y="180975"/>
                </a:lnTo>
                <a:lnTo>
                  <a:pt x="592138" y="227013"/>
                </a:lnTo>
                <a:lnTo>
                  <a:pt x="608013" y="268288"/>
                </a:lnTo>
                <a:lnTo>
                  <a:pt x="627063" y="304800"/>
                </a:lnTo>
                <a:lnTo>
                  <a:pt x="646113" y="342900"/>
                </a:lnTo>
                <a:lnTo>
                  <a:pt x="665163" y="381000"/>
                </a:lnTo>
                <a:lnTo>
                  <a:pt x="681038" y="417513"/>
                </a:lnTo>
                <a:lnTo>
                  <a:pt x="696913" y="458788"/>
                </a:lnTo>
                <a:lnTo>
                  <a:pt x="712788" y="504825"/>
                </a:lnTo>
                <a:lnTo>
                  <a:pt x="723900" y="557213"/>
                </a:lnTo>
                <a:lnTo>
                  <a:pt x="730250" y="617538"/>
                </a:lnTo>
                <a:lnTo>
                  <a:pt x="733425" y="685800"/>
                </a:lnTo>
                <a:lnTo>
                  <a:pt x="730250" y="754063"/>
                </a:lnTo>
                <a:lnTo>
                  <a:pt x="723900" y="814388"/>
                </a:lnTo>
                <a:lnTo>
                  <a:pt x="712788" y="866775"/>
                </a:lnTo>
                <a:lnTo>
                  <a:pt x="696913" y="912813"/>
                </a:lnTo>
                <a:lnTo>
                  <a:pt x="681038" y="954088"/>
                </a:lnTo>
                <a:lnTo>
                  <a:pt x="665163" y="990600"/>
                </a:lnTo>
                <a:lnTo>
                  <a:pt x="646113" y="1028700"/>
                </a:lnTo>
                <a:lnTo>
                  <a:pt x="627063" y="1066800"/>
                </a:lnTo>
                <a:lnTo>
                  <a:pt x="608013" y="1103313"/>
                </a:lnTo>
                <a:lnTo>
                  <a:pt x="592138" y="1144588"/>
                </a:lnTo>
                <a:lnTo>
                  <a:pt x="577850" y="1190625"/>
                </a:lnTo>
                <a:lnTo>
                  <a:pt x="566738" y="1243013"/>
                </a:lnTo>
                <a:lnTo>
                  <a:pt x="558800" y="1303338"/>
                </a:lnTo>
                <a:lnTo>
                  <a:pt x="557213" y="1371600"/>
                </a:lnTo>
                <a:lnTo>
                  <a:pt x="558800" y="1439863"/>
                </a:lnTo>
                <a:lnTo>
                  <a:pt x="566738" y="1500188"/>
                </a:lnTo>
                <a:lnTo>
                  <a:pt x="577850" y="1552575"/>
                </a:lnTo>
                <a:lnTo>
                  <a:pt x="592138" y="1598613"/>
                </a:lnTo>
                <a:lnTo>
                  <a:pt x="608013" y="1639888"/>
                </a:lnTo>
                <a:lnTo>
                  <a:pt x="627063" y="1676400"/>
                </a:lnTo>
                <a:lnTo>
                  <a:pt x="646113" y="1714500"/>
                </a:lnTo>
                <a:lnTo>
                  <a:pt x="665163" y="1752600"/>
                </a:lnTo>
                <a:lnTo>
                  <a:pt x="681038" y="1789113"/>
                </a:lnTo>
                <a:lnTo>
                  <a:pt x="696913" y="1830388"/>
                </a:lnTo>
                <a:lnTo>
                  <a:pt x="712788" y="1876425"/>
                </a:lnTo>
                <a:lnTo>
                  <a:pt x="723900" y="1928813"/>
                </a:lnTo>
                <a:lnTo>
                  <a:pt x="730250" y="1989138"/>
                </a:lnTo>
                <a:lnTo>
                  <a:pt x="733425" y="2057400"/>
                </a:lnTo>
                <a:lnTo>
                  <a:pt x="730250" y="2125663"/>
                </a:lnTo>
                <a:lnTo>
                  <a:pt x="723900" y="2185988"/>
                </a:lnTo>
                <a:lnTo>
                  <a:pt x="712788" y="2238375"/>
                </a:lnTo>
                <a:lnTo>
                  <a:pt x="696913" y="2284413"/>
                </a:lnTo>
                <a:lnTo>
                  <a:pt x="681038" y="2325688"/>
                </a:lnTo>
                <a:lnTo>
                  <a:pt x="665163" y="2362200"/>
                </a:lnTo>
                <a:lnTo>
                  <a:pt x="646113" y="2400300"/>
                </a:lnTo>
                <a:lnTo>
                  <a:pt x="627063" y="2438400"/>
                </a:lnTo>
                <a:lnTo>
                  <a:pt x="608013" y="2474913"/>
                </a:lnTo>
                <a:lnTo>
                  <a:pt x="592138" y="2516188"/>
                </a:lnTo>
                <a:lnTo>
                  <a:pt x="577850" y="2562225"/>
                </a:lnTo>
                <a:lnTo>
                  <a:pt x="566738" y="2614613"/>
                </a:lnTo>
                <a:lnTo>
                  <a:pt x="558800" y="2674938"/>
                </a:lnTo>
                <a:lnTo>
                  <a:pt x="557213" y="2743200"/>
                </a:lnTo>
                <a:lnTo>
                  <a:pt x="558800" y="2811463"/>
                </a:lnTo>
                <a:lnTo>
                  <a:pt x="566738" y="2871788"/>
                </a:lnTo>
                <a:lnTo>
                  <a:pt x="577850" y="2924175"/>
                </a:lnTo>
                <a:lnTo>
                  <a:pt x="592138" y="2970213"/>
                </a:lnTo>
                <a:lnTo>
                  <a:pt x="608013" y="3011488"/>
                </a:lnTo>
                <a:lnTo>
                  <a:pt x="627063" y="3048000"/>
                </a:lnTo>
                <a:lnTo>
                  <a:pt x="646113" y="3086100"/>
                </a:lnTo>
                <a:lnTo>
                  <a:pt x="665163" y="3124200"/>
                </a:lnTo>
                <a:lnTo>
                  <a:pt x="681038" y="3160713"/>
                </a:lnTo>
                <a:lnTo>
                  <a:pt x="696913" y="3201988"/>
                </a:lnTo>
                <a:lnTo>
                  <a:pt x="712788" y="3248025"/>
                </a:lnTo>
                <a:lnTo>
                  <a:pt x="723900" y="3300413"/>
                </a:lnTo>
                <a:lnTo>
                  <a:pt x="730250" y="3360738"/>
                </a:lnTo>
                <a:lnTo>
                  <a:pt x="733425" y="3427413"/>
                </a:lnTo>
                <a:lnTo>
                  <a:pt x="730250" y="3497263"/>
                </a:lnTo>
                <a:lnTo>
                  <a:pt x="723900" y="3557588"/>
                </a:lnTo>
                <a:lnTo>
                  <a:pt x="712788" y="3609975"/>
                </a:lnTo>
                <a:lnTo>
                  <a:pt x="696913" y="3656013"/>
                </a:lnTo>
                <a:lnTo>
                  <a:pt x="681038" y="3697288"/>
                </a:lnTo>
                <a:lnTo>
                  <a:pt x="665163" y="3733800"/>
                </a:lnTo>
                <a:lnTo>
                  <a:pt x="646113" y="3771900"/>
                </a:lnTo>
                <a:lnTo>
                  <a:pt x="627063" y="3810000"/>
                </a:lnTo>
                <a:lnTo>
                  <a:pt x="608013" y="3846513"/>
                </a:lnTo>
                <a:lnTo>
                  <a:pt x="592138" y="3887788"/>
                </a:lnTo>
                <a:lnTo>
                  <a:pt x="577850" y="3933825"/>
                </a:lnTo>
                <a:lnTo>
                  <a:pt x="566738" y="3986213"/>
                </a:lnTo>
                <a:lnTo>
                  <a:pt x="558800" y="4046538"/>
                </a:lnTo>
                <a:lnTo>
                  <a:pt x="557213" y="4114800"/>
                </a:lnTo>
                <a:lnTo>
                  <a:pt x="558800" y="4183063"/>
                </a:lnTo>
                <a:lnTo>
                  <a:pt x="566738" y="4243388"/>
                </a:lnTo>
                <a:lnTo>
                  <a:pt x="577850" y="4295775"/>
                </a:lnTo>
                <a:lnTo>
                  <a:pt x="592138" y="4341813"/>
                </a:lnTo>
                <a:lnTo>
                  <a:pt x="608013" y="4383088"/>
                </a:lnTo>
                <a:lnTo>
                  <a:pt x="627063" y="4419600"/>
                </a:lnTo>
                <a:lnTo>
                  <a:pt x="665163" y="4495800"/>
                </a:lnTo>
                <a:lnTo>
                  <a:pt x="681038" y="4532313"/>
                </a:lnTo>
                <a:lnTo>
                  <a:pt x="696913" y="4573588"/>
                </a:lnTo>
                <a:lnTo>
                  <a:pt x="712788" y="4619625"/>
                </a:lnTo>
                <a:lnTo>
                  <a:pt x="723900" y="4672013"/>
                </a:lnTo>
                <a:lnTo>
                  <a:pt x="730250" y="4732338"/>
                </a:lnTo>
                <a:lnTo>
                  <a:pt x="733425" y="4800600"/>
                </a:lnTo>
                <a:lnTo>
                  <a:pt x="730250" y="4868863"/>
                </a:lnTo>
                <a:lnTo>
                  <a:pt x="723900" y="4929188"/>
                </a:lnTo>
                <a:lnTo>
                  <a:pt x="712788" y="4981575"/>
                </a:lnTo>
                <a:lnTo>
                  <a:pt x="696913" y="5027613"/>
                </a:lnTo>
                <a:lnTo>
                  <a:pt x="681038" y="5068888"/>
                </a:lnTo>
                <a:lnTo>
                  <a:pt x="665163" y="5105400"/>
                </a:lnTo>
                <a:lnTo>
                  <a:pt x="646113" y="5143500"/>
                </a:lnTo>
                <a:lnTo>
                  <a:pt x="627063" y="5181600"/>
                </a:lnTo>
                <a:lnTo>
                  <a:pt x="608013" y="5218113"/>
                </a:lnTo>
                <a:lnTo>
                  <a:pt x="592138" y="5259388"/>
                </a:lnTo>
                <a:lnTo>
                  <a:pt x="577850" y="5305425"/>
                </a:lnTo>
                <a:lnTo>
                  <a:pt x="566738" y="5357813"/>
                </a:lnTo>
                <a:lnTo>
                  <a:pt x="558800" y="5418138"/>
                </a:lnTo>
                <a:lnTo>
                  <a:pt x="557213" y="5486400"/>
                </a:lnTo>
                <a:lnTo>
                  <a:pt x="558800" y="5554663"/>
                </a:lnTo>
                <a:lnTo>
                  <a:pt x="566738" y="5614988"/>
                </a:lnTo>
                <a:lnTo>
                  <a:pt x="577850" y="5667375"/>
                </a:lnTo>
                <a:lnTo>
                  <a:pt x="592138" y="5713413"/>
                </a:lnTo>
                <a:lnTo>
                  <a:pt x="608013" y="5754688"/>
                </a:lnTo>
                <a:lnTo>
                  <a:pt x="627063" y="5791200"/>
                </a:lnTo>
                <a:lnTo>
                  <a:pt x="646113" y="5829300"/>
                </a:lnTo>
                <a:lnTo>
                  <a:pt x="665163" y="5867400"/>
                </a:lnTo>
                <a:lnTo>
                  <a:pt x="681038" y="5903913"/>
                </a:lnTo>
                <a:lnTo>
                  <a:pt x="696913" y="5945188"/>
                </a:lnTo>
                <a:lnTo>
                  <a:pt x="712788" y="5991225"/>
                </a:lnTo>
                <a:lnTo>
                  <a:pt x="723900" y="6043613"/>
                </a:lnTo>
                <a:lnTo>
                  <a:pt x="730250" y="6103938"/>
                </a:lnTo>
                <a:lnTo>
                  <a:pt x="733425" y="6172200"/>
                </a:lnTo>
                <a:lnTo>
                  <a:pt x="730250" y="6240463"/>
                </a:lnTo>
                <a:lnTo>
                  <a:pt x="723900" y="6300788"/>
                </a:lnTo>
                <a:lnTo>
                  <a:pt x="712788" y="6353175"/>
                </a:lnTo>
                <a:lnTo>
                  <a:pt x="696913" y="6399213"/>
                </a:lnTo>
                <a:lnTo>
                  <a:pt x="681038" y="6440488"/>
                </a:lnTo>
                <a:lnTo>
                  <a:pt x="665163" y="6477000"/>
                </a:lnTo>
                <a:lnTo>
                  <a:pt x="646113" y="6515100"/>
                </a:lnTo>
                <a:lnTo>
                  <a:pt x="627063" y="6553200"/>
                </a:lnTo>
                <a:lnTo>
                  <a:pt x="608013" y="6589713"/>
                </a:lnTo>
                <a:lnTo>
                  <a:pt x="592138" y="6630988"/>
                </a:lnTo>
                <a:lnTo>
                  <a:pt x="577850" y="6677025"/>
                </a:lnTo>
                <a:lnTo>
                  <a:pt x="566738" y="6729413"/>
                </a:lnTo>
                <a:lnTo>
                  <a:pt x="558800" y="6789738"/>
                </a:lnTo>
                <a:lnTo>
                  <a:pt x="5572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525FF3F-8DC8-46AD-A222-ECFFC60B90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29846" b="2"/>
          <a:stretch/>
        </p:blipFill>
        <p:spPr>
          <a:xfrm>
            <a:off x="2701889" y="4208462"/>
            <a:ext cx="2068031" cy="264953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DB9CBC6-CC1E-4B85-B0C7-10EDA9DC9D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2" r="-7" b="-7"/>
          <a:stretch/>
        </p:blipFill>
        <p:spPr>
          <a:xfrm>
            <a:off x="4872015" y="4208462"/>
            <a:ext cx="2066544" cy="264953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0D07265-3F2A-46CF-B758-77E60CC51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55" y="2286001"/>
            <a:ext cx="3996410" cy="3593591"/>
          </a:xfrm>
        </p:spPr>
        <p:txBody>
          <a:bodyPr>
            <a:normAutofit/>
          </a:bodyPr>
          <a:lstStyle/>
          <a:p>
            <a:r>
              <a:rPr lang="uk-UA"/>
              <a:t>Ділянка землі з внесеним мулом </a:t>
            </a:r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80D28A2-8EA4-4EF0-9056-3BDAA7290F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374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76117-FB49-4618-9063-1EFE96F67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95FF3428-B31B-4997-8E9A-688C440C4A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2985" y="-625156"/>
            <a:ext cx="3116219" cy="4290011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25CEF9-CCE7-4D50-8A7A-AAA353725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746" y="-38260"/>
            <a:ext cx="4032185" cy="537624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45A841-D644-4DD5-B0F4-9C28D7A68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36" y="3077959"/>
            <a:ext cx="4818626" cy="642483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54C0820-D7AD-4546-8DEF-C651E5CC52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285" y="1128451"/>
            <a:ext cx="4032185" cy="560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8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E55FA-C862-48D5-A8C3-0EA812310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0494" y="2266544"/>
            <a:ext cx="3686784" cy="775291"/>
          </a:xfrm>
        </p:spPr>
        <p:txBody>
          <a:bodyPr>
            <a:normAutofit fontScale="90000"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внесення мулу Сорт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«Зірниця »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Ягода – невелика ,має на поверхні плями, що свідчить про </a:t>
            </a:r>
            <a:r>
              <a:rPr lang="uk-UA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нестачу </a:t>
            </a:r>
            <a:r>
              <a:rPr lang="uk-UA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речовин. 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54A0945F-048C-413B-A11D-D2F36A2DD8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7278"/>
            <a:ext cx="7762672" cy="7130375"/>
          </a:xfrm>
        </p:spPr>
      </p:pic>
    </p:spTree>
    <p:extLst>
      <p:ext uri="{BB962C8B-B14F-4D97-AF65-F5344CB8AC3E}">
        <p14:creationId xmlns:p14="http://schemas.microsoft.com/office/powerpoint/2010/main" val="19246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C4A77B-94E0-494A-B4D7-B58211DFC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5107"/>
            <a:ext cx="3384329" cy="1640894"/>
          </a:xfrm>
        </p:spPr>
        <p:txBody>
          <a:bodyPr anchor="t">
            <a:noAutofit/>
          </a:bodyPr>
          <a:lstStyle/>
          <a:p>
            <a:r>
              <a:rPr lang="uk-UA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Ягоди після  внесення мулу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Значне покращення врожаю</a:t>
            </a:r>
            <a:r>
              <a:rPr lang="uk-UA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яскраве </a:t>
            </a:r>
            <a:r>
              <a:rPr lang="uk-UA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 </a:t>
            </a:r>
            <a:br>
              <a:rPr lang="uk-UA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ontent Placeholder 8">
            <a:extLst>
              <a:ext uri="{FF2B5EF4-FFF2-40B4-BE49-F238E27FC236}">
                <a16:creationId xmlns:a16="http://schemas.microsoft.com/office/drawing/2014/main" id="{73890098-0FAE-43BF-8953-BB8F2AB07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9" y="2286001"/>
            <a:ext cx="3384330" cy="394084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D15EBA6E-4AC9-4EC1-B936-EA19DB2AA6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8" r="-1" b="1145"/>
          <a:stretch/>
        </p:blipFill>
        <p:spPr>
          <a:xfrm>
            <a:off x="4747098" y="272375"/>
            <a:ext cx="7072008" cy="644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1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A578294-C359-4F70-B076-FA2EA25904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E242D-4562-42DA-B5C0-805C916AF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645105"/>
            <a:ext cx="4479820" cy="1320855"/>
          </a:xfrm>
        </p:spPr>
        <p:txBody>
          <a:bodyPr>
            <a:normAutofit/>
          </a:bodyPr>
          <a:lstStyle/>
          <a:p>
            <a:endParaRPr lang="uk-UA" sz="40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B0EA01C-7F9F-41A9-AC23-10FEFCB9E1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72465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5A51E0C-9CAC-4EBD-B40C-4646C58EC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4479819" cy="3593591"/>
          </a:xfrm>
        </p:spPr>
        <p:txBody>
          <a:bodyPr>
            <a:normAutofit/>
          </a:bodyPr>
          <a:lstStyle/>
          <a:p>
            <a:r>
              <a:rPr lang="uk-UA" dirty="0"/>
              <a:t>Врожайність 2020 </a:t>
            </a:r>
            <a:r>
              <a:rPr lang="uk-UA" dirty="0" smtClean="0"/>
              <a:t>р</a:t>
            </a:r>
            <a:r>
              <a:rPr lang="ru-RU" dirty="0" smtClean="0"/>
              <a:t>(один з</a:t>
            </a:r>
            <a:r>
              <a:rPr lang="uk-UA" dirty="0" smtClean="0"/>
              <a:t>бір)ділянка 7*8 м</a:t>
            </a:r>
            <a:endParaRPr lang="en-US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22CBA57A-6566-4BDF-960D-F432DACD97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3" r="-1" b="18242"/>
          <a:stretch/>
        </p:blipFill>
        <p:spPr>
          <a:xfrm>
            <a:off x="6362346" y="10"/>
            <a:ext cx="5829654" cy="33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3669F1A-FD39-44BC-A926-1C0E7551F0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7028"/>
          <a:stretch/>
        </p:blipFill>
        <p:spPr>
          <a:xfrm>
            <a:off x="6362345" y="3471964"/>
            <a:ext cx="2858947" cy="33860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D8EAD3-349D-42B0-B8FF-7332ABF8EB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5" r="3" b="4075"/>
          <a:stretch/>
        </p:blipFill>
        <p:spPr>
          <a:xfrm>
            <a:off x="9322893" y="3471954"/>
            <a:ext cx="2869107" cy="338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5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42C1EF-C923-4137-AF5B-BF015283F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Висновки: 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E69D31D-2B08-4AD9-B5A8-8CA02A5C8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052945"/>
            <a:ext cx="10178322" cy="4826647"/>
          </a:xfrm>
        </p:spPr>
        <p:txBody>
          <a:bodyPr/>
          <a:lstStyle/>
          <a:p>
            <a:r>
              <a:rPr lang="uk-UA" dirty="0"/>
              <a:t>Саджанці полуниці приживаються набагато краще, порівнявши данні з 2019 р саджанці полуниць на незбагаченому ґрунту  приживалися 50-60 %, а ті саджанці які одразу висаджувалися в ґрунт з мулом у 2020-21р практично 85-90%, а період цвітіння наступає швидше ніж у інших регіонах. </a:t>
            </a:r>
            <a:r>
              <a:rPr lang="uk-UA" dirty="0" smtClean="0"/>
              <a:t>Полуниця  </a:t>
            </a:r>
            <a:r>
              <a:rPr lang="uk-UA" dirty="0"/>
              <a:t>не обробляються хімічними засобами, тому й не мають у своєму складні небезпечних для організму речовин. Також спеціальні методики вирощування дозволяють зберегти максимальну кількість необхідних людині вітамінів та </a:t>
            </a:r>
            <a:r>
              <a:rPr lang="uk-UA" dirty="0" smtClean="0"/>
              <a:t>мінералів.</a:t>
            </a:r>
          </a:p>
          <a:p>
            <a:r>
              <a:rPr lang="ru-RU" dirty="0" err="1"/>
              <a:t>Окрім</a:t>
            </a:r>
            <a:r>
              <a:rPr lang="ru-RU" dirty="0"/>
              <a:t> </a:t>
            </a:r>
            <a:r>
              <a:rPr lang="ru-RU" dirty="0" err="1"/>
              <a:t>користі</a:t>
            </a:r>
            <a:r>
              <a:rPr lang="ru-RU" dirty="0"/>
              <a:t> для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вирощування</a:t>
            </a:r>
            <a:r>
              <a:rPr lang="ru-RU" dirty="0"/>
              <a:t> таких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набагато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негативних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для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uk-UA" dirty="0"/>
              <a:t>Органічна полуниця при такому вирощуванні  набуває солодкого смаку ,яскравого кольору, має сильні пагони в порівнянні з тими що росли на бідних ґрунтах , окрім всього і найголовніше така полуниця корисна для здоров’я!</a:t>
            </a:r>
          </a:p>
        </p:txBody>
      </p:sp>
    </p:spTree>
    <p:extLst>
      <p:ext uri="{BB962C8B-B14F-4D97-AF65-F5344CB8AC3E}">
        <p14:creationId xmlns:p14="http://schemas.microsoft.com/office/powerpoint/2010/main" val="357022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Емблема">
  <a:themeElements>
    <a:clrScheme name="Емблема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Е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Е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741</Words>
  <Application>Microsoft Office PowerPoint</Application>
  <PresentationFormat>Широкоэкранный</PresentationFormat>
  <Paragraphs>43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Corbel</vt:lpstr>
      <vt:lpstr>Gill Sans MT</vt:lpstr>
      <vt:lpstr>Impact</vt:lpstr>
      <vt:lpstr>Times New Roman</vt:lpstr>
      <vt:lpstr>Емблема</vt:lpstr>
      <vt:lpstr>Вплив родючого ґрунту на вирощування різних сортів полуниці ( Клері,зірниці ). Основи органічного землеробства </vt:lpstr>
      <vt:lpstr>Актуальність  теми </vt:lpstr>
      <vt:lpstr>Мета :Виявити потенціал та врожайність полуниці   використовуючи принципи  органічного землеробства (внесеним мулом ) та порівняти з вирощуванням на інших ґрунтах   об'єкт дослідження :полуниці сорту «Клері»,«зірниця»   предмет дослідження: потенціал росту та врожайність на ґрунті в який внесено родючій ґрунт (мул),порівняти потенціал на інших ґрунтах  </vt:lpstr>
      <vt:lpstr>Завдання :</vt:lpstr>
      <vt:lpstr>Презентация PowerPoint</vt:lpstr>
      <vt:lpstr>Сорт «Зірниця»</vt:lpstr>
      <vt:lpstr>Сорт «клері»</vt:lpstr>
      <vt:lpstr>Активне цвітіння у квітні 2021 р  сорт «клері» з Внесенним мулом,та використання агроволокна   Попередній ґрунт: піщаний  </vt:lpstr>
      <vt:lpstr>Висадка у ґрунт грудень – цвітіння квітень 2021 </vt:lpstr>
      <vt:lpstr>Презентация PowerPoint</vt:lpstr>
      <vt:lpstr>Внесення мулу (зима)  ,перемерзлий мул рівномірно розподіляють по ділянкам (весна) </vt:lpstr>
      <vt:lpstr>Результати внесення мулу </vt:lpstr>
      <vt:lpstr>Результат за 2020р збільшення врожаю на 40%, зменшення кількості бур′яну, прискорене цвітіння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 внесення мулу Сорт «Зірниця »  Ягода – невелика ,має на поверхні плями, що свідчить про нестачу речовин.  </vt:lpstr>
      <vt:lpstr>Ягоди після  внесення мулу  Значне покращення врожаю, яскраве забарвлення  </vt:lpstr>
      <vt:lpstr>Презентация PowerPoint</vt:lpstr>
      <vt:lpstr>Висновки: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Вплив родючого грунту на вирощуванні різних сортів полуниці ( Клері,Вікторія ). Основи органічного землеробства </dc:title>
  <dc:creator>user</dc:creator>
  <cp:lastModifiedBy>Пользователь Windows</cp:lastModifiedBy>
  <cp:revision>11</cp:revision>
  <dcterms:created xsi:type="dcterms:W3CDTF">2021-04-18T15:14:03Z</dcterms:created>
  <dcterms:modified xsi:type="dcterms:W3CDTF">2021-04-21T05:00:10Z</dcterms:modified>
</cp:coreProperties>
</file>