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7" r:id="rId3"/>
    <p:sldId id="270" r:id="rId4"/>
    <p:sldId id="271" r:id="rId5"/>
    <p:sldId id="277" r:id="rId6"/>
    <p:sldId id="273" r:id="rId7"/>
    <p:sldId id="259" r:id="rId8"/>
    <p:sldId id="272" r:id="rId9"/>
    <p:sldId id="257" r:id="rId10"/>
    <p:sldId id="275" r:id="rId11"/>
    <p:sldId id="276" r:id="rId12"/>
    <p:sldId id="274" r:id="rId13"/>
    <p:sldId id="260" r:id="rId14"/>
    <p:sldId id="25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7704856" cy="4248472"/>
          </a:xfrm>
        </p:spPr>
        <p:txBody>
          <a:bodyPr>
            <a:normAutofit fontScale="55000" lnSpcReduction="20000"/>
          </a:bodyPr>
          <a:lstStyle/>
          <a:p>
            <a:r>
              <a:rPr lang="uk-UA" sz="3300" b="1" dirty="0">
                <a:solidFill>
                  <a:schemeClr val="accent3">
                    <a:lumMod val="75000"/>
                  </a:schemeClr>
                </a:solidFill>
              </a:rPr>
              <a:t>К</a:t>
            </a:r>
            <a:r>
              <a:rPr lang="uk-UA" sz="3300" b="1" dirty="0" smtClean="0">
                <a:solidFill>
                  <a:schemeClr val="accent3">
                    <a:lumMod val="75000"/>
                  </a:schemeClr>
                </a:solidFill>
              </a:rPr>
              <a:t>ороткий екскурсійний маршрут </a:t>
            </a:r>
          </a:p>
          <a:p>
            <a:r>
              <a:rPr lang="uk-UA" sz="3300" b="1" dirty="0" smtClean="0">
                <a:solidFill>
                  <a:schemeClr val="accent3">
                    <a:lumMod val="75000"/>
                  </a:schemeClr>
                </a:solidFill>
              </a:rPr>
              <a:t>із елементами власного дослідження</a:t>
            </a:r>
          </a:p>
          <a:p>
            <a:r>
              <a:rPr lang="uk-UA" sz="3300" b="1" dirty="0" smtClean="0">
                <a:solidFill>
                  <a:schemeClr val="accent3">
                    <a:lumMod val="75000"/>
                  </a:schemeClr>
                </a:solidFill>
              </a:rPr>
              <a:t>«Незнана столиця Західного Донбасу – </a:t>
            </a:r>
          </a:p>
          <a:p>
            <a:r>
              <a:rPr lang="uk-UA" sz="3300" b="1" dirty="0" smtClean="0">
                <a:solidFill>
                  <a:schemeClr val="accent3">
                    <a:lumMod val="75000"/>
                  </a:schemeClr>
                </a:solidFill>
              </a:rPr>
              <a:t>місто Павлоград»</a:t>
            </a:r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pPr algn="r"/>
            <a:endParaRPr lang="uk-UA" dirty="0" smtClean="0"/>
          </a:p>
          <a:p>
            <a:pPr algn="r"/>
            <a:endParaRPr lang="uk-UA" dirty="0"/>
          </a:p>
          <a:p>
            <a:pPr algn="r"/>
            <a:r>
              <a:rPr lang="uk-UA" dirty="0" smtClean="0"/>
              <a:t>Роботу виконала: здобувач освіти Попова Валерія Олександрівна</a:t>
            </a:r>
          </a:p>
          <a:p>
            <a:pPr algn="r"/>
            <a:r>
              <a:rPr lang="uk-UA" dirty="0" smtClean="0"/>
              <a:t>Керівник: викладач історії </a:t>
            </a:r>
            <a:r>
              <a:rPr lang="uk-UA" dirty="0" err="1" smtClean="0"/>
              <a:t>Кузнецова</a:t>
            </a:r>
            <a:r>
              <a:rPr lang="uk-UA" dirty="0" smtClean="0"/>
              <a:t> Олена Олександрівна</a:t>
            </a:r>
          </a:p>
          <a:p>
            <a:pPr algn="r"/>
            <a:endParaRPr lang="uk-UA" dirty="0"/>
          </a:p>
        </p:txBody>
      </p:sp>
      <p:pic>
        <p:nvPicPr>
          <p:cNvPr id="1027" name="Picture 3" descr="C:\Users\user\Desktop\shapka%20Pavlogr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06776"/>
            <a:ext cx="7488832" cy="11794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124744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err="1" smtClean="0"/>
              <a:t>Західно</a:t>
            </a:r>
            <a:r>
              <a:rPr lang="uk-UA" sz="1400" dirty="0" smtClean="0"/>
              <a:t> – Донбаський професійний ліцей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6297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653" y="2995211"/>
            <a:ext cx="1642860" cy="23218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908720"/>
            <a:ext cx="6656784" cy="4433665"/>
          </a:xfrm>
        </p:spPr>
        <p:txBody>
          <a:bodyPr/>
          <a:lstStyle/>
          <a:p>
            <a:pPr indent="0" algn="ctr">
              <a:buNone/>
            </a:pPr>
            <a:r>
              <a:rPr lang="ru-RU" dirty="0" err="1"/>
              <a:t>Га́нна</a:t>
            </a:r>
            <a:r>
              <a:rPr lang="ru-RU" dirty="0"/>
              <a:t> </a:t>
            </a:r>
            <a:r>
              <a:rPr lang="ru-RU" dirty="0" err="1"/>
              <a:t>Па́влівна</a:t>
            </a:r>
            <a:r>
              <a:rPr lang="ru-RU" dirty="0"/>
              <a:t> </a:t>
            </a:r>
            <a:r>
              <a:rPr lang="ru-RU" dirty="0" err="1"/>
              <a:t>Світли́чна</a:t>
            </a:r>
            <a:r>
              <a:rPr lang="ru-RU" dirty="0"/>
              <a:t> </a:t>
            </a:r>
            <a:r>
              <a:rPr lang="ru-RU" dirty="0" smtClean="0"/>
              <a:t>(народилась 20 </a:t>
            </a:r>
            <a:r>
              <a:rPr lang="ru-RU" dirty="0" err="1"/>
              <a:t>квітня</a:t>
            </a:r>
            <a:r>
              <a:rPr lang="ru-RU" dirty="0"/>
              <a:t> </a:t>
            </a:r>
            <a:r>
              <a:rPr lang="ru-RU" dirty="0" smtClean="0"/>
              <a:t>1939 року в </a:t>
            </a:r>
            <a:r>
              <a:rPr lang="ru-RU" dirty="0" err="1" smtClean="0"/>
              <a:t>місті</a:t>
            </a:r>
            <a:r>
              <a:rPr lang="ru-RU" dirty="0" smtClean="0"/>
              <a:t> Павлоград) —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 smtClean="0"/>
              <a:t>поетеса</a:t>
            </a:r>
            <a:r>
              <a:rPr lang="ru-RU" dirty="0" smtClean="0"/>
              <a:t>, член </a:t>
            </a:r>
            <a:r>
              <a:rPr lang="ru-RU" dirty="0" err="1"/>
              <a:t>Спілки</a:t>
            </a:r>
            <a:r>
              <a:rPr lang="ru-RU" dirty="0"/>
              <a:t> </a:t>
            </a:r>
            <a:r>
              <a:rPr lang="ru-RU" dirty="0" err="1"/>
              <a:t>письменників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1962 року.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 семи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прикута</a:t>
            </a:r>
            <a:r>
              <a:rPr lang="ru-RU" dirty="0"/>
              <a:t> до </a:t>
            </a:r>
            <a:r>
              <a:rPr lang="ru-RU" dirty="0" err="1"/>
              <a:t>ліжка</a:t>
            </a:r>
            <a:r>
              <a:rPr lang="ru-RU" dirty="0"/>
              <a:t> тяжкою </a:t>
            </a:r>
            <a:r>
              <a:rPr lang="ru-RU" dirty="0" err="1"/>
              <a:t>недугою</a:t>
            </a:r>
            <a:r>
              <a:rPr lang="ru-RU" dirty="0"/>
              <a:t>, </a:t>
            </a:r>
            <a:r>
              <a:rPr lang="ru-RU" dirty="0" err="1"/>
              <a:t>освіту</a:t>
            </a:r>
            <a:r>
              <a:rPr lang="ru-RU" dirty="0"/>
              <a:t> </a:t>
            </a:r>
            <a:r>
              <a:rPr lang="ru-RU" dirty="0" err="1"/>
              <a:t>здобувала</a:t>
            </a:r>
            <a:r>
              <a:rPr lang="ru-RU" dirty="0"/>
              <a:t> </a:t>
            </a:r>
            <a:r>
              <a:rPr lang="ru-RU" dirty="0" err="1"/>
              <a:t>самотужки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48807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Померла </a:t>
            </a:r>
            <a:r>
              <a:rPr lang="ru-RU" dirty="0"/>
              <a:t>11 листопада 1995 року на 56-му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У </a:t>
            </a:r>
            <a:r>
              <a:rPr lang="ru-RU" dirty="0" err="1"/>
              <a:t>Павлограді</a:t>
            </a:r>
            <a:r>
              <a:rPr lang="ru-RU" dirty="0"/>
              <a:t> в </a:t>
            </a:r>
            <a:r>
              <a:rPr lang="ru-RU" dirty="0" err="1"/>
              <a:t>будинку</a:t>
            </a:r>
            <a:r>
              <a:rPr lang="ru-RU" dirty="0"/>
              <a:t>, де жила Ганна </a:t>
            </a:r>
            <a:r>
              <a:rPr lang="ru-RU" dirty="0" err="1"/>
              <a:t>Світлична</a:t>
            </a:r>
            <a:r>
              <a:rPr lang="ru-RU" dirty="0"/>
              <a:t>, </a:t>
            </a:r>
            <a:r>
              <a:rPr lang="ru-RU" dirty="0" err="1"/>
              <a:t>відкрито</a:t>
            </a:r>
            <a:r>
              <a:rPr lang="ru-RU" dirty="0"/>
              <a:t> музей.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350" y="2274032"/>
            <a:ext cx="2676018" cy="24482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47974"/>
          <a:stretch/>
        </p:blipFill>
        <p:spPr>
          <a:xfrm>
            <a:off x="730626" y="4587134"/>
            <a:ext cx="1838474" cy="12954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3054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945410"/>
            <a:ext cx="3024336" cy="18276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7560840" cy="4608512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dirty="0"/>
              <a:t>Лео </a:t>
            </a:r>
            <a:r>
              <a:rPr lang="ru-RU" dirty="0" err="1" smtClean="0"/>
              <a:t>Пасвольський</a:t>
            </a:r>
            <a:r>
              <a:rPr lang="ru-RU" dirty="0" smtClean="0"/>
              <a:t> </a:t>
            </a:r>
          </a:p>
          <a:p>
            <a:pPr indent="0" algn="ctr">
              <a:buNone/>
            </a:pPr>
            <a:r>
              <a:rPr lang="ru-RU" dirty="0" err="1" smtClean="0"/>
              <a:t>народився</a:t>
            </a:r>
            <a:r>
              <a:rPr lang="ru-RU" dirty="0" smtClean="0"/>
              <a:t> </a:t>
            </a:r>
            <a:r>
              <a:rPr lang="ru-RU" dirty="0"/>
              <a:t>22 </a:t>
            </a:r>
            <a:r>
              <a:rPr lang="ru-RU" dirty="0" err="1"/>
              <a:t>серпня</a:t>
            </a:r>
            <a:r>
              <a:rPr lang="ru-RU" dirty="0"/>
              <a:t> 1893 року </a:t>
            </a:r>
            <a:r>
              <a:rPr lang="ru-RU" dirty="0" smtClean="0"/>
              <a:t>в </a:t>
            </a:r>
            <a:r>
              <a:rPr lang="ru-RU" dirty="0" err="1"/>
              <a:t>місті</a:t>
            </a:r>
            <a:r>
              <a:rPr lang="ru-RU" dirty="0"/>
              <a:t> Павлоград </a:t>
            </a:r>
            <a:r>
              <a:rPr lang="ru-RU" dirty="0" smtClean="0"/>
              <a:t>—</a:t>
            </a:r>
          </a:p>
          <a:p>
            <a:pPr indent="0">
              <a:lnSpc>
                <a:spcPct val="200000"/>
              </a:lnSpc>
              <a:buNone/>
            </a:pPr>
            <a:r>
              <a:rPr lang="ru-RU" dirty="0" smtClean="0"/>
              <a:t> </a:t>
            </a:r>
            <a:r>
              <a:rPr lang="ru-RU" dirty="0" err="1"/>
              <a:t>американський</a:t>
            </a:r>
            <a:r>
              <a:rPr lang="ru-RU" dirty="0"/>
              <a:t> дипломат, </a:t>
            </a:r>
            <a:endParaRPr lang="ru-RU" dirty="0" smtClean="0"/>
          </a:p>
          <a:p>
            <a:pPr indent="0">
              <a:lnSpc>
                <a:spcPct val="200000"/>
              </a:lnSpc>
              <a:buNone/>
            </a:pPr>
            <a:r>
              <a:rPr lang="ru-RU" dirty="0" err="1" smtClean="0"/>
              <a:t>економіст</a:t>
            </a:r>
            <a:r>
              <a:rPr lang="ru-RU" dirty="0"/>
              <a:t>, </a:t>
            </a:r>
            <a:r>
              <a:rPr lang="ru-RU" dirty="0" err="1" smtClean="0"/>
              <a:t>журналіст,доктор</a:t>
            </a:r>
            <a:r>
              <a:rPr lang="ru-RU" dirty="0" smtClean="0"/>
              <a:t> </a:t>
            </a:r>
            <a:r>
              <a:rPr lang="ru-RU" dirty="0" err="1"/>
              <a:t>філософії</a:t>
            </a:r>
            <a:r>
              <a:rPr lang="ru-RU" dirty="0"/>
              <a:t>, </a:t>
            </a:r>
            <a:endParaRPr lang="ru-RU" dirty="0" smtClean="0"/>
          </a:p>
          <a:p>
            <a:pPr indent="0">
              <a:lnSpc>
                <a:spcPct val="200000"/>
              </a:lnSpc>
              <a:buNone/>
            </a:pPr>
            <a:r>
              <a:rPr lang="ru-RU" dirty="0" smtClean="0"/>
              <a:t>з </a:t>
            </a:r>
            <a:r>
              <a:rPr lang="ru-RU" dirty="0"/>
              <a:t>1934 по 1964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спеціальний</a:t>
            </a:r>
            <a:r>
              <a:rPr lang="ru-RU" dirty="0"/>
              <a:t> </a:t>
            </a:r>
            <a:r>
              <a:rPr lang="ru-RU" dirty="0" err="1"/>
              <a:t>помічник</a:t>
            </a:r>
            <a:r>
              <a:rPr lang="ru-RU" dirty="0"/>
              <a:t> </a:t>
            </a:r>
            <a:r>
              <a:rPr lang="ru-RU" dirty="0" err="1">
                <a:solidFill>
                  <a:schemeClr val="bg1"/>
                </a:solidFill>
              </a:rPr>
              <a:t>Держсекретаря</a:t>
            </a:r>
            <a:r>
              <a:rPr lang="ru-RU" dirty="0">
                <a:solidFill>
                  <a:schemeClr val="bg1"/>
                </a:solidFill>
              </a:rPr>
              <a:t> США з </a:t>
            </a:r>
            <a:r>
              <a:rPr lang="ru-RU" dirty="0" err="1"/>
              <a:t>економіки</a:t>
            </a:r>
            <a:r>
              <a:rPr lang="ru-RU" dirty="0"/>
              <a:t>, </a:t>
            </a:r>
            <a:r>
              <a:rPr lang="ru-RU" dirty="0" err="1"/>
              <a:t>виконавчий</a:t>
            </a:r>
            <a:r>
              <a:rPr lang="ru-RU" dirty="0"/>
              <a:t> директор </a:t>
            </a:r>
            <a:r>
              <a:rPr lang="ru-RU" dirty="0" err="1"/>
              <a:t>післявоєнної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міністерства</a:t>
            </a:r>
            <a:r>
              <a:rPr lang="ru-RU" dirty="0"/>
              <a:t> </a:t>
            </a:r>
            <a:r>
              <a:rPr lang="ru-RU" dirty="0" err="1"/>
              <a:t>закордонних</a:t>
            </a:r>
            <a:r>
              <a:rPr lang="ru-RU" dirty="0"/>
              <a:t> справ та справ </a:t>
            </a:r>
            <a:r>
              <a:rPr lang="ru-RU" dirty="0" err="1"/>
              <a:t>безпеки</a:t>
            </a:r>
            <a:r>
              <a:rPr lang="ru-RU" dirty="0"/>
              <a:t> </a:t>
            </a:r>
            <a:r>
              <a:rPr lang="ru-RU" dirty="0" smtClean="0"/>
              <a:t>США, </a:t>
            </a:r>
          </a:p>
          <a:p>
            <a:pPr indent="0">
              <a:lnSpc>
                <a:spcPct val="200000"/>
              </a:lnSpc>
              <a:buNone/>
            </a:pPr>
            <a:r>
              <a:rPr lang="ru-RU" dirty="0" smtClean="0"/>
              <a:t>автор </a:t>
            </a:r>
            <a:r>
              <a:rPr lang="ru-RU" dirty="0"/>
              <a:t>Статуту </a:t>
            </a:r>
            <a:r>
              <a:rPr lang="ru-RU" dirty="0" smtClean="0"/>
              <a:t>ООН.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4221088"/>
            <a:ext cx="2013012" cy="17154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74358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268760"/>
            <a:ext cx="7488832" cy="4608512"/>
          </a:xfrm>
        </p:spPr>
        <p:txBody>
          <a:bodyPr>
            <a:normAutofit fontScale="85000" lnSpcReduction="10000"/>
          </a:bodyPr>
          <a:lstStyle/>
          <a:p>
            <a:pPr indent="0" algn="ctr">
              <a:buNone/>
            </a:pPr>
            <a:r>
              <a:rPr lang="ru-RU" dirty="0" err="1"/>
              <a:t>Місто</a:t>
            </a:r>
            <a:r>
              <a:rPr lang="ru-RU" dirty="0"/>
              <a:t> Павлоград – </a:t>
            </a:r>
            <a:r>
              <a:rPr lang="ru-RU" dirty="0" err="1"/>
              <a:t>батьківщина</a:t>
            </a:r>
            <a:r>
              <a:rPr lang="ru-RU" dirty="0"/>
              <a:t> </a:t>
            </a:r>
            <a:endParaRPr lang="ru-RU" dirty="0" smtClean="0"/>
          </a:p>
          <a:p>
            <a:pPr indent="0">
              <a:buNone/>
            </a:pPr>
            <a:r>
              <a:rPr lang="ru-RU" dirty="0" smtClean="0"/>
              <a:t>конструктора </a:t>
            </a:r>
            <a:r>
              <a:rPr lang="ru-RU" dirty="0" err="1"/>
              <a:t>важких</a:t>
            </a:r>
            <a:r>
              <a:rPr lang="ru-RU" dirty="0"/>
              <a:t> </a:t>
            </a:r>
            <a:r>
              <a:rPr lang="ru-RU" dirty="0" err="1"/>
              <a:t>танків</a:t>
            </a:r>
            <a:r>
              <a:rPr lang="ru-RU" dirty="0"/>
              <a:t> (ІС-2, ІС-3) Ж. Я. </a:t>
            </a:r>
            <a:r>
              <a:rPr lang="ru-RU" dirty="0" err="1" smtClean="0"/>
              <a:t>Котіна</a:t>
            </a:r>
            <a:r>
              <a:rPr lang="ru-RU" dirty="0" smtClean="0"/>
              <a:t> </a:t>
            </a:r>
          </a:p>
          <a:p>
            <a:pPr indent="0">
              <a:buNone/>
            </a:pPr>
            <a:r>
              <a:rPr lang="ru-RU" dirty="0"/>
              <a:t> </a:t>
            </a:r>
            <a:endParaRPr lang="ru-RU" dirty="0" smtClean="0"/>
          </a:p>
          <a:p>
            <a:pPr indent="0">
              <a:buNone/>
            </a:pPr>
            <a:r>
              <a:rPr lang="ru-RU" sz="1050" dirty="0" smtClean="0"/>
              <a:t>                                                                                                                                                         </a:t>
            </a:r>
          </a:p>
          <a:p>
            <a:pPr indent="0">
              <a:buNone/>
            </a:pPr>
            <a:r>
              <a:rPr lang="ru-RU" sz="1050" dirty="0"/>
              <a:t> </a:t>
            </a:r>
            <a:r>
              <a:rPr lang="ru-RU" sz="1050" dirty="0" smtClean="0"/>
              <a:t>                                                                                                                                                                   </a:t>
            </a:r>
          </a:p>
          <a:p>
            <a:pPr indent="0">
              <a:buNone/>
            </a:pPr>
            <a:endParaRPr lang="ru-RU" sz="1050" dirty="0"/>
          </a:p>
          <a:p>
            <a:pPr indent="0">
              <a:buNone/>
            </a:pPr>
            <a:r>
              <a:rPr lang="ru-RU" sz="1050" dirty="0" smtClean="0"/>
              <a:t> </a:t>
            </a:r>
          </a:p>
          <a:p>
            <a:pPr indent="0">
              <a:buNone/>
            </a:pPr>
            <a:endParaRPr lang="ru-RU" sz="1050" dirty="0"/>
          </a:p>
          <a:p>
            <a:pPr indent="0">
              <a:buNone/>
            </a:pPr>
            <a:r>
              <a:rPr lang="ru-RU" sz="1050" dirty="0" smtClean="0"/>
              <a:t>                                                                                                                                                                                                  </a:t>
            </a:r>
          </a:p>
          <a:p>
            <a:pPr indent="0">
              <a:buNone/>
            </a:pPr>
            <a:r>
              <a:rPr lang="ru-RU" sz="1050" dirty="0"/>
              <a:t> </a:t>
            </a:r>
            <a:r>
              <a:rPr lang="ru-RU" sz="1050" dirty="0" smtClean="0"/>
              <a:t>                                                                                                                                                                                            (</a:t>
            </a:r>
            <a:r>
              <a:rPr lang="ru-RU" sz="1050" dirty="0"/>
              <a:t>Жозеф Якович </a:t>
            </a:r>
            <a:r>
              <a:rPr lang="ru-RU" sz="1050" dirty="0" err="1"/>
              <a:t>Котін</a:t>
            </a:r>
            <a:r>
              <a:rPr lang="ru-RU" sz="1050" dirty="0"/>
              <a:t>)</a:t>
            </a:r>
            <a:endParaRPr lang="ru-RU" sz="1050" dirty="0" smtClean="0"/>
          </a:p>
          <a:p>
            <a:pPr indent="0">
              <a:buNone/>
            </a:pPr>
            <a:endParaRPr lang="ru-RU" dirty="0"/>
          </a:p>
          <a:p>
            <a:pPr indent="0">
              <a:buNone/>
            </a:pPr>
            <a:r>
              <a:rPr lang="ru-RU" dirty="0" smtClean="0"/>
              <a:t>                            </a:t>
            </a:r>
            <a:r>
              <a:rPr lang="ru-RU" dirty="0" err="1" smtClean="0"/>
              <a:t>архітектора</a:t>
            </a:r>
            <a:r>
              <a:rPr lang="ru-RU" dirty="0" smtClean="0"/>
              <a:t> </a:t>
            </a:r>
            <a:r>
              <a:rPr lang="ru-RU" dirty="0"/>
              <a:t>Я. Р. </a:t>
            </a:r>
            <a:r>
              <a:rPr lang="ru-RU" dirty="0" err="1" smtClean="0"/>
              <a:t>Чернихова</a:t>
            </a:r>
            <a:endParaRPr lang="ru-RU" dirty="0" smtClean="0"/>
          </a:p>
          <a:p>
            <a:pPr indent="0">
              <a:buNone/>
            </a:pPr>
            <a:endParaRPr lang="uk-UA" dirty="0"/>
          </a:p>
          <a:p>
            <a:pPr indent="0">
              <a:buNone/>
            </a:pPr>
            <a:endParaRPr lang="ru-RU" dirty="0" smtClean="0"/>
          </a:p>
          <a:p>
            <a:pPr indent="0">
              <a:buNone/>
            </a:pPr>
            <a:r>
              <a:rPr lang="ru-RU" dirty="0" smtClean="0"/>
              <a:t>                              </a:t>
            </a:r>
            <a:r>
              <a:rPr lang="ru-RU" dirty="0" smtClean="0"/>
              <a:t> </a:t>
            </a:r>
            <a:r>
              <a:rPr lang="ru-RU" dirty="0" err="1" smtClean="0"/>
              <a:t>видатного</a:t>
            </a:r>
            <a:r>
              <a:rPr lang="ru-RU" dirty="0" smtClean="0"/>
              <a:t> </a:t>
            </a:r>
            <a:r>
              <a:rPr lang="ru-RU" dirty="0" err="1"/>
              <a:t>фізика</a:t>
            </a:r>
            <a:r>
              <a:rPr lang="ru-RU" dirty="0"/>
              <a:t> К. Д. </a:t>
            </a:r>
            <a:r>
              <a:rPr lang="ru-RU" dirty="0" smtClean="0"/>
              <a:t>Синельникова</a:t>
            </a:r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1635962"/>
            <a:ext cx="1500758" cy="21110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157" y="2240680"/>
            <a:ext cx="2642625" cy="19819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91" y="3238510"/>
            <a:ext cx="1656184" cy="2308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127" y="4117037"/>
            <a:ext cx="1238476" cy="158875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005067" y="5623356"/>
            <a:ext cx="142859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(К</a:t>
            </a:r>
            <a:r>
              <a:rPr lang="ru-RU" sz="1050" dirty="0"/>
              <a:t>. Д. </a:t>
            </a:r>
            <a:r>
              <a:rPr lang="ru-RU" sz="1050" dirty="0" smtClean="0"/>
              <a:t>Синельников)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4244217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204864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uk-UA" sz="1600" dirty="0" smtClean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9610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447" y="2204864"/>
            <a:ext cx="2652934" cy="3812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80" y="2185482"/>
            <a:ext cx="2073873" cy="13749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71600" y="1005002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Павлоградське</a:t>
            </a:r>
            <a:r>
              <a:rPr lang="ru-RU" dirty="0"/>
              <a:t> </a:t>
            </a:r>
            <a:r>
              <a:rPr lang="ru-RU" dirty="0" err="1"/>
              <a:t>повстання</a:t>
            </a:r>
            <a:r>
              <a:rPr lang="ru-RU" dirty="0"/>
              <a:t> – </a:t>
            </a:r>
            <a:r>
              <a:rPr lang="ru-RU" dirty="0" err="1"/>
              <a:t>єдиний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збройний</a:t>
            </a:r>
            <a:r>
              <a:rPr lang="ru-RU" dirty="0"/>
              <a:t> </a:t>
            </a:r>
            <a:r>
              <a:rPr lang="ru-RU" dirty="0" err="1"/>
              <a:t>виступ</a:t>
            </a:r>
            <a:r>
              <a:rPr lang="ru-RU" dirty="0"/>
              <a:t> </a:t>
            </a:r>
            <a:r>
              <a:rPr lang="ru-RU" dirty="0" err="1"/>
              <a:t>комуністичного</a:t>
            </a:r>
            <a:r>
              <a:rPr lang="ru-RU" dirty="0"/>
              <a:t> </a:t>
            </a:r>
            <a:r>
              <a:rPr lang="ru-RU" dirty="0" err="1"/>
              <a:t>підпілля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італійського</a:t>
            </a:r>
            <a:r>
              <a:rPr lang="ru-RU" dirty="0"/>
              <a:t> </a:t>
            </a:r>
            <a:r>
              <a:rPr lang="ru-RU" dirty="0" err="1"/>
              <a:t>гарнізону</a:t>
            </a:r>
            <a:r>
              <a:rPr lang="ru-RU" dirty="0"/>
              <a:t> в </a:t>
            </a:r>
            <a:endParaRPr lang="ru-RU" dirty="0" smtClean="0"/>
          </a:p>
          <a:p>
            <a:r>
              <a:rPr lang="ru-RU" dirty="0" smtClean="0"/>
              <a:t>м</a:t>
            </a:r>
            <a:r>
              <a:rPr lang="ru-RU" dirty="0"/>
              <a:t>. Павлоград . </a:t>
            </a:r>
            <a:r>
              <a:rPr lang="ru-RU" dirty="0" err="1"/>
              <a:t>Сталося</a:t>
            </a:r>
            <a:r>
              <a:rPr lang="ru-RU" dirty="0"/>
              <a:t> </a:t>
            </a:r>
            <a:r>
              <a:rPr lang="ru-RU" dirty="0" err="1"/>
              <a:t>напередодні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частинами</a:t>
            </a:r>
            <a:r>
              <a:rPr lang="ru-RU" dirty="0"/>
              <a:t> </a:t>
            </a:r>
            <a:r>
              <a:rPr lang="ru-RU" dirty="0" err="1"/>
              <a:t>Червоної</a:t>
            </a:r>
            <a:r>
              <a:rPr lang="ru-RU" dirty="0"/>
              <a:t> </a:t>
            </a:r>
            <a:r>
              <a:rPr lang="ru-RU" dirty="0" err="1"/>
              <a:t>армії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зимового</a:t>
            </a:r>
            <a:r>
              <a:rPr lang="ru-RU" dirty="0"/>
              <a:t> </a:t>
            </a:r>
            <a:r>
              <a:rPr lang="ru-RU" dirty="0" err="1"/>
              <a:t>наступу</a:t>
            </a:r>
            <a:r>
              <a:rPr lang="ru-RU" dirty="0"/>
              <a:t> 1943 р.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10120" y="2530266"/>
            <a:ext cx="3053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Павлоград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звільнений</a:t>
            </a:r>
            <a:r>
              <a:rPr lang="ru-RU" dirty="0"/>
              <a:t> 18 </a:t>
            </a:r>
            <a:r>
              <a:rPr lang="ru-RU" dirty="0" err="1"/>
              <a:t>вересня</a:t>
            </a:r>
            <a:r>
              <a:rPr lang="ru-RU" dirty="0"/>
              <a:t> 1943р.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проведеної</a:t>
            </a:r>
            <a:r>
              <a:rPr lang="ru-RU" dirty="0"/>
              <a:t> </a:t>
            </a:r>
            <a:r>
              <a:rPr lang="ru-RU" dirty="0" err="1"/>
              <a:t>Червоною</a:t>
            </a:r>
            <a:r>
              <a:rPr lang="ru-RU" dirty="0"/>
              <a:t> </a:t>
            </a:r>
            <a:r>
              <a:rPr lang="ru-RU" dirty="0" err="1"/>
              <a:t>Армією</a:t>
            </a:r>
            <a:r>
              <a:rPr lang="ru-RU" dirty="0"/>
              <a:t> </a:t>
            </a:r>
            <a:r>
              <a:rPr lang="ru-RU" dirty="0" err="1"/>
              <a:t>Донбаської</a:t>
            </a:r>
            <a:r>
              <a:rPr lang="ru-RU" dirty="0"/>
              <a:t> </a:t>
            </a:r>
            <a:r>
              <a:rPr lang="ru-RU" dirty="0" err="1" smtClean="0"/>
              <a:t>Операції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230102"/>
            <a:ext cx="3255679" cy="14362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4013" t="3800" r="21650"/>
          <a:stretch/>
        </p:blipFill>
        <p:spPr>
          <a:xfrm>
            <a:off x="822398" y="3571877"/>
            <a:ext cx="1661370" cy="220600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5573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052" y="4105289"/>
            <a:ext cx="2867025" cy="1466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73365" y="5404296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 err="1"/>
              <a:t>Пам'ятний</a:t>
            </a:r>
            <a:r>
              <a:rPr lang="ru-RU" sz="1050" dirty="0"/>
              <a:t> знак </a:t>
            </a:r>
            <a:r>
              <a:rPr lang="ru-RU" sz="1050" dirty="0" err="1"/>
              <a:t>присвячений</a:t>
            </a:r>
            <a:r>
              <a:rPr lang="ru-RU" sz="1050" dirty="0"/>
              <a:t> </a:t>
            </a:r>
            <a:r>
              <a:rPr lang="ru-RU" sz="1050" dirty="0" err="1"/>
              <a:t>захисникам</a:t>
            </a:r>
            <a:r>
              <a:rPr lang="ru-RU" sz="1050" dirty="0"/>
              <a:t> </a:t>
            </a:r>
            <a:r>
              <a:rPr lang="ru-RU" sz="1050" dirty="0" err="1"/>
              <a:t>України</a:t>
            </a:r>
            <a:r>
              <a:rPr lang="ru-RU" sz="1050" dirty="0"/>
              <a:t> в </a:t>
            </a:r>
            <a:r>
              <a:rPr lang="ru-RU" sz="1050" dirty="0" err="1"/>
              <a:t>російсько-українській</a:t>
            </a:r>
            <a:r>
              <a:rPr lang="ru-RU" sz="1050" dirty="0"/>
              <a:t> </a:t>
            </a:r>
            <a:r>
              <a:rPr lang="ru-RU" sz="1050" dirty="0" err="1"/>
              <a:t>війні</a:t>
            </a:r>
            <a:endParaRPr lang="ru-RU" sz="10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979804"/>
            <a:ext cx="7164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2020 </a:t>
            </a:r>
            <a:r>
              <a:rPr lang="ru-RU" dirty="0" err="1" smtClean="0"/>
              <a:t>році</a:t>
            </a:r>
            <a:r>
              <a:rPr lang="ru-RU" dirty="0" smtClean="0"/>
              <a:t> в </a:t>
            </a:r>
            <a:r>
              <a:rPr lang="ru-RU" dirty="0" err="1" smtClean="0"/>
              <a:t>Павлограді</a:t>
            </a:r>
            <a:r>
              <a:rPr lang="ru-RU" dirty="0" smtClean="0"/>
              <a:t> </a:t>
            </a:r>
            <a:r>
              <a:rPr lang="ru-RU" dirty="0" err="1"/>
              <a:t>відкрився</a:t>
            </a:r>
            <a:r>
              <a:rPr lang="ru-RU" dirty="0"/>
              <a:t> </a:t>
            </a:r>
            <a:r>
              <a:rPr lang="ru-RU" dirty="0" err="1"/>
              <a:t>Пам'ятний</a:t>
            </a:r>
            <a:r>
              <a:rPr lang="ru-RU" dirty="0"/>
              <a:t> знак на честь </a:t>
            </a:r>
            <a:r>
              <a:rPr lang="ru-RU" dirty="0" err="1"/>
              <a:t>захисників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в </a:t>
            </a:r>
            <a:r>
              <a:rPr lang="ru-RU" dirty="0" err="1"/>
              <a:t>російсько-українській</a:t>
            </a:r>
            <a:r>
              <a:rPr lang="ru-RU" dirty="0"/>
              <a:t> </a:t>
            </a:r>
            <a:r>
              <a:rPr lang="ru-RU" dirty="0" err="1"/>
              <a:t>війні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музею </a:t>
            </a:r>
            <a:r>
              <a:rPr lang="ru-RU" dirty="0" err="1"/>
              <a:t>війни</a:t>
            </a:r>
            <a:r>
              <a:rPr lang="ru-RU" dirty="0"/>
              <a:t> "У </a:t>
            </a:r>
            <a:r>
              <a:rPr lang="ru-RU" dirty="0" err="1"/>
              <a:t>Діда</a:t>
            </a:r>
            <a:r>
              <a:rPr lang="ru-RU" dirty="0"/>
              <a:t>". </a:t>
            </a:r>
            <a:r>
              <a:rPr lang="ru-RU" dirty="0" err="1"/>
              <a:t>Унікальність</a:t>
            </a:r>
            <a:r>
              <a:rPr lang="ru-RU" dirty="0"/>
              <a:t> </a:t>
            </a:r>
            <a:r>
              <a:rPr lang="ru-RU" dirty="0" err="1"/>
              <a:t>пам'ятного</a:t>
            </a:r>
            <a:r>
              <a:rPr lang="ru-RU" dirty="0"/>
              <a:t> знака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виготовлений</a:t>
            </a:r>
            <a:r>
              <a:rPr lang="ru-RU" dirty="0"/>
              <a:t> з </a:t>
            </a:r>
            <a:r>
              <a:rPr lang="ru-RU" dirty="0" err="1"/>
              <a:t>осколків</a:t>
            </a:r>
            <a:r>
              <a:rPr lang="ru-RU" dirty="0"/>
              <a:t> </a:t>
            </a:r>
            <a:r>
              <a:rPr lang="ru-RU" dirty="0" err="1"/>
              <a:t>смертоносних</a:t>
            </a:r>
            <a:r>
              <a:rPr lang="ru-RU" dirty="0"/>
              <a:t> </a:t>
            </a:r>
            <a:r>
              <a:rPr lang="ru-RU" dirty="0" err="1"/>
              <a:t>боєприпасів</a:t>
            </a:r>
            <a:r>
              <a:rPr lang="ru-RU" dirty="0"/>
              <a:t>, </a:t>
            </a:r>
            <a:r>
              <a:rPr lang="ru-RU" dirty="0" err="1"/>
              <a:t>привезених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АТО /ООС.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347" r="12905"/>
          <a:stretch/>
        </p:blipFill>
        <p:spPr>
          <a:xfrm>
            <a:off x="852253" y="2360442"/>
            <a:ext cx="3088378" cy="34593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059978" y="2411117"/>
            <a:ext cx="42617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Внизу </a:t>
            </a:r>
            <a:r>
              <a:rPr lang="ru-RU" dirty="0" err="1"/>
              <a:t>пам'ятного</a:t>
            </a:r>
            <a:r>
              <a:rPr lang="ru-RU" dirty="0"/>
              <a:t> знака </a:t>
            </a:r>
            <a:r>
              <a:rPr lang="ru-RU" dirty="0" err="1"/>
              <a:t>червоні</a:t>
            </a:r>
            <a:r>
              <a:rPr lang="ru-RU" dirty="0"/>
              <a:t> </a:t>
            </a:r>
            <a:r>
              <a:rPr lang="ru-RU" dirty="0" err="1"/>
              <a:t>патьоки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символізує</a:t>
            </a:r>
            <a:r>
              <a:rPr lang="ru-RU" dirty="0"/>
              <a:t> </a:t>
            </a:r>
            <a:r>
              <a:rPr lang="ru-RU" dirty="0" err="1"/>
              <a:t>загиблих</a:t>
            </a:r>
            <a:r>
              <a:rPr lang="ru-RU" dirty="0"/>
              <a:t> на </a:t>
            </a:r>
            <a:r>
              <a:rPr lang="ru-RU" dirty="0" err="1"/>
              <a:t>війні</a:t>
            </a:r>
            <a:r>
              <a:rPr lang="ru-RU" dirty="0"/>
              <a:t> та </a:t>
            </a:r>
            <a:r>
              <a:rPr lang="ru-RU" dirty="0" err="1"/>
              <a:t>напис</a:t>
            </a:r>
            <a:r>
              <a:rPr lang="ru-RU" dirty="0"/>
              <a:t> "</a:t>
            </a:r>
            <a:r>
              <a:rPr lang="ru-RU" dirty="0" err="1"/>
              <a:t>Присвячується</a:t>
            </a:r>
            <a:r>
              <a:rPr lang="ru-RU" dirty="0"/>
              <a:t> </a:t>
            </a:r>
            <a:r>
              <a:rPr lang="ru-RU" dirty="0" err="1"/>
              <a:t>захисникам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в </a:t>
            </a:r>
            <a:r>
              <a:rPr lang="ru-RU" dirty="0" err="1"/>
              <a:t>російсько-українській</a:t>
            </a:r>
            <a:r>
              <a:rPr lang="ru-RU" dirty="0"/>
              <a:t> </a:t>
            </a:r>
            <a:r>
              <a:rPr lang="ru-RU" dirty="0" err="1"/>
              <a:t>війні</a:t>
            </a:r>
            <a:r>
              <a:rPr lang="ru-RU" dirty="0"/>
              <a:t>". </a:t>
            </a:r>
            <a:endParaRPr lang="ru-RU" dirty="0" smtClean="0"/>
          </a:p>
          <a:p>
            <a:r>
              <a:rPr lang="ru-RU" b="1" dirty="0" err="1" smtClean="0">
                <a:solidFill>
                  <a:srgbClr val="FF0000"/>
                </a:solidFill>
              </a:rPr>
              <a:t>Такий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пам'ятний</a:t>
            </a:r>
            <a:r>
              <a:rPr lang="ru-RU" b="1" dirty="0">
                <a:solidFill>
                  <a:srgbClr val="FF0000"/>
                </a:solidFill>
              </a:rPr>
              <a:t> знак — перший в </a:t>
            </a:r>
            <a:r>
              <a:rPr lang="ru-RU" b="1" dirty="0" err="1">
                <a:solidFill>
                  <a:srgbClr val="FF0000"/>
                </a:solidFill>
              </a:rPr>
              <a:t>Україні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2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96752"/>
            <a:ext cx="6400800" cy="4464496"/>
          </a:xfrm>
        </p:spPr>
        <p:txBody>
          <a:bodyPr/>
          <a:lstStyle/>
          <a:p>
            <a:pPr indent="0" algn="ctr">
              <a:buNone/>
            </a:pPr>
            <a:r>
              <a:rPr lang="uk-UA" sz="2400" dirty="0" smtClean="0"/>
              <a:t>Висновки</a:t>
            </a:r>
          </a:p>
          <a:p>
            <a:pPr indent="0">
              <a:buNone/>
            </a:pPr>
            <a:endParaRPr lang="uk-UA" dirty="0" smtClean="0"/>
          </a:p>
          <a:p>
            <a:pPr indent="0">
              <a:buNone/>
            </a:pPr>
            <a:r>
              <a:rPr lang="uk-UA" dirty="0" smtClean="0"/>
              <a:t>За 237 років існування, місто Павлоград  пройшло складний та насичений шлях свого розвитку. Павлоград є промисловим та культурним центром Західного Донбасу – результат праці багатьох поколінь моїх земляків.  Моє дослідження спонукає по новому поглянути на історію розвитку та розбудови міста, історію, котра вчить кожного жителя бути творцем, патріотом Павлограда.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368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08720"/>
            <a:ext cx="7128792" cy="489654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uk-UA" b="1" dirty="0" smtClean="0"/>
              <a:t>Мета дослідження</a:t>
            </a:r>
            <a:r>
              <a:rPr lang="uk-UA" dirty="0" smtClean="0"/>
              <a:t>: на основі історичних та сучасних джерел провести екскурсійний огляд  маловідомих сторінок міста Павлограда та його околиць.</a:t>
            </a:r>
          </a:p>
          <a:p>
            <a:pPr indent="0">
              <a:buNone/>
            </a:pPr>
            <a:r>
              <a:rPr lang="uk-UA" b="1" dirty="0" smtClean="0"/>
              <a:t>Завдання дослідження</a:t>
            </a:r>
            <a:r>
              <a:rPr lang="uk-UA" dirty="0" smtClean="0"/>
              <a:t>: </a:t>
            </a:r>
          </a:p>
          <a:p>
            <a:pPr indent="0">
              <a:buNone/>
            </a:pPr>
            <a:r>
              <a:rPr lang="uk-UA" dirty="0" smtClean="0"/>
              <a:t>збір та опрацювання матеріалів</a:t>
            </a:r>
          </a:p>
          <a:p>
            <a:pPr indent="0">
              <a:buNone/>
            </a:pPr>
            <a:r>
              <a:rPr lang="uk-UA" dirty="0" smtClean="0"/>
              <a:t> про історію, </a:t>
            </a:r>
          </a:p>
          <a:p>
            <a:pPr indent="0">
              <a:buNone/>
            </a:pPr>
            <a:r>
              <a:rPr lang="uk-UA" dirty="0" smtClean="0"/>
              <a:t>культурні традиції, </a:t>
            </a:r>
          </a:p>
          <a:p>
            <a:pPr indent="0">
              <a:buNone/>
            </a:pPr>
            <a:r>
              <a:rPr lang="uk-UA" dirty="0" smtClean="0"/>
              <a:t>видатних постатей, </a:t>
            </a:r>
          </a:p>
          <a:p>
            <a:pPr indent="0">
              <a:buNone/>
            </a:pPr>
            <a:r>
              <a:rPr lang="uk-UA" dirty="0" smtClean="0"/>
              <a:t>історичні та архітектурні пам’ятки різних епох, </a:t>
            </a:r>
          </a:p>
          <a:p>
            <a:pPr indent="0">
              <a:buNone/>
            </a:pPr>
            <a:r>
              <a:rPr lang="uk-UA" dirty="0" smtClean="0"/>
              <a:t>що збереглися до наших днів міста Павлограда.</a:t>
            </a:r>
          </a:p>
          <a:p>
            <a:pPr marL="285750" indent="-285750">
              <a:buFontTx/>
              <a:buChar char="-"/>
            </a:pPr>
            <a:endParaRPr lang="uk-UA" dirty="0" smtClean="0"/>
          </a:p>
          <a:p>
            <a:pPr marL="285750" indent="-285750">
              <a:buFontTx/>
              <a:buChar char="-"/>
            </a:pPr>
            <a:endParaRPr lang="uk-UA" dirty="0" smtClean="0"/>
          </a:p>
          <a:p>
            <a:pPr marL="285750" indent="-285750">
              <a:buFontTx/>
              <a:buChar char="-"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841" y="4414947"/>
            <a:ext cx="2478591" cy="138801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354" y="1626491"/>
            <a:ext cx="2466975" cy="1847850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3077999"/>
            <a:ext cx="2376264" cy="14809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590" y="2798982"/>
            <a:ext cx="2029768" cy="13507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089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хижня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1728192" cy="30635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softEdge rad="317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2060848"/>
            <a:ext cx="3960440" cy="3816424"/>
          </a:xfrm>
        </p:spPr>
        <p:txBody>
          <a:bodyPr>
            <a:normAutofit fontScale="92500"/>
          </a:bodyPr>
          <a:lstStyle/>
          <a:p>
            <a:pPr indent="0" algn="ctr">
              <a:buNone/>
            </a:pPr>
            <a:r>
              <a:rPr lang="uk-UA" dirty="0" smtClean="0"/>
              <a:t>У </a:t>
            </a:r>
            <a:r>
              <a:rPr lang="uk-UA" dirty="0"/>
              <a:t>1770 році тут оселився відставний запорожець, військовий старшина Матвій </a:t>
            </a:r>
            <a:r>
              <a:rPr lang="uk-UA" dirty="0" err="1"/>
              <a:t>Хижняк</a:t>
            </a:r>
            <a:r>
              <a:rPr lang="uk-UA" dirty="0"/>
              <a:t>. Його зимівник </a:t>
            </a:r>
            <a:r>
              <a:rPr lang="uk-UA" dirty="0" smtClean="0"/>
              <a:t>став </a:t>
            </a:r>
            <a:r>
              <a:rPr lang="uk-UA" dirty="0"/>
              <a:t>державною військовою слободою </a:t>
            </a:r>
            <a:r>
              <a:rPr lang="uk-UA" dirty="0" err="1"/>
              <a:t>Матвіївкою</a:t>
            </a:r>
            <a:r>
              <a:rPr lang="uk-UA" dirty="0"/>
              <a:t>, а незабаром </a:t>
            </a:r>
            <a:r>
              <a:rPr lang="uk-UA" dirty="0" smtClean="0"/>
              <a:t>вона </a:t>
            </a:r>
            <a:r>
              <a:rPr lang="uk-UA" dirty="0"/>
              <a:t>була перейменована в слободу </a:t>
            </a:r>
            <a:r>
              <a:rPr lang="uk-UA" dirty="0" smtClean="0"/>
              <a:t>Луганську,  яка в 1784 </a:t>
            </a:r>
            <a:r>
              <a:rPr lang="uk-UA" dirty="0"/>
              <a:t>році </a:t>
            </a:r>
            <a:r>
              <a:rPr lang="uk-UA" dirty="0" smtClean="0"/>
              <a:t>отримала </a:t>
            </a:r>
            <a:r>
              <a:rPr lang="uk-UA" dirty="0"/>
              <a:t>статус повітового міста і назву – Павлоград – на честь наслідника престолу Павла І.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24744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prstClr val="black"/>
                </a:solidFill>
              </a:rPr>
              <a:t>Історія міста сягає корінням в Х</a:t>
            </a:r>
            <a:r>
              <a:rPr lang="en-US" dirty="0">
                <a:solidFill>
                  <a:prstClr val="black"/>
                </a:solidFill>
              </a:rPr>
              <a:t>VII </a:t>
            </a:r>
            <a:r>
              <a:rPr lang="uk-UA" dirty="0">
                <a:solidFill>
                  <a:prstClr val="black"/>
                </a:solidFill>
              </a:rPr>
              <a:t>століття і пов’язана зі славною козацькою історією Запорізької Січі. </a:t>
            </a:r>
            <a:endParaRPr lang="uk-U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25" y="1960225"/>
            <a:ext cx="2094476" cy="3124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660232" y="5222166"/>
            <a:ext cx="10534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900" dirty="0"/>
              <a:t>Портрет Павла </a:t>
            </a:r>
            <a:r>
              <a:rPr lang="en-US" sz="900" dirty="0"/>
              <a:t>I</a:t>
            </a:r>
            <a:endParaRPr lang="uk-UA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50851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dirty="0" smtClean="0"/>
              <a:t>Пам’ятник засновнику Павлограда Матвію </a:t>
            </a:r>
            <a:r>
              <a:rPr lang="uk-UA" sz="900" dirty="0" err="1" smtClean="0"/>
              <a:t>Хижняку</a:t>
            </a:r>
            <a:endParaRPr lang="uk-UA" sz="900" dirty="0"/>
          </a:p>
        </p:txBody>
      </p:sp>
    </p:spTree>
    <p:extLst>
      <p:ext uri="{BB962C8B-B14F-4D97-AF65-F5344CB8AC3E}">
        <p14:creationId xmlns:p14="http://schemas.microsoft.com/office/powerpoint/2010/main" val="203296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1270427" cy="1230905"/>
          </a:xfrm>
          <a:prstGeom prst="rect">
            <a:avLst/>
          </a:prstGeom>
          <a:noFill/>
          <a:ln>
            <a:noFill/>
          </a:ln>
          <a:effectLst>
            <a:glow rad="508000">
              <a:schemeClr val="bg1">
                <a:lumMod val="6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1648492" cy="19251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76" y="1055616"/>
            <a:ext cx="2029940" cy="17051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7"/>
            <a:ext cx="8064896" cy="5112568"/>
          </a:xfrm>
          <a:effectLst>
            <a:softEdge rad="63500"/>
          </a:effectLst>
        </p:spPr>
        <p:txBody>
          <a:bodyPr>
            <a:normAutofit fontScale="92500" lnSpcReduction="10000"/>
          </a:bodyPr>
          <a:lstStyle/>
          <a:p>
            <a:pPr indent="0" algn="ctr">
              <a:buNone/>
            </a:pPr>
            <a:endParaRPr lang="ru-RU" sz="1400" dirty="0" smtClean="0"/>
          </a:p>
          <a:p>
            <a:pPr indent="0" algn="ctr">
              <a:buNone/>
            </a:pPr>
            <a:r>
              <a:rPr lang="ru-RU" sz="2100" dirty="0" smtClean="0"/>
              <a:t>                                        З </a:t>
            </a:r>
            <a:r>
              <a:rPr lang="ru-RU" sz="2100" dirty="0"/>
              <a:t>1784 року Павлоград </a:t>
            </a:r>
            <a:r>
              <a:rPr lang="ru-RU" sz="2100" dirty="0" err="1"/>
              <a:t>отримав</a:t>
            </a:r>
            <a:r>
              <a:rPr lang="ru-RU" sz="2100" dirty="0"/>
              <a:t> став центром </a:t>
            </a:r>
            <a:endParaRPr lang="ru-RU" sz="2100" dirty="0" smtClean="0"/>
          </a:p>
          <a:p>
            <a:pPr indent="0" algn="ctr">
              <a:buNone/>
            </a:pPr>
            <a:r>
              <a:rPr lang="ru-RU" sz="2100" dirty="0" smtClean="0"/>
              <a:t>                            </a:t>
            </a:r>
            <a:r>
              <a:rPr lang="ru-RU" sz="2100" dirty="0" err="1" smtClean="0"/>
              <a:t>Катеринославського</a:t>
            </a:r>
            <a:r>
              <a:rPr lang="ru-RU" sz="2100" dirty="0" smtClean="0"/>
              <a:t> </a:t>
            </a:r>
            <a:r>
              <a:rPr lang="ru-RU" sz="2100" dirty="0" err="1"/>
              <a:t>намісництва</a:t>
            </a:r>
            <a:r>
              <a:rPr lang="ru-RU" sz="2100" dirty="0"/>
              <a:t>. </a:t>
            </a:r>
          </a:p>
          <a:p>
            <a:pPr indent="0" algn="ctr">
              <a:buNone/>
            </a:pPr>
            <a:endParaRPr lang="ru-RU" sz="1400" dirty="0" smtClean="0"/>
          </a:p>
          <a:p>
            <a:pPr indent="0" algn="ctr">
              <a:buNone/>
            </a:pPr>
            <a:endParaRPr lang="ru-RU" sz="1400" dirty="0" smtClean="0"/>
          </a:p>
          <a:p>
            <a:pPr indent="0" algn="ctr">
              <a:buNone/>
            </a:pPr>
            <a:r>
              <a:rPr lang="ru-RU" sz="1400" dirty="0" smtClean="0"/>
              <a:t>У 1811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 </a:t>
            </a:r>
            <a:r>
              <a:rPr lang="ru-RU" sz="1400" dirty="0" err="1" smtClean="0"/>
              <a:t>був</a:t>
            </a:r>
            <a:r>
              <a:rPr lang="ru-RU" sz="1400" dirty="0" smtClean="0"/>
              <a:t> </a:t>
            </a:r>
            <a:r>
              <a:rPr lang="ru-RU" sz="1400" dirty="0" err="1" smtClean="0"/>
              <a:t>затверджений</a:t>
            </a:r>
            <a:r>
              <a:rPr lang="ru-RU" sz="1400" dirty="0" smtClean="0"/>
              <a:t> перший герб </a:t>
            </a:r>
            <a:r>
              <a:rPr lang="ru-RU" sz="1400" dirty="0" err="1" smtClean="0"/>
              <a:t>міста</a:t>
            </a:r>
            <a:r>
              <a:rPr lang="ru-RU" sz="1400" dirty="0" smtClean="0"/>
              <a:t>, </a:t>
            </a:r>
          </a:p>
          <a:p>
            <a:pPr indent="0" algn="ctr">
              <a:buNone/>
            </a:pPr>
            <a:r>
              <a:rPr lang="ru-RU" sz="1400" dirty="0" err="1" smtClean="0"/>
              <a:t>який</a:t>
            </a:r>
            <a:r>
              <a:rPr lang="ru-RU" sz="1400" dirty="0" smtClean="0"/>
              <a:t> </a:t>
            </a:r>
            <a:r>
              <a:rPr lang="ru-RU" sz="1400" dirty="0" err="1" smtClean="0"/>
              <a:t>відображав</a:t>
            </a:r>
            <a:r>
              <a:rPr lang="ru-RU" sz="1400" dirty="0" smtClean="0"/>
              <a:t> </a:t>
            </a:r>
            <a:r>
              <a:rPr lang="ru-RU" sz="1400" dirty="0" err="1" smtClean="0"/>
              <a:t>основні</a:t>
            </a:r>
            <a:r>
              <a:rPr lang="ru-RU" sz="1400" dirty="0" smtClean="0"/>
              <a:t> </a:t>
            </a:r>
            <a:r>
              <a:rPr lang="ru-RU" sz="1400" dirty="0" err="1" smtClean="0"/>
              <a:t>заняття</a:t>
            </a:r>
            <a:r>
              <a:rPr lang="ru-RU" sz="1400" dirty="0" smtClean="0"/>
              <a:t> </a:t>
            </a:r>
            <a:r>
              <a:rPr lang="ru-RU" sz="1400" dirty="0" err="1" smtClean="0"/>
              <a:t>населення</a:t>
            </a:r>
            <a:r>
              <a:rPr lang="ru-RU" sz="1400" dirty="0" smtClean="0"/>
              <a:t>: </a:t>
            </a:r>
          </a:p>
          <a:p>
            <a:pPr indent="0" algn="ctr">
              <a:buNone/>
            </a:pPr>
            <a:r>
              <a:rPr lang="ru-RU" sz="1400" dirty="0" err="1" smtClean="0"/>
              <a:t>землеробство</a:t>
            </a:r>
            <a:r>
              <a:rPr lang="ru-RU" sz="1400" dirty="0" smtClean="0"/>
              <a:t> та </a:t>
            </a:r>
            <a:r>
              <a:rPr lang="ru-RU" sz="1400" dirty="0" err="1" smtClean="0"/>
              <a:t>скотарство</a:t>
            </a:r>
            <a:r>
              <a:rPr lang="ru-RU" sz="1400" dirty="0" smtClean="0"/>
              <a:t>.</a:t>
            </a:r>
          </a:p>
          <a:p>
            <a:pPr indent="0">
              <a:buNone/>
            </a:pPr>
            <a:endParaRPr lang="ru-RU" sz="1400" dirty="0" smtClean="0"/>
          </a:p>
          <a:p>
            <a:pPr indent="0">
              <a:buNone/>
            </a:pPr>
            <a:r>
              <a:rPr lang="ru-RU" sz="1400" dirty="0" smtClean="0"/>
              <a:t>                                                 У  2007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 </a:t>
            </a:r>
            <a:r>
              <a:rPr lang="ru-RU" sz="1400" dirty="0"/>
              <a:t>на </a:t>
            </a:r>
            <a:r>
              <a:rPr lang="ru-RU" sz="1400" dirty="0" err="1"/>
              <a:t>сесії</a:t>
            </a:r>
            <a:r>
              <a:rPr lang="ru-RU" sz="1400" dirty="0"/>
              <a:t>  </a:t>
            </a:r>
            <a:r>
              <a:rPr lang="ru-RU" sz="1400" dirty="0" err="1" smtClean="0"/>
              <a:t>Павлоградської</a:t>
            </a:r>
            <a:r>
              <a:rPr lang="ru-RU" sz="1400" dirty="0" smtClean="0"/>
              <a:t> </a:t>
            </a:r>
            <a:r>
              <a:rPr lang="ru-RU" sz="1400" dirty="0" err="1"/>
              <a:t>міської</a:t>
            </a:r>
            <a:r>
              <a:rPr lang="ru-RU" sz="1400" dirty="0"/>
              <a:t> ради </a:t>
            </a:r>
            <a:endParaRPr lang="ru-RU" sz="1400" dirty="0" smtClean="0"/>
          </a:p>
          <a:p>
            <a:pPr indent="0">
              <a:buNone/>
            </a:pPr>
            <a:r>
              <a:rPr lang="ru-RU" sz="1400" dirty="0" smtClean="0"/>
              <a:t>                                             </a:t>
            </a:r>
            <a:r>
              <a:rPr lang="ru-RU" sz="1400" dirty="0" err="1" smtClean="0"/>
              <a:t>був</a:t>
            </a:r>
            <a:r>
              <a:rPr lang="ru-RU" sz="1400" dirty="0" smtClean="0"/>
              <a:t> </a:t>
            </a:r>
            <a:r>
              <a:rPr lang="ru-RU" sz="1400" dirty="0" err="1"/>
              <a:t>прийнятий</a:t>
            </a:r>
            <a:r>
              <a:rPr lang="ru-RU" sz="1400" dirty="0"/>
              <a:t>  </a:t>
            </a:r>
            <a:r>
              <a:rPr lang="ru-RU" sz="1400" dirty="0" smtClean="0"/>
              <a:t>Статут </a:t>
            </a:r>
            <a:r>
              <a:rPr lang="ru-RU" sz="1400" dirty="0" err="1"/>
              <a:t>громади</a:t>
            </a:r>
            <a:r>
              <a:rPr lang="ru-RU" sz="1400" dirty="0"/>
              <a:t> і </a:t>
            </a:r>
            <a:r>
              <a:rPr lang="ru-RU" sz="1400" dirty="0" err="1"/>
              <a:t>затверджена</a:t>
            </a:r>
            <a:r>
              <a:rPr lang="ru-RU" sz="1400" dirty="0"/>
              <a:t> </a:t>
            </a:r>
            <a:endParaRPr lang="ru-RU" sz="1400" dirty="0" smtClean="0"/>
          </a:p>
          <a:p>
            <a:pPr indent="0">
              <a:buNone/>
            </a:pPr>
            <a:r>
              <a:rPr lang="ru-RU" sz="1400" dirty="0" smtClean="0"/>
              <a:t>                                                 нова </a:t>
            </a:r>
            <a:r>
              <a:rPr lang="ru-RU" sz="1400" dirty="0" err="1"/>
              <a:t>символіка</a:t>
            </a:r>
            <a:r>
              <a:rPr lang="ru-RU" sz="1400" dirty="0"/>
              <a:t> </a:t>
            </a:r>
            <a:r>
              <a:rPr lang="ru-RU" sz="1400" dirty="0" err="1"/>
              <a:t>міста</a:t>
            </a:r>
            <a:r>
              <a:rPr lang="ru-RU" sz="1400" dirty="0"/>
              <a:t> – герб і прапор</a:t>
            </a:r>
            <a:r>
              <a:rPr lang="ru-RU" sz="1400" dirty="0" smtClean="0"/>
              <a:t>.</a:t>
            </a:r>
          </a:p>
          <a:p>
            <a:pPr indent="0">
              <a:buNone/>
            </a:pPr>
            <a:endParaRPr lang="ru-RU" sz="1100" dirty="0" smtClean="0"/>
          </a:p>
          <a:p>
            <a:pPr indent="0">
              <a:buNone/>
            </a:pPr>
            <a:endParaRPr lang="ru-RU" sz="1100" dirty="0" smtClean="0"/>
          </a:p>
          <a:p>
            <a:pPr indent="0">
              <a:buNone/>
            </a:pPr>
            <a:r>
              <a:rPr lang="ru-RU" sz="1100" dirty="0"/>
              <a:t> </a:t>
            </a:r>
            <a:r>
              <a:rPr lang="ru-RU" sz="1100" dirty="0" smtClean="0"/>
              <a:t>                    Герб Павлограда                                                                                                                                             Прапор Павлограда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73016"/>
            <a:ext cx="1428750" cy="142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18" t="39588" r="27519" b="6076"/>
          <a:stretch/>
        </p:blipFill>
        <p:spPr>
          <a:xfrm>
            <a:off x="725344" y="2864954"/>
            <a:ext cx="5108441" cy="27324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99592" y="980728"/>
            <a:ext cx="73322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Недалеко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smtClean="0"/>
              <a:t>Павлоград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загадкове</a:t>
            </a:r>
            <a:r>
              <a:rPr lang="ru-RU" dirty="0"/>
              <a:t> і </a:t>
            </a:r>
            <a:r>
              <a:rPr lang="ru-RU" dirty="0" err="1"/>
              <a:t>прекрасне</a:t>
            </a:r>
            <a:r>
              <a:rPr lang="ru-RU" dirty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, яке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Мавринський</a:t>
            </a:r>
            <a:r>
              <a:rPr lang="ru-RU" dirty="0"/>
              <a:t> майдан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дослідники</a:t>
            </a:r>
            <a:r>
              <a:rPr lang="ru-RU" dirty="0"/>
              <a:t> </a:t>
            </a:r>
            <a:r>
              <a:rPr lang="ru-RU" dirty="0" err="1"/>
              <a:t>стверджують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містичній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п’яти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  <a:r>
              <a:rPr lang="ru-RU" dirty="0"/>
              <a:t>За </a:t>
            </a:r>
            <a:r>
              <a:rPr lang="ru-RU" dirty="0" err="1"/>
              <a:t>однією</a:t>
            </a:r>
            <a:r>
              <a:rPr lang="ru-RU" dirty="0"/>
              <a:t> </a:t>
            </a:r>
            <a:r>
              <a:rPr lang="ru-RU" dirty="0" err="1"/>
              <a:t>версією</a:t>
            </a:r>
            <a:r>
              <a:rPr lang="ru-RU" dirty="0"/>
              <a:t>, майдан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місцем</a:t>
            </a:r>
            <a:r>
              <a:rPr lang="ru-RU" dirty="0"/>
              <a:t> для </a:t>
            </a:r>
            <a:r>
              <a:rPr lang="ru-RU" dirty="0" err="1"/>
              <a:t>молитов</a:t>
            </a:r>
            <a:r>
              <a:rPr lang="ru-RU" dirty="0"/>
              <a:t> і </a:t>
            </a:r>
            <a:r>
              <a:rPr lang="ru-RU" dirty="0" err="1"/>
              <a:t>жертвопринесень</a:t>
            </a:r>
            <a:r>
              <a:rPr lang="ru-RU" dirty="0"/>
              <a:t>.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запорізькі</a:t>
            </a:r>
            <a:r>
              <a:rPr lang="ru-RU" dirty="0"/>
              <a:t> </a:t>
            </a:r>
            <a:r>
              <a:rPr lang="ru-RU" dirty="0" err="1"/>
              <a:t>козаки</a:t>
            </a:r>
            <a:r>
              <a:rPr lang="ru-RU" dirty="0"/>
              <a:t> </a:t>
            </a:r>
            <a:r>
              <a:rPr lang="ru-RU" dirty="0" err="1"/>
              <a:t>використовували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майдан як </a:t>
            </a:r>
            <a:r>
              <a:rPr lang="ru-RU" dirty="0" err="1"/>
              <a:t>оборонну</a:t>
            </a:r>
            <a:r>
              <a:rPr lang="ru-RU" dirty="0"/>
              <a:t> </a:t>
            </a:r>
            <a:r>
              <a:rPr lang="ru-RU" dirty="0" err="1" smtClean="0"/>
              <a:t>споруду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72138" y="2735054"/>
            <a:ext cx="28603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Але </a:t>
            </a:r>
            <a:r>
              <a:rPr lang="ru-RU" dirty="0" err="1"/>
              <a:t>найпопулярнішою</a:t>
            </a:r>
            <a:r>
              <a:rPr lang="ru-RU" dirty="0"/>
              <a:t> є </a:t>
            </a:r>
            <a:r>
              <a:rPr lang="ru-RU" dirty="0" err="1"/>
              <a:t>версія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календарно-</a:t>
            </a:r>
            <a:r>
              <a:rPr lang="ru-RU" dirty="0" err="1"/>
              <a:t>обсерваторний</a:t>
            </a:r>
            <a:r>
              <a:rPr lang="ru-RU" dirty="0"/>
              <a:t> комплекс. </a:t>
            </a:r>
            <a:r>
              <a:rPr lang="ru-RU" dirty="0" smtClean="0"/>
              <a:t>Не </a:t>
            </a:r>
            <a:r>
              <a:rPr lang="ru-RU" dirty="0" err="1"/>
              <a:t>оминула</a:t>
            </a:r>
            <a:r>
              <a:rPr lang="ru-RU" dirty="0"/>
              <a:t> майдан і </a:t>
            </a:r>
            <a:r>
              <a:rPr lang="ru-RU" dirty="0" err="1"/>
              <a:t>інопланетна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, </a:t>
            </a:r>
            <a:r>
              <a:rPr lang="ru-RU" dirty="0" err="1"/>
              <a:t>мовляв</a:t>
            </a:r>
            <a:r>
              <a:rPr lang="ru-RU" dirty="0"/>
              <a:t>, </a:t>
            </a:r>
            <a:r>
              <a:rPr lang="ru-RU" dirty="0" err="1"/>
              <a:t>сюди</a:t>
            </a:r>
            <a:r>
              <a:rPr lang="ru-RU" dirty="0"/>
              <a:t> </a:t>
            </a:r>
            <a:r>
              <a:rPr lang="ru-RU" dirty="0" err="1"/>
              <a:t>прилітають</a:t>
            </a:r>
            <a:r>
              <a:rPr lang="ru-RU" dirty="0"/>
              <a:t> </a:t>
            </a:r>
            <a:r>
              <a:rPr lang="ru-RU" dirty="0" err="1"/>
              <a:t>інопланетні</a:t>
            </a:r>
            <a:r>
              <a:rPr lang="ru-RU" dirty="0"/>
              <a:t> </a:t>
            </a:r>
            <a:r>
              <a:rPr lang="ru-RU" dirty="0" err="1"/>
              <a:t>істоти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хочуть</a:t>
            </a:r>
            <a:r>
              <a:rPr lang="ru-RU" dirty="0"/>
              <a:t> </a:t>
            </a:r>
            <a:r>
              <a:rPr lang="ru-RU" dirty="0" err="1"/>
              <a:t>встановити</a:t>
            </a:r>
            <a:r>
              <a:rPr lang="ru-RU" dirty="0"/>
              <a:t> контакт </a:t>
            </a:r>
            <a:r>
              <a:rPr lang="ru-RU" dirty="0" err="1"/>
              <a:t>із</a:t>
            </a:r>
            <a:r>
              <a:rPr lang="ru-RU" dirty="0"/>
              <a:t> землянами.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47043" y="5357944"/>
            <a:ext cx="18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(</a:t>
            </a:r>
            <a:r>
              <a:rPr lang="ru-RU" sz="1200" dirty="0" err="1" smtClean="0"/>
              <a:t>Мавринський</a:t>
            </a:r>
            <a:r>
              <a:rPr lang="ru-RU" sz="1200" dirty="0" smtClean="0"/>
              <a:t> майдан)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7721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980728"/>
            <a:ext cx="2283427" cy="15354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030" y="901069"/>
            <a:ext cx="7344816" cy="4145633"/>
          </a:xfrm>
          <a:effectLst>
            <a:softEdge rad="127000"/>
          </a:effectLst>
        </p:spPr>
        <p:txBody>
          <a:bodyPr>
            <a:normAutofit/>
          </a:bodyPr>
          <a:lstStyle/>
          <a:p>
            <a:pPr indent="0" algn="r">
              <a:buNone/>
            </a:pPr>
            <a:r>
              <a:rPr lang="uk-UA" sz="1600" dirty="0" smtClean="0"/>
              <a:t>                 Уривчаста </a:t>
            </a:r>
            <a:r>
              <a:rPr lang="uk-UA" sz="1600" dirty="0"/>
              <a:t>інформація свідчить про </a:t>
            </a:r>
            <a:r>
              <a:rPr lang="uk-UA" sz="1600" dirty="0" smtClean="0"/>
              <a:t>наявність</a:t>
            </a:r>
          </a:p>
          <a:p>
            <a:pPr indent="0" algn="r">
              <a:buNone/>
            </a:pPr>
            <a:r>
              <a:rPr lang="uk-UA" sz="1600" dirty="0" smtClean="0"/>
              <a:t>    </a:t>
            </a:r>
            <a:r>
              <a:rPr lang="uk-UA" sz="1600" dirty="0"/>
              <a:t>у центральній </a:t>
            </a:r>
            <a:r>
              <a:rPr lang="uk-UA" sz="1600" dirty="0" smtClean="0"/>
              <a:t>частині </a:t>
            </a:r>
            <a:r>
              <a:rPr lang="uk-UA" sz="1600" dirty="0"/>
              <a:t>міста Павлограда </a:t>
            </a:r>
            <a:endParaRPr lang="uk-UA" sz="1600" dirty="0" smtClean="0"/>
          </a:p>
          <a:p>
            <a:pPr indent="0" algn="r">
              <a:buNone/>
            </a:pPr>
            <a:r>
              <a:rPr lang="uk-UA" sz="1600" dirty="0" smtClean="0"/>
              <a:t>підземних </a:t>
            </a:r>
            <a:r>
              <a:rPr lang="uk-UA" sz="1600" dirty="0"/>
              <a:t>споруд </a:t>
            </a:r>
            <a:r>
              <a:rPr lang="uk-UA" sz="1600" dirty="0" smtClean="0"/>
              <a:t>і переходів </a:t>
            </a:r>
          </a:p>
          <a:p>
            <a:pPr indent="0" algn="r">
              <a:buNone/>
            </a:pPr>
            <a:endParaRPr lang="uk-UA" sz="1400" dirty="0" smtClean="0"/>
          </a:p>
          <a:p>
            <a:pPr indent="0">
              <a:buNone/>
            </a:pPr>
            <a:r>
              <a:rPr lang="uk-UA" sz="1600" dirty="0" smtClean="0"/>
              <a:t>Купець </a:t>
            </a:r>
            <a:r>
              <a:rPr lang="uk-UA" sz="1600" dirty="0" err="1" smtClean="0"/>
              <a:t>Конжуков</a:t>
            </a:r>
            <a:r>
              <a:rPr lang="uk-UA" sz="1600" dirty="0" smtClean="0"/>
              <a:t> побудував </a:t>
            </a:r>
            <a:r>
              <a:rPr lang="uk-UA" sz="1600" dirty="0"/>
              <a:t>багато торгових будинків і з’єднав їх між собою ходами підземного повідомлення, які закінчуються великими підвалами</a:t>
            </a:r>
            <a:r>
              <a:rPr lang="uk-UA" sz="1600" dirty="0" smtClean="0"/>
              <a:t>.</a:t>
            </a:r>
            <a:r>
              <a:rPr lang="ru-RU" sz="1600" dirty="0"/>
              <a:t> </a:t>
            </a:r>
            <a:r>
              <a:rPr lang="ru-RU" sz="1600" dirty="0" err="1"/>
              <a:t>К</a:t>
            </a:r>
            <a:r>
              <a:rPr lang="ru-RU" sz="1600" dirty="0" err="1" smtClean="0"/>
              <a:t>упці</a:t>
            </a:r>
            <a:r>
              <a:rPr lang="ru-RU" sz="1600" dirty="0" smtClean="0"/>
              <a:t> Павлограду,  </a:t>
            </a:r>
            <a:r>
              <a:rPr lang="ru-RU" sz="1600" dirty="0" err="1"/>
              <a:t>використовували</a:t>
            </a:r>
            <a:r>
              <a:rPr lang="ru-RU" sz="1600" dirty="0"/>
              <a:t> </a:t>
            </a:r>
            <a:r>
              <a:rPr lang="ru-RU" sz="1600" dirty="0" err="1"/>
              <a:t>подібні</a:t>
            </a:r>
            <a:r>
              <a:rPr lang="ru-RU" sz="1600" dirty="0"/>
              <a:t> </a:t>
            </a:r>
            <a:r>
              <a:rPr lang="ru-RU" sz="1600" dirty="0" err="1"/>
              <a:t>споруди</a:t>
            </a:r>
            <a:r>
              <a:rPr lang="ru-RU" sz="1600" dirty="0"/>
              <a:t> </a:t>
            </a:r>
            <a:r>
              <a:rPr lang="ru-RU" sz="1600" dirty="0" smtClean="0"/>
              <a:t>як </a:t>
            </a:r>
            <a:r>
              <a:rPr lang="ru-RU" sz="1600" dirty="0" err="1" smtClean="0"/>
              <a:t>склади</a:t>
            </a:r>
            <a:r>
              <a:rPr lang="ru-RU" sz="1600" dirty="0"/>
              <a:t>.</a:t>
            </a:r>
            <a:endParaRPr lang="uk-UA" sz="1600" dirty="0" smtClean="0"/>
          </a:p>
          <a:p>
            <a:pPr indent="0">
              <a:buNone/>
            </a:pPr>
            <a:endParaRPr lang="uk-UA" sz="1400" dirty="0" smtClean="0"/>
          </a:p>
          <a:p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23519"/>
            <a:ext cx="2153167" cy="14376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00" y="3509865"/>
            <a:ext cx="2231993" cy="14903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599" y="4961203"/>
            <a:ext cx="72637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Наприкінці</a:t>
            </a:r>
            <a:r>
              <a:rPr lang="ru-RU" sz="1400" dirty="0"/>
              <a:t> XIX ст. Павлоград став </a:t>
            </a:r>
            <a:r>
              <a:rPr lang="ru-RU" sz="1400" dirty="0" err="1"/>
              <a:t>відомим</a:t>
            </a:r>
            <a:r>
              <a:rPr lang="ru-RU" sz="1400" dirty="0"/>
              <a:t> центром </a:t>
            </a:r>
            <a:r>
              <a:rPr lang="ru-RU" sz="1400" dirty="0" err="1"/>
              <a:t>торгівлі</a:t>
            </a:r>
            <a:r>
              <a:rPr lang="ru-RU" sz="1400" dirty="0"/>
              <a:t> зерном та </a:t>
            </a:r>
            <a:r>
              <a:rPr lang="ru-RU" sz="1400" dirty="0" err="1"/>
              <a:t>борошном</a:t>
            </a:r>
            <a:r>
              <a:rPr lang="ru-RU" sz="1400" dirty="0"/>
              <a:t>. </a:t>
            </a:r>
            <a:r>
              <a:rPr lang="ru-RU" sz="1400" dirty="0" err="1"/>
              <a:t>Павлоградський</a:t>
            </a:r>
            <a:r>
              <a:rPr lang="ru-RU" sz="1400" dirty="0"/>
              <a:t> </a:t>
            </a:r>
            <a:r>
              <a:rPr lang="ru-RU" sz="1400" dirty="0" err="1"/>
              <a:t>хліб</a:t>
            </a:r>
            <a:r>
              <a:rPr lang="ru-RU" sz="1400" dirty="0"/>
              <a:t> </a:t>
            </a:r>
            <a:r>
              <a:rPr lang="ru-RU" sz="1400" dirty="0" err="1"/>
              <a:t>експортувався</a:t>
            </a:r>
            <a:r>
              <a:rPr lang="ru-RU" sz="1400" dirty="0"/>
              <a:t> в </a:t>
            </a:r>
            <a:r>
              <a:rPr lang="ru-RU" sz="1400" dirty="0" err="1"/>
              <a:t>міста</a:t>
            </a:r>
            <a:r>
              <a:rPr lang="ru-RU" sz="1400" dirty="0"/>
              <a:t> </a:t>
            </a:r>
            <a:r>
              <a:rPr lang="ru-RU" sz="1400" dirty="0" err="1"/>
              <a:t>Російської</a:t>
            </a:r>
            <a:r>
              <a:rPr lang="ru-RU" sz="1400" dirty="0"/>
              <a:t> </a:t>
            </a:r>
            <a:r>
              <a:rPr lang="ru-RU" sz="1400" dirty="0" err="1"/>
              <a:t>імперії</a:t>
            </a:r>
            <a:r>
              <a:rPr lang="ru-RU" sz="1400" dirty="0"/>
              <a:t>, </a:t>
            </a:r>
            <a:r>
              <a:rPr lang="ru-RU" sz="1400" dirty="0" smtClean="0"/>
              <a:t>в </a:t>
            </a:r>
            <a:r>
              <a:rPr lang="ru-RU" sz="1400" dirty="0"/>
              <a:t>Лондон, Константинополь.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566" y="3542521"/>
            <a:ext cx="2148830" cy="150418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362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701" y="4220546"/>
            <a:ext cx="3002785" cy="219932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uk-UA" dirty="0"/>
              <a:t> </a:t>
            </a:r>
            <a:r>
              <a:rPr lang="uk-UA" sz="1100" dirty="0"/>
              <a:t>Відомою «віртуальною» павлоградською особистістю </a:t>
            </a:r>
            <a:r>
              <a:rPr lang="uk-UA" sz="1100" dirty="0" smtClean="0"/>
              <a:t>поручик </a:t>
            </a:r>
            <a:r>
              <a:rPr lang="uk-UA" sz="1100" dirty="0"/>
              <a:t>Павлоградського гусарського полку </a:t>
            </a:r>
            <a:r>
              <a:rPr lang="uk-UA" sz="1100" dirty="0" err="1"/>
              <a:t>Ржевський</a:t>
            </a:r>
            <a:r>
              <a:rPr lang="uk-UA" sz="1100" dirty="0"/>
              <a:t>, герой п`єси Олександра Гладкова «Давним-давно</a:t>
            </a:r>
            <a:r>
              <a:rPr lang="uk-UA" sz="1100" dirty="0" smtClean="0"/>
              <a:t>» та фільму </a:t>
            </a:r>
            <a:r>
              <a:rPr lang="uk-UA" sz="1100" dirty="0"/>
              <a:t>«</a:t>
            </a:r>
            <a:r>
              <a:rPr lang="uk-UA" sz="1100" dirty="0" smtClean="0"/>
              <a:t>Гусарська Балада». </a:t>
            </a:r>
            <a:endParaRPr lang="uk-UA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3" y="4372169"/>
            <a:ext cx="1867805" cy="1547071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75000"/>
                <a:alpha val="6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0629" y="5686560"/>
            <a:ext cx="15408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err="1"/>
              <a:t>Пам'ятник</a:t>
            </a:r>
            <a:r>
              <a:rPr lang="ru-RU" sz="1000" dirty="0"/>
              <a:t> </a:t>
            </a:r>
            <a:r>
              <a:rPr lang="ru-RU" sz="1000" dirty="0" err="1"/>
              <a:t>Ржевському</a:t>
            </a:r>
            <a:endParaRPr lang="ru-RU" sz="1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155316"/>
            <a:ext cx="64844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17 </a:t>
            </a:r>
            <a:r>
              <a:rPr lang="ru-RU" dirty="0" err="1"/>
              <a:t>квітня</a:t>
            </a:r>
            <a:r>
              <a:rPr lang="ru-RU" dirty="0"/>
              <a:t> 1838 року шефом </a:t>
            </a:r>
            <a:r>
              <a:rPr lang="ru-RU" dirty="0" err="1"/>
              <a:t>Павлоградського</a:t>
            </a:r>
            <a:r>
              <a:rPr lang="ru-RU" dirty="0"/>
              <a:t> полку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призначено</a:t>
            </a:r>
            <a:r>
              <a:rPr lang="ru-RU" dirty="0"/>
              <a:t> </a:t>
            </a:r>
            <a:r>
              <a:rPr lang="ru-RU" dirty="0" err="1"/>
              <a:t>спадкоємця</a:t>
            </a:r>
            <a:r>
              <a:rPr lang="ru-RU" dirty="0"/>
              <a:t> престолу </a:t>
            </a:r>
            <a:r>
              <a:rPr lang="ru-RU" dirty="0" err="1"/>
              <a:t>цісаревича</a:t>
            </a:r>
            <a:r>
              <a:rPr lang="ru-RU" dirty="0"/>
              <a:t> </a:t>
            </a:r>
            <a:r>
              <a:rPr lang="ru-RU" dirty="0" err="1"/>
              <a:t>Олександра</a:t>
            </a:r>
            <a:r>
              <a:rPr lang="ru-RU" dirty="0"/>
              <a:t> </a:t>
            </a:r>
            <a:r>
              <a:rPr lang="ru-RU" dirty="0" err="1"/>
              <a:t>Миколайовича</a:t>
            </a:r>
            <a:r>
              <a:rPr lang="ru-RU" dirty="0"/>
              <a:t> (</a:t>
            </a:r>
            <a:r>
              <a:rPr lang="ru-RU" dirty="0" err="1"/>
              <a:t>майбутнього</a:t>
            </a:r>
            <a:r>
              <a:rPr lang="ru-RU" dirty="0"/>
              <a:t> </a:t>
            </a:r>
            <a:r>
              <a:rPr lang="ru-RU" dirty="0" err="1"/>
              <a:t>Олександра</a:t>
            </a:r>
            <a:r>
              <a:rPr lang="ru-RU" dirty="0"/>
              <a:t> Другого</a:t>
            </a:r>
            <a:r>
              <a:rPr lang="ru-RU" dirty="0" smtClean="0"/>
              <a:t>).</a:t>
            </a:r>
          </a:p>
          <a:p>
            <a:r>
              <a:rPr lang="ru-RU" dirty="0" smtClean="0"/>
              <a:t> </a:t>
            </a:r>
            <a:r>
              <a:rPr lang="ru-RU" dirty="0" err="1"/>
              <a:t>Він</a:t>
            </a:r>
            <a:r>
              <a:rPr lang="ru-RU" dirty="0"/>
              <a:t> став </a:t>
            </a:r>
            <a:r>
              <a:rPr lang="ru-RU" dirty="0" err="1"/>
              <a:t>називатися</a:t>
            </a:r>
            <a:r>
              <a:rPr lang="ru-RU" dirty="0"/>
              <a:t> </a:t>
            </a:r>
            <a:r>
              <a:rPr lang="ru-RU" dirty="0" err="1"/>
              <a:t>Павлоградський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Високості</a:t>
            </a:r>
            <a:r>
              <a:rPr lang="ru-RU" dirty="0"/>
              <a:t> </a:t>
            </a:r>
            <a:r>
              <a:rPr lang="ru-RU" dirty="0" err="1"/>
              <a:t>цісаревича</a:t>
            </a:r>
            <a:r>
              <a:rPr lang="ru-RU" dirty="0"/>
              <a:t> </a:t>
            </a:r>
            <a:r>
              <a:rPr lang="ru-RU" dirty="0" err="1"/>
              <a:t>гусарський</a:t>
            </a:r>
            <a:r>
              <a:rPr lang="ru-RU" dirty="0"/>
              <a:t> полк</a:t>
            </a:r>
            <a:r>
              <a:rPr lang="ru-RU" dirty="0" smtClean="0"/>
              <a:t>. </a:t>
            </a:r>
            <a:r>
              <a:rPr lang="ru-RU" dirty="0" err="1" smtClean="0"/>
              <a:t>Воїни</a:t>
            </a:r>
            <a:r>
              <a:rPr lang="ru-RU" dirty="0" smtClean="0"/>
              <a:t> </a:t>
            </a:r>
            <a:r>
              <a:rPr lang="ru-RU" dirty="0" err="1" smtClean="0"/>
              <a:t>вирішили</a:t>
            </a:r>
            <a:r>
              <a:rPr lang="ru-RU" dirty="0" smtClean="0"/>
              <a:t> </a:t>
            </a:r>
            <a:r>
              <a:rPr lang="ru-RU" dirty="0" err="1"/>
              <a:t>побудувати</a:t>
            </a:r>
            <a:r>
              <a:rPr lang="ru-RU" dirty="0"/>
              <a:t> храм як </a:t>
            </a:r>
            <a:r>
              <a:rPr lang="ru-RU" dirty="0" err="1"/>
              <a:t>подяку</a:t>
            </a:r>
            <a:r>
              <a:rPr lang="ru-RU" dirty="0"/>
              <a:t> Господу за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зберігав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у боях. </a:t>
            </a:r>
            <a:r>
              <a:rPr lang="ru-RU" dirty="0" err="1"/>
              <a:t>Кожен</a:t>
            </a:r>
            <a:r>
              <a:rPr lang="ru-RU" dirty="0"/>
              <a:t> гусар </a:t>
            </a:r>
            <a:r>
              <a:rPr lang="ru-RU" dirty="0" err="1"/>
              <a:t>пожертвував</a:t>
            </a:r>
            <a:r>
              <a:rPr lang="ru-RU" dirty="0"/>
              <a:t> на храм по </a:t>
            </a:r>
            <a:r>
              <a:rPr lang="ru-RU" dirty="0" err="1"/>
              <a:t>срібному</a:t>
            </a:r>
            <a:r>
              <a:rPr lang="ru-RU" dirty="0"/>
              <a:t> </a:t>
            </a:r>
            <a:r>
              <a:rPr lang="ru-RU" dirty="0" err="1"/>
              <a:t>карбованцю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046458"/>
            <a:ext cx="6748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1783 </a:t>
            </a:r>
            <a:r>
              <a:rPr lang="ru-RU" dirty="0"/>
              <a:t>року </a:t>
            </a:r>
            <a:r>
              <a:rPr lang="ru-RU" dirty="0" err="1"/>
              <a:t>Дніпровський</a:t>
            </a:r>
            <a:r>
              <a:rPr lang="ru-RU" dirty="0"/>
              <a:t> та </a:t>
            </a:r>
            <a:r>
              <a:rPr lang="ru-RU" dirty="0" err="1"/>
              <a:t>Катеринославський</a:t>
            </a:r>
            <a:r>
              <a:rPr lang="ru-RU" dirty="0"/>
              <a:t> </a:t>
            </a:r>
            <a:r>
              <a:rPr lang="ru-RU" dirty="0" err="1"/>
              <a:t>пікінерні</a:t>
            </a:r>
            <a:r>
              <a:rPr lang="ru-RU" dirty="0"/>
              <a:t> полки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 smtClean="0"/>
              <a:t>об’єднані</a:t>
            </a:r>
            <a:r>
              <a:rPr lang="ru-RU" dirty="0" smtClean="0"/>
              <a:t> та створено </a:t>
            </a:r>
            <a:r>
              <a:rPr lang="ru-RU" dirty="0" err="1"/>
              <a:t>Павлоградський</a:t>
            </a:r>
            <a:r>
              <a:rPr lang="ru-RU" dirty="0"/>
              <a:t> </a:t>
            </a:r>
            <a:r>
              <a:rPr lang="ru-RU" dirty="0" err="1"/>
              <a:t>легкінний</a:t>
            </a:r>
            <a:r>
              <a:rPr lang="ru-RU" dirty="0"/>
              <a:t> полк з шести </a:t>
            </a:r>
            <a:r>
              <a:rPr lang="ru-RU" dirty="0" err="1"/>
              <a:t>ескадронів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772816"/>
            <a:ext cx="2173087" cy="1728192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560" y="4063147"/>
            <a:ext cx="2619375" cy="17430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948264" y="3497419"/>
            <a:ext cx="1944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Свято – </a:t>
            </a:r>
            <a:r>
              <a:rPr lang="ru-RU" sz="1000" dirty="0" err="1"/>
              <a:t>Покровський</a:t>
            </a:r>
            <a:r>
              <a:rPr lang="ru-RU" sz="1000" dirty="0"/>
              <a:t> </a:t>
            </a:r>
            <a:r>
              <a:rPr lang="ru-RU" sz="1000" dirty="0" err="1"/>
              <a:t>гарнізонний</a:t>
            </a:r>
            <a:r>
              <a:rPr lang="ru-RU" sz="1000" dirty="0"/>
              <a:t> </a:t>
            </a:r>
            <a:r>
              <a:rPr lang="ru-RU" sz="1000" dirty="0" err="1"/>
              <a:t>військовий</a:t>
            </a:r>
            <a:r>
              <a:rPr lang="ru-RU" sz="1000" dirty="0"/>
              <a:t> </a:t>
            </a:r>
            <a:r>
              <a:rPr lang="ru-RU" sz="1000" dirty="0" smtClean="0"/>
              <a:t>храм</a:t>
            </a:r>
            <a:endParaRPr lang="ru-RU" sz="1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70752" y="5590778"/>
            <a:ext cx="24736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Свято – </a:t>
            </a:r>
            <a:r>
              <a:rPr lang="ru-RU" sz="1100" dirty="0" err="1"/>
              <a:t>Покровський</a:t>
            </a:r>
            <a:r>
              <a:rPr lang="ru-RU" sz="1100" dirty="0"/>
              <a:t> </a:t>
            </a:r>
            <a:r>
              <a:rPr lang="ru-RU" sz="1100" dirty="0" err="1"/>
              <a:t>гарнізонний</a:t>
            </a:r>
            <a:r>
              <a:rPr lang="ru-RU" sz="1100" dirty="0"/>
              <a:t> </a:t>
            </a:r>
            <a:r>
              <a:rPr lang="ru-RU" sz="1100" dirty="0" err="1"/>
              <a:t>військовий</a:t>
            </a:r>
            <a:r>
              <a:rPr lang="ru-RU" sz="1100" dirty="0"/>
              <a:t> храм </a:t>
            </a:r>
          </a:p>
        </p:txBody>
      </p:sp>
    </p:spTree>
    <p:extLst>
      <p:ext uri="{BB962C8B-B14F-4D97-AF65-F5344CB8AC3E}">
        <p14:creationId xmlns:p14="http://schemas.microsoft.com/office/powerpoint/2010/main" val="8782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908720"/>
            <a:ext cx="2109614" cy="15189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052736"/>
            <a:ext cx="7632848" cy="4577681"/>
          </a:xfrm>
        </p:spPr>
        <p:txBody>
          <a:bodyPr>
            <a:normAutofit lnSpcReduction="10000"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dirty="0"/>
              <a:t>Свято-</a:t>
            </a:r>
            <a:r>
              <a:rPr lang="ru-RU" dirty="0" err="1"/>
              <a:t>Вознесенський</a:t>
            </a:r>
            <a:r>
              <a:rPr lang="ru-RU" dirty="0"/>
              <a:t> собор </a:t>
            </a:r>
            <a:r>
              <a:rPr lang="ru-RU" dirty="0" err="1"/>
              <a:t>зведено</a:t>
            </a:r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/>
              <a:t>1845 </a:t>
            </a:r>
            <a:r>
              <a:rPr lang="ru-RU" dirty="0" err="1"/>
              <a:t>році</a:t>
            </a:r>
            <a:r>
              <a:rPr lang="ru-RU" dirty="0"/>
              <a:t> </a:t>
            </a:r>
            <a:endParaRPr lang="ru-RU" dirty="0" smtClean="0"/>
          </a:p>
          <a:p>
            <a:pPr indent="0">
              <a:lnSpc>
                <a:spcPct val="100000"/>
              </a:lnSpc>
              <a:buNone/>
            </a:pPr>
            <a:r>
              <a:rPr lang="ru-RU" dirty="0" smtClean="0"/>
              <a:t>на </a:t>
            </a:r>
            <a:r>
              <a:rPr lang="ru-RU" dirty="0" err="1"/>
              <a:t>пожертвування</a:t>
            </a:r>
            <a:r>
              <a:rPr lang="ru-RU" dirty="0"/>
              <a:t> </a:t>
            </a:r>
            <a:r>
              <a:rPr lang="ru-RU" dirty="0" err="1" smtClean="0"/>
              <a:t>мешканців</a:t>
            </a:r>
            <a:r>
              <a:rPr lang="ru-RU" dirty="0" smtClean="0"/>
              <a:t> </a:t>
            </a:r>
          </a:p>
          <a:p>
            <a:pPr indent="0">
              <a:lnSpc>
                <a:spcPct val="100000"/>
              </a:lnSpc>
              <a:buNone/>
            </a:pPr>
            <a:r>
              <a:rPr lang="ru-RU" dirty="0" smtClean="0"/>
              <a:t>на </a:t>
            </a:r>
            <a:r>
              <a:rPr lang="ru-RU" dirty="0" err="1"/>
              <a:t>центральній</a:t>
            </a:r>
            <a:r>
              <a:rPr lang="ru-RU" dirty="0"/>
              <a:t> </a:t>
            </a:r>
            <a:r>
              <a:rPr lang="ru-RU" dirty="0" err="1" smtClean="0"/>
              <a:t>Соборній</a:t>
            </a:r>
            <a:r>
              <a:rPr lang="ru-RU" dirty="0" smtClean="0"/>
              <a:t> </a:t>
            </a:r>
            <a:r>
              <a:rPr lang="ru-RU" dirty="0" err="1"/>
              <a:t>площі</a:t>
            </a:r>
            <a:r>
              <a:rPr lang="ru-RU" dirty="0"/>
              <a:t> Павлограду. </a:t>
            </a:r>
            <a:endParaRPr lang="ru-RU" dirty="0" smtClean="0"/>
          </a:p>
          <a:p>
            <a:pPr indent="0">
              <a:buNone/>
            </a:pPr>
            <a:r>
              <a:rPr lang="ru-RU" sz="1050" dirty="0" smtClean="0"/>
              <a:t>                                                                                                                              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1050" dirty="0"/>
              <a:t> </a:t>
            </a:r>
            <a:r>
              <a:rPr lang="ru-RU" sz="1050" dirty="0" smtClean="0"/>
              <a:t>                                                                                                                               (Свято-Вознесенский </a:t>
            </a:r>
            <a:r>
              <a:rPr lang="ru-RU" sz="1050" dirty="0"/>
              <a:t>Собор (1845 </a:t>
            </a:r>
            <a:r>
              <a:rPr lang="ru-RU" sz="1050" dirty="0" smtClean="0"/>
              <a:t>р.) м. Павлоград)</a:t>
            </a:r>
          </a:p>
          <a:p>
            <a:pPr indent="0">
              <a:lnSpc>
                <a:spcPct val="100000"/>
              </a:lnSpc>
              <a:buNone/>
            </a:pPr>
            <a:r>
              <a:rPr lang="ru-RU" dirty="0" smtClean="0"/>
              <a:t>20 </a:t>
            </a:r>
            <a:r>
              <a:rPr lang="ru-RU" dirty="0" err="1"/>
              <a:t>березня</a:t>
            </a:r>
            <a:r>
              <a:rPr lang="ru-RU" dirty="0"/>
              <a:t> 1936 року Свято-</a:t>
            </a:r>
            <a:r>
              <a:rPr lang="ru-RU" dirty="0" err="1"/>
              <a:t>Вознесенський</a:t>
            </a:r>
            <a:r>
              <a:rPr lang="ru-RU" dirty="0"/>
              <a:t> Собор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/>
              <a:t>підірвано</a:t>
            </a:r>
            <a:r>
              <a:rPr lang="ru-RU" dirty="0"/>
              <a:t> </a:t>
            </a:r>
            <a:r>
              <a:rPr lang="ru-RU" dirty="0" err="1" smtClean="0"/>
              <a:t>радянською</a:t>
            </a:r>
            <a:r>
              <a:rPr lang="ru-RU" dirty="0" smtClean="0"/>
              <a:t> </a:t>
            </a:r>
            <a:r>
              <a:rPr lang="ru-RU" dirty="0" err="1"/>
              <a:t>владою</a:t>
            </a:r>
            <a:r>
              <a:rPr lang="ru-RU" dirty="0" smtClean="0"/>
              <a:t>.</a:t>
            </a:r>
            <a:r>
              <a:rPr lang="ru-RU" dirty="0"/>
              <a:t> У  соборному </a:t>
            </a:r>
            <a:r>
              <a:rPr lang="ru-RU" dirty="0" err="1"/>
              <a:t>колодязі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засипано</a:t>
            </a:r>
            <a:r>
              <a:rPr lang="ru-RU" dirty="0"/>
              <a:t> і </a:t>
            </a:r>
            <a:r>
              <a:rPr lang="ru-RU" dirty="0" err="1"/>
              <a:t>заасфальтовано</a:t>
            </a:r>
            <a:r>
              <a:rPr lang="ru-RU" dirty="0"/>
              <a:t>, лежать </a:t>
            </a:r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церковних</a:t>
            </a:r>
            <a:r>
              <a:rPr lang="ru-RU" dirty="0"/>
              <a:t> </a:t>
            </a:r>
            <a:r>
              <a:rPr lang="ru-RU" dirty="0" err="1" smtClean="0"/>
              <a:t>книжок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реліквій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туди</a:t>
            </a:r>
            <a:r>
              <a:rPr lang="ru-RU" dirty="0" smtClean="0"/>
              <a:t> скидали </a:t>
            </a:r>
            <a:r>
              <a:rPr lang="ru-RU" dirty="0" err="1" smtClean="0"/>
              <a:t>місцеві</a:t>
            </a:r>
            <a:r>
              <a:rPr lang="ru-RU" dirty="0" smtClean="0"/>
              <a:t> </a:t>
            </a:r>
            <a:r>
              <a:rPr lang="ru-RU" dirty="0" err="1" smtClean="0"/>
              <a:t>жителі</a:t>
            </a:r>
            <a:r>
              <a:rPr lang="ru-RU" dirty="0" smtClean="0"/>
              <a:t>.</a:t>
            </a:r>
            <a:endParaRPr lang="ru-RU" dirty="0"/>
          </a:p>
          <a:p>
            <a:pPr indent="0">
              <a:lnSpc>
                <a:spcPct val="100000"/>
              </a:lnSpc>
              <a:buNone/>
            </a:pPr>
            <a:endParaRPr lang="ru-RU" dirty="0" smtClean="0"/>
          </a:p>
          <a:p>
            <a:pPr indent="0">
              <a:lnSpc>
                <a:spcPct val="100000"/>
              </a:lnSpc>
              <a:buNone/>
            </a:pPr>
            <a:r>
              <a:rPr lang="ru-RU" dirty="0" smtClean="0"/>
              <a:t>У </a:t>
            </a:r>
            <a:r>
              <a:rPr lang="ru-RU" dirty="0"/>
              <a:t>1998 </a:t>
            </a:r>
            <a:r>
              <a:rPr lang="ru-RU" dirty="0" err="1"/>
              <a:t>році</a:t>
            </a:r>
            <a:r>
              <a:rPr lang="ru-RU" dirty="0"/>
              <a:t> </a:t>
            </a:r>
            <a:endParaRPr lang="ru-RU" dirty="0" smtClean="0"/>
          </a:p>
          <a:p>
            <a:pPr indent="0">
              <a:lnSpc>
                <a:spcPct val="100000"/>
              </a:lnSpc>
              <a:buNone/>
            </a:pPr>
            <a:r>
              <a:rPr lang="ru-RU" dirty="0" smtClean="0"/>
              <a:t>на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 smtClean="0"/>
              <a:t>підірваного</a:t>
            </a:r>
            <a:r>
              <a:rPr lang="ru-RU" dirty="0" smtClean="0"/>
              <a:t> </a:t>
            </a:r>
          </a:p>
          <a:p>
            <a:pPr indent="0">
              <a:lnSpc>
                <a:spcPct val="100000"/>
              </a:lnSpc>
              <a:buNone/>
            </a:pPr>
            <a:r>
              <a:rPr lang="ru-RU" dirty="0" smtClean="0"/>
              <a:t>Свято-</a:t>
            </a:r>
            <a:r>
              <a:rPr lang="ru-RU" dirty="0" err="1" smtClean="0"/>
              <a:t>Вознесенського</a:t>
            </a:r>
            <a:r>
              <a:rPr lang="ru-RU" dirty="0" smtClean="0"/>
              <a:t> </a:t>
            </a:r>
            <a:r>
              <a:rPr lang="ru-RU" dirty="0"/>
              <a:t>собору </a:t>
            </a:r>
            <a:endParaRPr lang="ru-RU" dirty="0" smtClean="0"/>
          </a:p>
          <a:p>
            <a:pPr indent="0">
              <a:lnSpc>
                <a:spcPct val="100000"/>
              </a:lnSpc>
              <a:buNone/>
            </a:pP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/>
              <a:t>встановлений</a:t>
            </a:r>
            <a:r>
              <a:rPr lang="ru-RU" dirty="0"/>
              <a:t> </a:t>
            </a:r>
            <a:endParaRPr lang="ru-RU" dirty="0" smtClean="0"/>
          </a:p>
          <a:p>
            <a:pPr indent="0">
              <a:lnSpc>
                <a:spcPct val="100000"/>
              </a:lnSpc>
              <a:buNone/>
            </a:pPr>
            <a:r>
              <a:rPr lang="ru-RU" dirty="0" err="1" smtClean="0"/>
              <a:t>пам'ятний</a:t>
            </a:r>
            <a:r>
              <a:rPr lang="ru-RU" dirty="0" smtClean="0"/>
              <a:t> </a:t>
            </a:r>
            <a:r>
              <a:rPr lang="ru-RU" dirty="0" err="1" smtClean="0"/>
              <a:t>хрест</a:t>
            </a:r>
            <a:r>
              <a:rPr lang="ru-RU" dirty="0" smtClean="0"/>
              <a:t>.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72" y="3645024"/>
            <a:ext cx="3384376" cy="22573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626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56" y="2348880"/>
            <a:ext cx="2955129" cy="17400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80728"/>
            <a:ext cx="6912768" cy="4704185"/>
          </a:xfrm>
          <a:effectLst>
            <a:softEdge rad="63500"/>
          </a:effectLst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uk-UA" dirty="0"/>
              <a:t>У Павлограді в 1896 році </a:t>
            </a:r>
            <a:endParaRPr lang="uk-UA" dirty="0" smtClean="0"/>
          </a:p>
          <a:p>
            <a:pPr indent="0">
              <a:buNone/>
            </a:pPr>
            <a:r>
              <a:rPr lang="uk-UA" dirty="0" smtClean="0"/>
              <a:t>народився </a:t>
            </a:r>
            <a:r>
              <a:rPr lang="uk-UA" dirty="0"/>
              <a:t>відомий режисер театру </a:t>
            </a:r>
            <a:endParaRPr lang="uk-UA" dirty="0" smtClean="0"/>
          </a:p>
          <a:p>
            <a:pPr indent="0">
              <a:buNone/>
            </a:pPr>
            <a:r>
              <a:rPr lang="uk-UA" dirty="0" smtClean="0"/>
              <a:t>Борис </a:t>
            </a:r>
            <a:r>
              <a:rPr lang="uk-UA" dirty="0"/>
              <a:t>Євгенович </a:t>
            </a:r>
            <a:r>
              <a:rPr lang="uk-UA" dirty="0" err="1"/>
              <a:t>Захава</a:t>
            </a:r>
            <a:r>
              <a:rPr lang="uk-UA" dirty="0"/>
              <a:t>. </a:t>
            </a:r>
            <a:endParaRPr lang="uk-UA" dirty="0" smtClean="0"/>
          </a:p>
          <a:p>
            <a:pPr indent="0">
              <a:buNone/>
            </a:pPr>
            <a:endParaRPr lang="uk-UA" dirty="0"/>
          </a:p>
          <a:p>
            <a:pPr indent="0">
              <a:buNone/>
            </a:pPr>
            <a:endParaRPr lang="uk-UA" dirty="0" smtClean="0"/>
          </a:p>
          <a:p>
            <a:pPr indent="0">
              <a:buNone/>
            </a:pPr>
            <a:endParaRPr lang="uk-UA" dirty="0" smtClean="0"/>
          </a:p>
          <a:p>
            <a:pPr indent="0">
              <a:buNone/>
            </a:pPr>
            <a:r>
              <a:rPr lang="ru-RU" sz="1050" dirty="0" smtClean="0"/>
              <a:t>                                        </a:t>
            </a:r>
          </a:p>
          <a:p>
            <a:pPr indent="0">
              <a:buNone/>
            </a:pPr>
            <a:endParaRPr lang="ru-RU" sz="1050" dirty="0"/>
          </a:p>
          <a:p>
            <a:pPr indent="0">
              <a:buNone/>
            </a:pPr>
            <a:r>
              <a:rPr lang="ru-RU" sz="1050" dirty="0" smtClean="0"/>
              <a:t>                                  (</a:t>
            </a:r>
            <a:r>
              <a:rPr lang="ru-RU" sz="1050" dirty="0" err="1" smtClean="0"/>
              <a:t>Павлоградський</a:t>
            </a:r>
            <a:r>
              <a:rPr lang="ru-RU" sz="1050" dirty="0" smtClean="0"/>
              <a:t> </a:t>
            </a:r>
            <a:r>
              <a:rPr lang="ru-RU" sz="1050" dirty="0"/>
              <a:t>театр </a:t>
            </a:r>
            <a:r>
              <a:rPr lang="ru-RU" sz="1050" dirty="0" err="1"/>
              <a:t>ім</a:t>
            </a:r>
            <a:r>
              <a:rPr lang="ru-RU" sz="1050" dirty="0"/>
              <a:t>. Б. </a:t>
            </a:r>
            <a:r>
              <a:rPr lang="ru-RU" sz="1050" dirty="0" err="1" smtClean="0"/>
              <a:t>Захави</a:t>
            </a:r>
            <a:r>
              <a:rPr lang="ru-RU" sz="1050" dirty="0" smtClean="0"/>
              <a:t>)</a:t>
            </a:r>
            <a:endParaRPr lang="uk-UA" sz="1050" dirty="0" smtClean="0"/>
          </a:p>
          <a:p>
            <a:pPr indent="0">
              <a:buNone/>
            </a:pPr>
            <a:r>
              <a:rPr lang="uk-UA" dirty="0" smtClean="0"/>
              <a:t>Ілля </a:t>
            </a:r>
            <a:r>
              <a:rPr lang="uk-UA" dirty="0"/>
              <a:t>Наметів, </a:t>
            </a:r>
            <a:endParaRPr lang="uk-UA" dirty="0" smtClean="0"/>
          </a:p>
          <a:p>
            <a:pPr indent="0">
              <a:buNone/>
            </a:pPr>
            <a:r>
              <a:rPr lang="uk-UA" dirty="0" smtClean="0"/>
              <a:t>автор </a:t>
            </a:r>
            <a:r>
              <a:rPr lang="uk-UA" dirty="0"/>
              <a:t>вальсу «На сопках Маньчжурії», </a:t>
            </a:r>
            <a:endParaRPr lang="uk-UA" dirty="0" smtClean="0"/>
          </a:p>
          <a:p>
            <a:pPr indent="0">
              <a:buNone/>
            </a:pPr>
            <a:r>
              <a:rPr lang="uk-UA" dirty="0" smtClean="0"/>
              <a:t>15 </a:t>
            </a:r>
            <a:r>
              <a:rPr lang="uk-UA" dirty="0"/>
              <a:t>років був </a:t>
            </a:r>
            <a:r>
              <a:rPr lang="uk-UA" dirty="0" err="1"/>
              <a:t>павлоградцем</a:t>
            </a:r>
            <a:r>
              <a:rPr lang="uk-UA" dirty="0" smtClean="0"/>
              <a:t>.</a:t>
            </a:r>
          </a:p>
          <a:p>
            <a:pPr indent="0">
              <a:buNone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08" y="955031"/>
            <a:ext cx="1818555" cy="25459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2524" y="3399748"/>
            <a:ext cx="17091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err="1"/>
              <a:t>Бори́с</a:t>
            </a:r>
            <a:r>
              <a:rPr lang="ru-RU" sz="1050" dirty="0"/>
              <a:t> </a:t>
            </a:r>
            <a:r>
              <a:rPr lang="ru-RU" sz="1050" dirty="0" err="1"/>
              <a:t>Євге́нович</a:t>
            </a:r>
            <a:r>
              <a:rPr lang="ru-RU" sz="1050" dirty="0"/>
              <a:t> </a:t>
            </a:r>
            <a:r>
              <a:rPr lang="ru-RU" sz="1050" dirty="0" err="1"/>
              <a:t>Заха́ва</a:t>
            </a:r>
            <a:r>
              <a:rPr lang="ru-RU" sz="1050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858" y="3757901"/>
            <a:ext cx="3087787" cy="21614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550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705</TotalTime>
  <Words>961</Words>
  <Application>Microsoft Office PowerPoint</Application>
  <PresentationFormat>Экран (4:3)</PresentationFormat>
  <Paragraphs>120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Constantia</vt:lpstr>
      <vt:lpstr>Garamond</vt:lpstr>
      <vt:lpstr>Wingdings</vt:lpstr>
      <vt:lpstr>Кутюр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Західно – Донбаський професійний ліцей</dc:title>
  <dc:creator>user</dc:creator>
  <cp:lastModifiedBy>Лерочка</cp:lastModifiedBy>
  <cp:revision>65</cp:revision>
  <dcterms:created xsi:type="dcterms:W3CDTF">2021-04-06T07:21:32Z</dcterms:created>
  <dcterms:modified xsi:type="dcterms:W3CDTF">2021-04-12T14:27:13Z</dcterms:modified>
</cp:coreProperties>
</file>