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>
        <p:scale>
          <a:sx n="60" d="100"/>
          <a:sy n="60" d="100"/>
        </p:scale>
        <p:origin x="1134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6E8B7-9A6A-425B-A0CF-EF3B70E0F574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8F74-0141-4A19-B4B6-3B4CBC734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796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6E8B7-9A6A-425B-A0CF-EF3B70E0F574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8F74-0141-4A19-B4B6-3B4CBC734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698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6E8B7-9A6A-425B-A0CF-EF3B70E0F574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8F74-0141-4A19-B4B6-3B4CBC734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9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6E8B7-9A6A-425B-A0CF-EF3B70E0F574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8F74-0141-4A19-B4B6-3B4CBC734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963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6E8B7-9A6A-425B-A0CF-EF3B70E0F574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8F74-0141-4A19-B4B6-3B4CBC734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14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6E8B7-9A6A-425B-A0CF-EF3B70E0F574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8F74-0141-4A19-B4B6-3B4CBC734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351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6E8B7-9A6A-425B-A0CF-EF3B70E0F574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8F74-0141-4A19-B4B6-3B4CBC734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57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6E8B7-9A6A-425B-A0CF-EF3B70E0F574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8F74-0141-4A19-B4B6-3B4CBC734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87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6E8B7-9A6A-425B-A0CF-EF3B70E0F574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8F74-0141-4A19-B4B6-3B4CBC734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39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6E8B7-9A6A-425B-A0CF-EF3B70E0F574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8F74-0141-4A19-B4B6-3B4CBC734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46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6E8B7-9A6A-425B-A0CF-EF3B70E0F574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8F74-0141-4A19-B4B6-3B4CBC734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24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6E8B7-9A6A-425B-A0CF-EF3B70E0F574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98F74-0141-4A19-B4B6-3B4CBC734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81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38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5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30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66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53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64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97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4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97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00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50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45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79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63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2021-04-26T07:01:58Z</dcterms:created>
  <dcterms:modified xsi:type="dcterms:W3CDTF">2021-04-26T07:03:15Z</dcterms:modified>
</cp:coreProperties>
</file>