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1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5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0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0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9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0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9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45BF-3C91-45AE-9688-7FC7C6F38B5F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5337-2E3F-4E4A-BAF8-E28E3245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0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books_ukr/velychko9-3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nchar.org.ua/p/narodne-malyarstvo-ukrajintsiv/" TargetMode="External"/><Relationship Id="rId4" Type="http://schemas.openxmlformats.org/officeDocument/2006/relationships/hyperlink" Target="https://uk.wikipedia.org/wiki/%D0%9C%D1%83%D0%B7%D0%B5%D0%B9_%D0%BF%D1%80%D0%BE%D1%81%D1%82%D0%BE_%D0%BD%D0%B5%D0%B1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7%D0%B5%D1%80%D0%BD%D1%96%D0%B2%D0%B5%D1%86%D1%8C%D0%BA%D0%B8%D0%B9_%D0%BE%D0%B1%D0%BB%D0%B0%D1%81%D0%BD%D0%B8%D0%B9_%D0%B4%D0%B5%D1%80%D0%B6%D0%B0%D0%B2%D0%BD%D0%B8%D0%B9_%D0%BC%D1%83%D0%B7%D0%B5%D0%B9_%D0%BD%D0%B0%D1%80%D0%BE%D0%B4%D0%BD%D0%BE%D1%97_%D0%B0%D1%80%D1%85%D1%96%D1%82%D0%B5%D0%BA%D1%82%D1%83%D1%80%D0%B8_%D1%82%D0%B0_%D0%BF%D0%BE%D0%B1%D1%83%D1%82%D1%83" TargetMode="External"/><Relationship Id="rId13" Type="http://schemas.openxmlformats.org/officeDocument/2006/relationships/hyperlink" Target="https://uk.wikipedia.org/wiki/%D0%95%D1%82%D0%BD%D0%BE%D0%B3%D1%80%D0%B0%D1%84%D1%96%D1%87%D0%BD%D0%B8%D0%B9_%D0%BC%D1%83%D0%B7%D0%B5%D0%B9_%C2%AB%D0%A3%D0%BA%D1%80%D0%B0%D1%97%D0%BD%D1%81%D1%8C%D0%BA%D0%B0_%D0%A1%D0%BB%D0%BE%D0%B1%D0%BE%D0%B4%D0%B0%C2%BB" TargetMode="External"/><Relationship Id="rId18" Type="http://schemas.openxmlformats.org/officeDocument/2006/relationships/hyperlink" Target="https://uk.wikipedia.org/wiki/%D0%9C%D1%83%D0%B7%D0%B5%D0%B9_%D0%BF%D1%80%D0%BE%D1%81%D1%82%D0%BE_%D0%BD%D0%B5%D0%B1%D0%B0#cite_note-Kandichasky-1" TargetMode="External"/><Relationship Id="rId3" Type="http://schemas.openxmlformats.org/officeDocument/2006/relationships/hyperlink" Target="https://uk.wikipedia.org/wiki/%D0%9D%D0%B0%D1%86%D1%96%D0%BE%D0%BD%D0%B0%D0%BB%D1%8C%D0%BD%D0%B8%D0%B9_%D0%BC%D1%83%D0%B7%D0%B5%D0%B9_%D0%BD%D0%B0%D1%80%D0%BE%D0%B4%D0%BD%D0%BE%D1%97_%D0%B0%D1%80%D1%85%D1%96%D1%82%D0%B5%D0%BA%D1%82%D1%83%D1%80%D0%B8_%D1%82%D0%B0_%D0%BF%D0%BE%D0%B1%D1%83%D1%82%D1%83_%D0%A3%D0%BA%D1%80%D0%B0%D1%97%D0%BD%D0%B8" TargetMode="External"/><Relationship Id="rId7" Type="http://schemas.openxmlformats.org/officeDocument/2006/relationships/hyperlink" Target="https://uk.wikipedia.org/wiki/%D0%9C%D1%83%D0%B7%D0%B5%D0%B9_%D0%BD%D0%B0%D1%80%D0%BE%D0%B4%D0%BD%D0%BE%D1%97_%D0%B0%D1%80%D1%85%D1%96%D1%82%D0%B5%D0%BA%D1%82%D1%83%D1%80%D0%B8_%D1%82%D0%B0_%D0%BF%D0%BE%D0%B1%D1%83%D1%82%D1%83_%D0%9F%D1%80%D0%B8%D0%BA%D0%B0%D1%80%D0%BF%D0%B0%D1%82%D1%82%D1%8F" TargetMode="External"/><Relationship Id="rId12" Type="http://schemas.openxmlformats.org/officeDocument/2006/relationships/hyperlink" Target="https://uk.wikipedia.org/wiki/%D0%9C%D1%83%D0%B7%D0%B5%D0%B9_%D0%B0%D1%80%D1%85%D1%96%D1%82%D0%B5%D0%BA%D1%82%D1%83%D1%80%D0%B8_%D1%96_%D0%BF%D0%BE%D0%B1%D1%83%D1%82%D1%83_%C2%AB%D0%A1%D1%82%D0%B0%D1%80%D0%B5_%D1%81%D0%B5%D0%BB%D0%BE%C2%BB" TargetMode="External"/><Relationship Id="rId17" Type="http://schemas.openxmlformats.org/officeDocument/2006/relationships/hyperlink" Target="https://uk.wikipedia.org/wiki/%D0%93%D1%83%D1%86%D1%83%D0%BB%D1%8C%D1%89%D0%B8%D0%BD%D0%B0_(%D0%BD%D0%B0%D1%86%D1%96%D0%BE%D0%BD%D0%B0%D0%BB%D1%8C%D0%BD%D0%B8%D0%B9_%D0%BF%D1%80%D0%B8%D1%80%D0%BE%D0%B4%D0%BD%D0%B8%D0%B9_%D0%BF%D0%B0%D1%80%D0%BA)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uk.wikipedia.org/wiki/%D0%A0%D1%96%D0%B2%D0%BD%D0%B5%D0%BD%D1%81%D1%8C%D0%BA%D0%B8%D0%B9_%D0%BE%D0%B1%D0%BB%D0%B0%D1%81%D0%BD%D0%B8%D0%B9_%D0%BA%D1%80%D0%B0%D1%94%D0%B7%D0%BD%D0%B0%D0%B2%D1%87%D0%B8%D0%B9_%D0%BC%D1%83%D0%B7%D0%B5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7%D0%B0%D0%BA%D0%B0%D1%80%D0%BF%D0%B0%D1%82%D1%81%D1%8C%D0%BA%D0%B8%D0%B9_%D0%BC%D1%83%D0%B7%D0%B5%D0%B9_%D0%BD%D0%B0%D1%80%D0%BE%D0%B4%D0%BD%D0%BE%D1%97_%D0%B0%D1%80%D1%85%D1%96%D1%82%D0%B5%D0%BA%D1%82%D1%83%D1%80%D0%B8_%D1%82%D0%B0_%D0%BF%D0%BE%D0%B1%D1%83%D1%82%D1%83" TargetMode="External"/><Relationship Id="rId11" Type="http://schemas.openxmlformats.org/officeDocument/2006/relationships/hyperlink" Target="https://uk.wikipedia.org/wiki/%D0%A1%D0%BA%D0%B0%D0%BD%D1%81%D0%B5%D0%BD_%C2%AB%D0%9A%D0%BE%D0%B7%D0%B0%D1%86%D1%8C%D0%BA%D0%B8%D0%B9_%D1%85%D1%83%D1%82%D1%96%D1%80%C2%BB" TargetMode="External"/><Relationship Id="rId5" Type="http://schemas.openxmlformats.org/officeDocument/2006/relationships/hyperlink" Target="https://uk.wikipedia.org/wiki/%D0%9C%D1%83%D0%B7%D0%B5%D0%B9_%D0%BD%D0%B0%D1%80%D0%BE%D0%B4%D0%BD%D0%BE%D1%97_%D0%B0%D1%80%D1%85%D1%96%D1%82%D0%B5%D0%BA%D1%82%D1%83%D1%80%D0%B8_%D1%82%D0%B0_%D0%BF%D0%BE%D0%B1%D1%83%D1%82%D1%83_%D0%A1%D0%B5%D1%80%D0%B5%D0%B4%D0%BD%D1%8C%D0%BE%D1%97_%D0%9D%D0%B0%D0%B4%D0%B4%D0%BD%D1%96%D0%BF%D1%80%D1%8F%D0%BD%D1%89%D0%B8%D0%BD%D0%B8" TargetMode="External"/><Relationship Id="rId15" Type="http://schemas.openxmlformats.org/officeDocument/2006/relationships/hyperlink" Target="https://uk.wikipedia.org/wiki/%D0%A1%D0%B0%D1%80%D0%BD%D0%B5%D0%BD%D1%81%D1%8C%D0%BA%D0%B8%D0%B9_%D1%96%D1%81%D1%82%D0%BE%D1%80%D0%B8%D0%BA%D0%BE-%D0%B5%D1%82%D0%BD%D0%BE%D0%B3%D1%80%D0%B0%D1%84%D1%96%D1%87%D0%BD%D0%B8%D0%B9_%D0%BC%D1%83%D0%B7%D0%B5%D0%B9" TargetMode="External"/><Relationship Id="rId10" Type="http://schemas.openxmlformats.org/officeDocument/2006/relationships/hyperlink" Target="https://uk.wikipedia.org/wiki/%D0%9C%D1%83%D0%B7%D0%B5%D0%B9_%D0%BD%D0%B0%D1%80%D0%BE%D0%B4%D0%BD%D0%BE%D1%97_%D0%B0%D1%80%D1%85%D1%96%D1%82%D0%B5%D0%BA%D1%82%D1%83%D1%80%D0%B8,_%D0%BF%D0%BE%D0%B1%D1%83%D1%82%D1%83_%D1%82%D0%B0_%D0%B4%D0%B8%D1%82%D1%8F%D1%87%D0%BE%D1%97_%D1%82%D0%B2%D0%BE%D1%80%D1%87%D0%BE%D1%81%D1%82%D1%96_%D0%B2_%D1%81%D0%B5%D0%BB%D1%96_%D0%9F%D1%80%D0%B5%D0%BB%D0%B5%D1%81%D0%BD%D0%B5" TargetMode="External"/><Relationship Id="rId4" Type="http://schemas.openxmlformats.org/officeDocument/2006/relationships/hyperlink" Target="https://uk.wikipedia.org/wiki/%D0%A8%D0%B5%D0%B2%D1%87%D0%B5%D0%BD%D0%BA%D1%96%D0%B2%D1%81%D1%8C%D0%BA%D0%B8%D0%B9_%D0%B3%D0%B0%D0%B9" TargetMode="External"/><Relationship Id="rId9" Type="http://schemas.openxmlformats.org/officeDocument/2006/relationships/hyperlink" Target="https://uk.wikipedia.org/wiki/%D0%9C%D1%83%D0%B7%D0%B5%D0%B9_%D1%96%D1%81%D1%82%D0%BE%D1%80%D1%96%D1%97_%D1%81%D1%96%D0%BB%D1%8C%D1%81%D1%8C%D0%BA%D0%BE%D0%B3%D0%BE_%D0%B3%D0%BE%D1%81%D0%BF%D0%BE%D0%B4%D0%B0%D1%80%D1%81%D1%82%D0%B2%D0%B0_%D0%92%D0%BE%D0%BB%D0%B8%D0%BD%D1%96" TargetMode="External"/><Relationship Id="rId14" Type="http://schemas.openxmlformats.org/officeDocument/2006/relationships/hyperlink" Target="https://uk.wikipedia.org/wiki/%D0%94%D0%B5%D1%80%D0%B6%D0%B0%D0%B2%D0%BD%D0%B8%D0%B9_%D1%96%D1%81%D1%82%D0%BE%D1%80%D0%B8%D0%BA%D0%BE-%D0%BA%D1%83%D0%BB%D1%8C%D1%82%D1%83%D1%80%D0%BD%D0%B8%D0%B9_%D0%B7%D0%B0%D0%BF%D0%BE%D0%B2%D1%96%D0%B4%D0%BD%D0%B8%D0%BA_%C2%AB%D0%9F%D0%BE%D1%81%D1%83%D0%BB%D0%BB%D1%8F%C2%B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8269" cy="6912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0400" y="383233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та науки України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 обласна держадміністрація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освіти Черкаської селищної ради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 ЗОШ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1636" y="1704929"/>
            <a:ext cx="3643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«Короткий екскурсійний маршрут із елементами дослідження»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1636" y="2881745"/>
            <a:ext cx="441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до скансену в с. Прелесне Черкаської ТГ Донецької області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8 класу Черкаської ЗОШ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освіти Черкаської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Падалки Поліни Сергіївни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25" y="1975758"/>
            <a:ext cx="4790757" cy="3593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5" y="163973"/>
            <a:ext cx="1316181" cy="1540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25" y="148042"/>
            <a:ext cx="1542942" cy="16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59" y="483178"/>
            <a:ext cx="4087089" cy="3065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1" y="602674"/>
            <a:ext cx="3768434" cy="2826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1" y="568036"/>
            <a:ext cx="2145723" cy="2860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1964" y="4022173"/>
            <a:ext cx="5902036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подвір'ї є велика клуня для зберігання зерна, інструментів та необхідних речей у селянському господарстві. Зроблена вона із обтесаних колод, вкрита дерев'яним дахом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9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89" y="-235527"/>
            <a:ext cx="12444413" cy="6999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4" y="129403"/>
            <a:ext cx="3993063" cy="2994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39" y="0"/>
            <a:ext cx="4204361" cy="3153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1532" y="229068"/>
            <a:ext cx="3550503" cy="2662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288472" y="3311502"/>
            <a:ext cx="958734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Будинок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кузні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теж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зроблено з дерева. У кузні немає стелі, вона стоїть на землі. Такі перестороги—заходи пожежної безпеки. Сьогодні кузня в робочому стані: є повний набір пристроїв та інструментів для коваля: горно, ковадло, діжі для охолодження заготовок та готових виробів, різноманітні інструменти та вироби місцевих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ковалів.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вітряку є повний набір необхідних пристроїв для виробництва борошна. Там зберігається різний сільськогосподарський реманент. Схожою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спорудою на клуню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пташник. Він менший за розмірами, але обов'язковий у селянському дворі.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2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62"/>
            <a:ext cx="12444413" cy="6999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3" y="197501"/>
            <a:ext cx="2442785" cy="3257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24" y="139450"/>
            <a:ext cx="4497529" cy="3373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158836" y="4013103"/>
            <a:ext cx="5985164" cy="138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подвір'ї просто неба зберігаються плуги, борони,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сіялки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колодязь-журавель з дерев'яним відром, яке скріплене залізними кованими ободами та пасіка. Останні два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об'єкта—муляжі.</a:t>
            </a:r>
            <a:endParaRPr lang="uk-UA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5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86" y="0"/>
            <a:ext cx="4875815" cy="416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4827281" cy="4160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0145" y="4121945"/>
            <a:ext cx="913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Картини, які висять в хаті, виконані олійними фарбами. Дані картини відображають загальні уявлення селян про світ навколо і всесвіт в цілому. На першій картині, яка висить в будинку,  видно селянську білу хату, річку. Цей пейзаж схожий на краєвиди біля навколишніх сіл. На другій картині зображено місячну ніч, річку, підвісний місток, водяне колесо. Пейзаж є досить загальною тематикою народних картин. В народному малярстві кожен елемент краєвиду виступає як символ.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910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54" cy="7779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6291" y="304800"/>
            <a:ext cx="9310254" cy="626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1.Проаналізувавши доступну літературу, встановили, що дослідження  української  народної архітектури ведеться з к. ХІХ ст., досить  активно у ХХ— на початку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XXI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ст.;</a:t>
            </a: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2.Провівши експедиційну розвідку по селам Прелесне, Черкаське, Троїцьке встановили, що і сьогодні в селах багато будинків, що мають елементи слобожанського житло будування; збереглися хати слобожанського типу, дещо модернізовані, де живуть люди і зараз;</a:t>
            </a: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3.Здійснивши етнографічну експедицію у скансен—музей народної архітектури побуту та дитячої творчості просто неба села Прелесне встановили які є об'єкти, цікаві для екскурсій;</a:t>
            </a: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4.Отримавши консультацію від співробітника музею просто неба с. Прелесне Тішиної Ірини Олександрівни, встановили які були особливості забудови, призначення, інтер’єру, обрядів, художнього оздоблення об'єктів народної архітектури у конкретному регіоні—південний –захід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Слобожанщини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 Дослідивши будівництво хати та інших архітектурних споруд, інтер'єр, спосіб життя та праці в таких помешканнях, заняття мешканців встановили, що слобожанська архітектура була функціональною, тісно пов’язана з навколишнім світом, який багато в чому визначав діяльність людей та особливості життя в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регіоні і цим скансен цікавий для відвідувачів.</a:t>
            </a:r>
            <a:endParaRPr lang="ru-RU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73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7018" y="96982"/>
            <a:ext cx="9393382" cy="661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використаних джерел та літератури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1.Величко В. В. Організація рекреаційних послуг. Навчальний посібник.—Харків: Харківський національний університет міського господарства ім. О. М. Бекетова, — 2013.—202 с.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https://tourlib.net/books_ukr/velychko9-3.htm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2.Гребінь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Житло в духовному світі селянина // Українська минувшина ілюстрований етнографічний довідник.—К.: Либідь, 1994.-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с.27-323 3.Данилюк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  Українська хата.—К.: Наукова думка, 1991.— с.109.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Космічна Т. Поселення, житло, забудова// Українська минувшина   ілюстрований етнографічний довідник.—К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Либідь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1994. – с.8-26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5.Поливайло-Марченко Т. Народне малярство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6.Музей просто неба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https://uk.wikipedia.org/wiki/%D0%9C%D1%83%D0%B7%D0%B5%D0%B9_%D0%BF%D1%80%D0%BE%D1%81%D1%82%D0%BE_%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D0%BD%D0%B5%D0%B1%D0%B0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uk-UA" sz="20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://honchar.org.ua/p/narodne-malyarstvo-ukrajintsiv/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.Тішина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О.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1960 р. н. с. Прелесне Слов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янського району Донецької області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бесіда тривала 2 години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 зроблено 29. 09. 2020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5" y="512618"/>
            <a:ext cx="3715008" cy="42117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48400" y="221673"/>
            <a:ext cx="3823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Падалка Поліна Сергіївна,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 класу Черкаської ЗОШ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I-II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Черкаської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янського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Донецької області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вихованка гуртка «Історичне краєзнавство» Донецького ОЦТК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2" y="2252998"/>
            <a:ext cx="4469311" cy="33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3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5" y="443345"/>
            <a:ext cx="28840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9235" y="443345"/>
            <a:ext cx="4876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Ганна Іванівна,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суспільних дисциплін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ЗОШ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селищної ради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янського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Донецької області, керівник гуртка «Історичне краєзнавство» Донецького ОЦТК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5027" y="2675070"/>
            <a:ext cx="3888417" cy="29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999" y="387928"/>
            <a:ext cx="8922327" cy="535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роботи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здійснити екскурсію до скансену—музею просто неба в с. Прелесне Черкаської ТГ Донецької області та виявити рекреаційні послуги, які можуть зацікавити туристів.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вирішення даної проблеми було поставлено наступні завдання: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Здійснили експедицію  до музею просто неба в с. Прелесне та ознайомилися з екскурсійними об'єктами;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Дослідили доступні для нас джерела та літературу по скансенам в Україні 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літературу, матеріали екскурсії та зробили висновки про рекреаційні можливості Донецького регіону в плані розвитку активного відпочинку; звернули увагу на недосить досліджену тематику—хутірський живопис.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827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9309" y="193964"/>
            <a:ext cx="895003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Об'єктом дослідження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став скансен—музей просто неба в с. Прелесне на території Черкаської ТГ Донецької області, який є відділом Донецького художнього музею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рекреаційні послуги, які може надати даний музей просто неба під час екскурсій.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4" y="2363388"/>
            <a:ext cx="5303571" cy="3938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45" y="2351447"/>
            <a:ext cx="5174304" cy="39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0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" y="502201"/>
            <a:ext cx="2224008" cy="1630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24" y="617250"/>
            <a:ext cx="2021187" cy="1515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18" y="601929"/>
            <a:ext cx="2226756" cy="1481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99" y="518643"/>
            <a:ext cx="2341735" cy="1560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35" y="2110450"/>
            <a:ext cx="3547559" cy="1583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" y="2161247"/>
            <a:ext cx="3241272" cy="1501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89" y="2104205"/>
            <a:ext cx="3103418" cy="15517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17" y="3691982"/>
            <a:ext cx="2015322" cy="15114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89" y="5226639"/>
            <a:ext cx="2722317" cy="16937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08" y="3742247"/>
            <a:ext cx="2259260" cy="15040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99" y="3706674"/>
            <a:ext cx="1603299" cy="14692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96" y="5309885"/>
            <a:ext cx="3762780" cy="1548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754564" y="5201988"/>
            <a:ext cx="2563110" cy="16660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1" y="3737783"/>
            <a:ext cx="2077906" cy="15430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85164" y="277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89565" y="173328"/>
            <a:ext cx="522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Діючі Скансени в сучасній Україні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2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0036" y="207818"/>
            <a:ext cx="9379527" cy="590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uk-UA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Національний музей народної архітектури та побуту України"/>
              </a:rPr>
              <a:t>Найбільші скансени в сучасній Україні</a:t>
            </a:r>
            <a:endParaRPr lang="ru-RU" u="sng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3" tooltip="Національний музей народної архітектури та побуту України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Національний музей народної архітектури та побуту України"/>
              </a:rPr>
              <a:t>Національний </a:t>
            </a: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Національний музей народної архітектури та побуту України"/>
              </a:rPr>
              <a:t>музей народної архітектури та побуту України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Пирогів, Київська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Шевченківський гай"/>
              </a:rPr>
              <a:t>Музей народної архітектури і побуту імені Климентія Шептицького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Музей народної архітектури та побуту Середньої Наддніпрянщини"/>
              </a:rPr>
              <a:t>Музей народної архітектури та побуту Середньої Наддніпрянщини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Переяслав, Київська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Закарпатський музей народної архітектури та побуту"/>
              </a:rPr>
              <a:t>Закарпатський музей народної архітектури та побуту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Ужгород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Музей народної архітектури та побуту Прикарпаття"/>
              </a:rPr>
              <a:t>Музей народної архітектури та побуту Прикарпаття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Крилос, Івано-Франківська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Чернівецький обласний державний музей народної архітектури та побуту"/>
              </a:rPr>
              <a:t>Чернівецький обласний державний музей народної архітектури та побуту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Музей історії сільського господарства Волині"/>
              </a:rPr>
              <a:t>Музей історії сільського господарства Волині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Рокині поблизу Луцька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Музей народної архітектури, побуту та дитячої творчості в селі Прелесне"/>
              </a:rPr>
              <a:t>Музей народної архітектури, побуту та дитячої творчості в селі Прелесне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Скансен "/>
              </a:rPr>
              <a:t>Етнографічно-туристський комплекс «Козацький хутір»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Стецівка, Черкаська обл.)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Музей архітектури і побуту "/>
              </a:rPr>
              <a:t>Музей архітектури і побуту «Старе село»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Колочава, Закарпатська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Етнографічний музей "/>
              </a:rPr>
              <a:t>Етнографічний музей «Українська Слобода»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Писарівка, Харківська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народної архітектури і побуту </a:t>
            </a: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Державний історико-культурний заповідник "/>
              </a:rPr>
              <a:t>Державного історико-культурного заповідника «Посулля»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Пустовійтівка, Сумська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Сарненський історико-етнографічний музей"/>
              </a:rPr>
              <a:t>Сарненський історико-етнографічний музей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філія </a:t>
            </a:r>
            <a:r>
              <a:rPr lang="ru-RU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Рівненський обласний краєзнавчий музей"/>
              </a:rPr>
              <a:t>Рівненського краєзнавчого музею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Рівненська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гуцульської культури просто неба </a:t>
            </a:r>
            <a:r>
              <a:rPr lang="ru-RU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Гуцульщина (національний природний парк)"/>
              </a:rPr>
              <a:t>НПП «Гуцульщина»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Косів, Івано-Франківська обл.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u="sng" baseline="30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[1]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1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05" y="16125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7" y="210764"/>
            <a:ext cx="3697618" cy="2773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14" y="257021"/>
            <a:ext cx="3635942" cy="2726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4" y="210764"/>
            <a:ext cx="2306661" cy="2717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" y="3382402"/>
            <a:ext cx="3743458" cy="2770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675" y="3382402"/>
            <a:ext cx="5791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Дана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хата є однокамерна споруда, тобто будинок з однієї кімнати. Хата дерев'яна, обмазана місцевою коричневою глиною і побілена крейдою, зверху вкрита очеретом. Умовно хату можна поділити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дві частини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робочу та чисту. В чистій частині спали, зберігали речі в скринях, здійснювали релігійні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обряди перед покуттю. На вікнах обереги—рушники.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936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8" y="-96982"/>
            <a:ext cx="12475381" cy="7017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64" y="0"/>
            <a:ext cx="3760148" cy="2820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3" y="3132836"/>
            <a:ext cx="3850172" cy="2887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48" y="14051"/>
            <a:ext cx="3791264" cy="2843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20" y="3104725"/>
            <a:ext cx="2336179" cy="28963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6567054" y="3444307"/>
            <a:ext cx="41979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Вхід у хату починався з невеликих сіней, через які потрапляли в робочу частину. Там була велика піч, мисник, стіл, лави. По мірі потреби до хати заносили необхідні інструменти,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наприклад,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ткацький верстат взимку.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" y="14051"/>
            <a:ext cx="3601436" cy="28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2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948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</dc:creator>
  <cp:lastModifiedBy>Соколова</cp:lastModifiedBy>
  <cp:revision>26</cp:revision>
  <dcterms:created xsi:type="dcterms:W3CDTF">2021-04-04T15:53:54Z</dcterms:created>
  <dcterms:modified xsi:type="dcterms:W3CDTF">2021-04-18T06:27:16Z</dcterms:modified>
</cp:coreProperties>
</file>