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71" r:id="rId12"/>
    <p:sldId id="266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2574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7" y="1"/>
            <a:ext cx="925816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4886" y="157239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uk-UA" sz="2800" b="1" i="1" dirty="0" smtClean="0">
                <a:solidFill>
                  <a:schemeClr val="bg2"/>
                </a:solidFill>
              </a:rPr>
              <a:t>Дослідження якості води річки </a:t>
            </a:r>
            <a:r>
              <a:rPr lang="uk-UA" sz="2800" b="1" i="1" dirty="0" err="1" smtClean="0">
                <a:solidFill>
                  <a:schemeClr val="bg2"/>
                </a:solidFill>
              </a:rPr>
              <a:t>Роська</a:t>
            </a:r>
            <a:r>
              <a:rPr lang="uk-UA" sz="2800" b="1" i="1" dirty="0" smtClean="0">
                <a:solidFill>
                  <a:schemeClr val="bg2"/>
                </a:solidFill>
              </a:rPr>
              <a:t> методом </a:t>
            </a:r>
            <a:r>
              <a:rPr lang="uk-UA" sz="2800" b="1" i="1" dirty="0" err="1" smtClean="0">
                <a:solidFill>
                  <a:schemeClr val="bg2"/>
                </a:solidFill>
              </a:rPr>
              <a:t>біотестування</a:t>
            </a:r>
            <a:endParaRPr lang="ru-RU" sz="2800" b="1" i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0950" y="259800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bevelB w="38100" h="38100"/>
              <a:contourClr>
                <a:schemeClr val="bg1">
                  <a:lumMod val="50000"/>
                </a:schemeClr>
              </a:contourClr>
            </a:sp3d>
          </a:bodyPr>
          <a:lstStyle/>
          <a:p>
            <a:pPr algn="ctr"/>
            <a:r>
              <a:rPr lang="uk-UA" sz="2400" b="1" i="1" dirty="0" smtClean="0">
                <a:solidFill>
                  <a:schemeClr val="bg2"/>
                </a:solidFill>
              </a:rPr>
              <a:t>Автор: </a:t>
            </a:r>
            <a:r>
              <a:rPr lang="uk-UA" sz="2400" b="1" i="1" dirty="0" err="1" smtClean="0">
                <a:solidFill>
                  <a:schemeClr val="bg2"/>
                </a:solidFill>
              </a:rPr>
              <a:t>Оксак</a:t>
            </a:r>
            <a:r>
              <a:rPr lang="uk-UA" sz="2400" b="1" i="1" dirty="0" smtClean="0">
                <a:solidFill>
                  <a:schemeClr val="bg2"/>
                </a:solidFill>
              </a:rPr>
              <a:t> Надія Миколаївна</a:t>
            </a:r>
            <a:endParaRPr lang="ru-RU" sz="2400" b="1" i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305966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bevelB w="38100" h="38100"/>
              <a:contourClr>
                <a:schemeClr val="bg1">
                  <a:lumMod val="50000"/>
                </a:schemeClr>
              </a:contourClr>
            </a:sp3d>
          </a:bodyPr>
          <a:lstStyle/>
          <a:p>
            <a:pPr algn="ctr"/>
            <a:r>
              <a:rPr lang="uk-UA" b="1" i="1" dirty="0" smtClean="0">
                <a:solidFill>
                  <a:schemeClr val="bg2"/>
                </a:solidFill>
              </a:rPr>
              <a:t>Учениця 9 класу Тетіївського ліцею №2</a:t>
            </a:r>
            <a:endParaRPr lang="ru-RU" b="1" i="1" dirty="0" smtClean="0">
              <a:solidFill>
                <a:schemeClr val="bg2"/>
              </a:solidFill>
            </a:endParaRPr>
          </a:p>
          <a:p>
            <a:pPr algn="ctr"/>
            <a:r>
              <a:rPr lang="uk-UA" b="1" i="1" dirty="0" smtClean="0">
                <a:solidFill>
                  <a:schemeClr val="bg2"/>
                </a:solidFill>
              </a:rPr>
              <a:t>Тетіївської міської ради</a:t>
            </a:r>
          </a:p>
          <a:p>
            <a:pPr algn="ctr"/>
            <a:r>
              <a:rPr lang="uk-UA" b="1" i="1" dirty="0" smtClean="0">
                <a:solidFill>
                  <a:schemeClr val="bg2"/>
                </a:solidFill>
              </a:rPr>
              <a:t>Київської області</a:t>
            </a:r>
          </a:p>
        </p:txBody>
      </p:sp>
    </p:spTree>
    <p:extLst>
      <p:ext uri="{BB962C8B-B14F-4D97-AF65-F5344CB8AC3E}">
        <p14:creationId xmlns="" xmlns:p14="http://schemas.microsoft.com/office/powerpoint/2010/main" val="29731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72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ura\Desktop\надя\WIN_20201211_11_32_1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643314"/>
            <a:ext cx="7072330" cy="3214686"/>
          </a:xfrm>
          <a:prstGeom prst="rect">
            <a:avLst/>
          </a:prstGeom>
          <a:noFill/>
        </p:spPr>
      </p:pic>
      <p:pic>
        <p:nvPicPr>
          <p:cNvPr id="2051" name="Picture 3" descr="C:\Users\Yura\Desktop\надя\WIN_20201211_11_28_2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240" y="0"/>
            <a:ext cx="5728760" cy="36376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Мікропрепарати  </a:t>
            </a: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куширу </a:t>
            </a: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звичайного </a:t>
            </a:r>
            <a:endParaRPr lang="uk-UA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413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ra\Desktop\надя\20201107_1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Дякую за увагу!</a:t>
            </a:r>
            <a:endParaRPr lang="ru-RU" b="1" i="1" dirty="0"/>
          </a:p>
        </p:txBody>
      </p:sp>
      <p:pic>
        <p:nvPicPr>
          <p:cNvPr id="4098" name="Picture 2" descr="C:\Users\Yura\Desktop\надя\priroda-more-reka-voda-oke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316" y="0"/>
            <a:ext cx="928663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1714488"/>
            <a:ext cx="72458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</a:t>
            </a:r>
            <a:r>
              <a:rPr lang="ru-RU" sz="8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за </a:t>
            </a:r>
            <a:r>
              <a:rPr lang="ru-RU" sz="80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увагу</a:t>
            </a:r>
            <a:r>
              <a:rPr lang="ru-RU" sz="8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uk-UA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елефон\DCIM\P70819-100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4098" cy="7150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7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54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937" y="0"/>
            <a:ext cx="100762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37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"/>
            <a:ext cx="5220072" cy="34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8962"/>
            <a:ext cx="5364088" cy="34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6380" y="0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smtClean="0"/>
              <a:t>Ряска мала </a:t>
            </a:r>
            <a:endParaRPr lang="uk-UA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5857892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/>
              <a:t>Кушир занурений </a:t>
            </a:r>
            <a:endParaRPr lang="uk-UA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71736" y="2571744"/>
            <a:ext cx="5607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 smtClean="0">
                <a:solidFill>
                  <a:srgbClr val="FF0000"/>
                </a:solidFill>
              </a:rPr>
              <a:t>Тест-об'єкти</a:t>
            </a:r>
            <a:r>
              <a:rPr lang="uk-UA" sz="6000" dirty="0" smtClean="0"/>
              <a:t> </a:t>
            </a:r>
            <a:endParaRPr lang="uk-UA" sz="6000" dirty="0"/>
          </a:p>
        </p:txBody>
      </p:sp>
      <p:pic>
        <p:nvPicPr>
          <p:cNvPr id="9" name="Рисунок 8" descr="C:\Users\Yura\Desktop\надя\20201211_1104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785794"/>
            <a:ext cx="342436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Yura\Desktop\надя\user_4703795048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386" y="3714752"/>
            <a:ext cx="3402482" cy="1960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53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173" y="0"/>
            <a:ext cx="101371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93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6"/>
            <a:ext cx="9164700" cy="684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12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71823312"/>
              </p:ext>
            </p:extLst>
          </p:nvPr>
        </p:nvGraphicFramePr>
        <p:xfrm>
          <a:off x="1403648" y="764704"/>
          <a:ext cx="6212205" cy="1213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9155"/>
                <a:gridCol w="629920"/>
                <a:gridCol w="540385"/>
                <a:gridCol w="450215"/>
                <a:gridCol w="539750"/>
                <a:gridCol w="652780"/>
              </a:tblGrid>
              <a:tr h="452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Доба експерименту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новими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 пожовклими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5184016"/>
              </p:ext>
            </p:extLst>
          </p:nvPr>
        </p:nvGraphicFramePr>
        <p:xfrm>
          <a:off x="1331640" y="2348880"/>
          <a:ext cx="6212205" cy="1132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9155"/>
                <a:gridCol w="629920"/>
                <a:gridCol w="540385"/>
                <a:gridCol w="450215"/>
                <a:gridCol w="539750"/>
                <a:gridCol w="652780"/>
              </a:tblGrid>
              <a:tr h="371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Доба експерименту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новими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 пожовклими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5056417"/>
              </p:ext>
            </p:extLst>
          </p:nvPr>
        </p:nvGraphicFramePr>
        <p:xfrm>
          <a:off x="1331640" y="3847741"/>
          <a:ext cx="6212205" cy="1046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9155"/>
                <a:gridCol w="629920"/>
                <a:gridCol w="540385"/>
                <a:gridCol w="450215"/>
                <a:gridCol w="539750"/>
                <a:gridCol w="6527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Доба експерименту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новими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 пожовклими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9160326"/>
              </p:ext>
            </p:extLst>
          </p:nvPr>
        </p:nvGraphicFramePr>
        <p:xfrm>
          <a:off x="1331640" y="5267675"/>
          <a:ext cx="6212205" cy="1046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9155"/>
                <a:gridCol w="629920"/>
                <a:gridCol w="540385"/>
                <a:gridCol w="450215"/>
                <a:gridCol w="539750"/>
                <a:gridCol w="6527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Доба експерименту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новими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 щитків із  пожовклими листочками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1802" y="357166"/>
            <a:ext cx="283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Фенотипні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0072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ura\Desktop\надя\WIN_20201211_11_27_06_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69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6071" y="5857892"/>
            <a:ext cx="8191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Мікропрепарати ряски (збільшення 60Х0,25)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9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159</TotalTime>
  <Words>156</Words>
  <Application>Microsoft Office PowerPoint</Application>
  <PresentationFormat>Экран (4:3)</PresentationFormat>
  <Paragraphs>87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Computer</dc:creator>
  <cp:lastModifiedBy>Yura</cp:lastModifiedBy>
  <cp:revision>12</cp:revision>
  <dcterms:created xsi:type="dcterms:W3CDTF">2020-12-23T08:22:01Z</dcterms:created>
  <dcterms:modified xsi:type="dcterms:W3CDTF">2021-04-14T18:09:16Z</dcterms:modified>
</cp:coreProperties>
</file>