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59" autoAdjust="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1BE7-5335-4714-B2E0-B35AE2207C3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0FB4B-8A98-4146-822D-EA50AB5A7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0FB4B-8A98-4146-822D-EA50AB5A76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0FB4B-8A98-4146-822D-EA50AB5A760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ezentaciya_na_ekologicheskuyu_temu_zelen_ros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00392" cy="2592288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Визначення забрудненості ґрунту за допомогою крес-салату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5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708920"/>
            <a:ext cx="8712968" cy="280831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Виконала: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класу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Николайчук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Катерина Олександрівна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 проекту: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Філюк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Ганна Павлівна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хімії та біології </a:t>
            </a:r>
          </a:p>
          <a:p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Михлянської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ЗОШ І-ІІІ ступенів </a:t>
            </a:r>
          </a:p>
          <a:p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Ізяславської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міської ТГ</a:t>
            </a:r>
          </a:p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Хмельницької області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94722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Результати досліду показали, що ґрунт, взятий біля доріг с.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Михля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і с. Комини (проба №1 і №2) – забруднений сильно; ґрунт, взятий біля лісу с. Комини (проба №3) – середньої забрудненості; ґрунт, взятий в лісі с.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Михля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(№4) – слабо забруднений; ґрунт шкільної ділянки (№5) – слабо забруднений; в ґрунті для вирощування квітів (проба №6) - забруднення відсутнє.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Ольга\Desktop\Работа Гончарука К\Опыты Гончарука Конст.Апр.2010\P1020621.JPG"/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64704"/>
            <a:ext cx="2376264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C:\Users\Ольга\Desktop\Работа Гончарука К\Опыты Гончарука Конст.Апр.2010\P1020623.JPG"/>
          <p:cNvPicPr>
            <a:picLocks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3203848" y="836712"/>
            <a:ext cx="2232248" cy="2356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C:\Users\Ольга\Desktop\Работа Гончарука К\Опыты Гончарука Конст.Апр.2010\P1020634.JPG"/>
          <p:cNvPicPr>
            <a:picLocks/>
          </p:cNvPicPr>
          <p:nvPr/>
        </p:nvPicPr>
        <p:blipFill>
          <a:blip r:embed="rId6" cstate="email">
            <a:lum bright="-20000"/>
          </a:blip>
          <a:srcRect/>
          <a:stretch>
            <a:fillRect/>
          </a:stretch>
        </p:blipFill>
        <p:spPr bwMode="auto">
          <a:xfrm>
            <a:off x="0" y="4005064"/>
            <a:ext cx="2952328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C:\Users\Ольга\Desktop\Работа Гончарука К\Опыты Гончарука Конст.Апр.2010\P1020628.JPG"/>
          <p:cNvPicPr>
            <a:picLocks noGrp="1"/>
          </p:cNvPicPr>
          <p:nvPr>
            <p:ph idx="1"/>
          </p:nvPr>
        </p:nvPicPr>
        <p:blipFill>
          <a:blip r:embed="rId7" cstate="email">
            <a:lum contrast="-20000"/>
          </a:blip>
          <a:srcRect/>
          <a:stretch>
            <a:fillRect/>
          </a:stretch>
        </p:blipFill>
        <p:spPr bwMode="auto">
          <a:xfrm>
            <a:off x="5940152" y="1052736"/>
            <a:ext cx="2304256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324544" y="188640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Пробо ґрунту №1. Біля дороги с.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Михля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606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Проба ґрунту №2. Біля дороги с. Комини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1886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Проба ґрунту №3. Біля лісу с. Комини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569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Проба ґрунту №4. Ліс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с.Михля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3" descr="C:\Users\Ольга\Desktop\Работа Гончарука К\Опыты Гончарука Конст.Апр.2010\P1020626.JPG"/>
          <p:cNvPicPr>
            <a:picLocks/>
          </p:cNvPicPr>
          <p:nvPr/>
        </p:nvPicPr>
        <p:blipFill>
          <a:blip r:embed="rId8" cstate="print">
            <a:lum bright="-40000"/>
          </a:blip>
          <a:srcRect l="20785" t="11101" r="21016" b="14890"/>
          <a:stretch>
            <a:fillRect/>
          </a:stretch>
        </p:blipFill>
        <p:spPr bwMode="auto">
          <a:xfrm>
            <a:off x="3563888" y="4149080"/>
            <a:ext cx="194421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491880" y="34290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Проба ґрунту №5. Шкільна ділянка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3" descr="C:\Users\Ольга\Desktop\Работа Гончарука К\Опыты Гончарука Конст.Апр.2010\Опыт Гончарука К\P1020338.JPG"/>
          <p:cNvPicPr>
            <a:picLocks/>
          </p:cNvPicPr>
          <p:nvPr/>
        </p:nvPicPr>
        <p:blipFill>
          <a:blip r:embed="rId9" cstate="print"/>
          <a:srcRect l="14311" r="9615"/>
          <a:stretch>
            <a:fillRect/>
          </a:stretch>
        </p:blipFill>
        <p:spPr bwMode="auto">
          <a:xfrm>
            <a:off x="6660232" y="4077072"/>
            <a:ext cx="1656184" cy="2281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012160" y="35010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Проба ґрунту №6 ґрунт для вирощування квітів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uk-UA" sz="130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Дякую за увагу!!!</a:t>
            </a:r>
            <a:endParaRPr lang="ru-RU" sz="130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3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26469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Живу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селі Комини, а в селі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Михля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наша школа має шкільну ділянку, де ми вирощуємо овочі та фрукти для нашої школи. Для вирощування сільськогосподарських рослин велике значення має склад ґрунту.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зацікавило питання, а який стан ґрунту на нашій шкільній ділянці.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3154362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біоіндикатор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крес-салат зручний ще й тим, що дію забруднювачів ґрунту можна вивчати одночасно на великій кількості рослин при невеликій площі робочого місця (чашка Петрі).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0409_08145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636912"/>
            <a:ext cx="2147419" cy="3933056"/>
          </a:xfrm>
          <a:prstGeom prst="rect">
            <a:avLst/>
          </a:prstGeom>
        </p:spPr>
      </p:pic>
      <p:pic>
        <p:nvPicPr>
          <p:cNvPr id="6" name="Рисунок 5" descr="IMG_20190409_0853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47864" y="3645023"/>
            <a:ext cx="3312368" cy="284415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дослідити стан ґрунтів з нашої шкільної ділянки і з околиць села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Михля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села Комини на забруднення за допомогою метода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6858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Об’єкт дослідження: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ґрунів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даних територій.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Предмет дослідження: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ступеню забруднення ґрунту за допомогою методу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0409_0847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260648"/>
            <a:ext cx="4355976" cy="604867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314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поставлені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Відібрати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рунтові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Провести оцінку рівня забруднення ґрунтів шкільної ділянки, околиці с.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Михля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с. Комини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Ізяславської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міської ТГ Хмельницької області з допомогою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біоіндикаторів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(крес-салату).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432048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Перед тим, як проводити дослід з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забруднень, ми перевірили насіння на схожість. Для цього 2 квітня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р. в чашку Петрі поклали фільтрувальну папір, добре змочивши його водою і на папері розклали насіння (30 штук) рядами. Чашку Петрі накрили кришкою і поставив в тепле місце. 4 квітня проросло 29 насіння (96%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), 6 квітня проросли всі 30 насінин.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Ольга\Desktop\Работа Гончарука К\Опыты Гончарука Конст.Апр.2010\Опыт Гончарука К\P1020323.JPG"/>
          <p:cNvPicPr>
            <a:picLocks/>
          </p:cNvPicPr>
          <p:nvPr/>
        </p:nvPicPr>
        <p:blipFill>
          <a:blip r:embed="rId3" cstate="email">
            <a:lum bright="-20000" contrast="-40000"/>
          </a:blip>
          <a:srcRect/>
          <a:stretch>
            <a:fillRect/>
          </a:stretch>
        </p:blipFill>
        <p:spPr bwMode="auto">
          <a:xfrm>
            <a:off x="5508104" y="4293096"/>
            <a:ext cx="2304256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Після визначення схожості насіння ми приступили до проведення досліду. Для цього взяли 6 проб ґрунту з різних місць: №1 - край дороги с.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Михля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№2 – край дороги с. Комини, №3 – біля лісу с. Комини, №4 – в лісі с.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Михля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№5 – шкільна ділянка с.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Михля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№6 – ґрунт для кімнатних рослин.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0409_085311 (1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03648" y="3497627"/>
            <a:ext cx="5832648" cy="3360373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Результати спостережень внесені в таблицю: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12776"/>
            <a:ext cx="84235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446</Words>
  <Application>Microsoft Office PowerPoint</Application>
  <PresentationFormat>Экран (4:3)</PresentationFormat>
  <Paragraphs>25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Визначення забрудненості ґрунту за допомогою крес-салату </vt:lpstr>
      <vt:lpstr>Живу в селі Комини, а в селі Михля наша школа має шкільну ділянку, де ми вирощуємо овочі та фрукти для нашої школи. Для вирощування сільськогосподарських рослин велике значення має склад ґрунту. Нас зацікавило питання, а який стан ґрунту на нашій шкільній ділянці.  </vt:lpstr>
      <vt:lpstr>Як біоіндикатор крес-салат зручний ще й тим, що дію забруднювачів ґрунту можна вивчати одночасно на великій кількості рослин при невеликій площі робочого місця (чашка Петрі). </vt:lpstr>
      <vt:lpstr>Мета: дослідити стан ґрунтів з нашої шкільної ділянки і з околиць села Михля і села Комини на забруднення за допомогою метода біоіндикації. </vt:lpstr>
      <vt:lpstr>Об’єкт дослідження: проби ґрунів з даних територій.  Предмет дослідження: визначення ступеню забруднення ґрунту за допомогою методу біоіндикації. </vt:lpstr>
      <vt:lpstr>Для реалізації мети були поставлені такі завдання:  1. Відібрати ґрунтові зразки, підготувати їх до аналізу.  2. Провести оцінку рівня забруднення ґрунтів шкільної ділянки, околиці с. Михля і с. Комини Ізяславської міської ТГ Хмельницької області з допомогою біоіндикаторів (крес-салату). </vt:lpstr>
      <vt:lpstr>Перед тим, як проводити дослід з біоіндикації забруднень, ми перевірили насіння на схожість. Для цього 2 квітня 2021 р. в чашку Петрі поклали фільтрувальну папір, добре змочивши його водою і на папері розклали насіння (30 штук) рядами. Чашку Петрі накрили кришкою і поставив в тепле місце. 4 квітня проросло 29 насіння (96% насіння), 6 квітня проросли всі 30 насінин. </vt:lpstr>
      <vt:lpstr>Після визначення схожості насіння ми приступили до проведення досліду. Для цього взяли 6 проб ґрунту з різних місць: №1 - край дороги с. Михля, №2 – край дороги с. Комини, №3 – біля лісу с. Комини, №4 – в лісі с. Михля, №5 – шкільна ділянка с. Михля, №6 – ґрунт для кімнатних рослин. </vt:lpstr>
      <vt:lpstr>Результати спостережень внесені в таблицю: </vt:lpstr>
      <vt:lpstr>Результати досліду показали, що ґрунт, взятий біля доріг с. Михля і с. Комини (проба №1 і №2) – забруднений сильно; ґрунт, взятий біля лісу с. Комини (проба №3) – середньої забрудненості; ґрунт, взятий в лісі с. Михля (№4) – слабо забруднений; ґрунт шкільної ділянки (№5) – слабо забруднений; в ґрунті для вирощування квітів (проба №6) - забруднення відсутнє. </vt:lpstr>
      <vt:lpstr>Слайд 11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 Windows</cp:lastModifiedBy>
  <cp:revision>17</cp:revision>
  <dcterms:created xsi:type="dcterms:W3CDTF">2019-04-12T05:49:17Z</dcterms:created>
  <dcterms:modified xsi:type="dcterms:W3CDTF">2021-04-14T06:15:33Z</dcterms:modified>
</cp:coreProperties>
</file>