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9" r:id="rId3"/>
    <p:sldId id="257" r:id="rId4"/>
    <p:sldId id="258" r:id="rId5"/>
    <p:sldId id="260" r:id="rId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1AE14FE4-0D74-4980-82AD-C9B7D9F3F9FA}">
          <p14:sldIdLst>
            <p14:sldId id="256"/>
            <p14:sldId id="259"/>
            <p14:sldId id="257"/>
            <p14:sldId id="258"/>
            <p14:sldId id="260"/>
          </p14:sldIdLst>
        </p14:section>
        <p14:section name="Раздел без заголовка" id="{3E53DAAC-C739-4AB7-B651-008992A977B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C6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70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ru-RU" smtClean="0"/>
              <a:t>Образец заголовка</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9D44C0A-38A0-4CB5-A241-F2DA52EE6FB2}" type="datetimeFigureOut">
              <a:rPr lang="ru-RU" smtClean="0"/>
              <a:t>22.04.2021</a:t>
            </a:fld>
            <a:endParaRPr lang="ru-RU"/>
          </a:p>
        </p:txBody>
      </p:sp>
      <p:sp>
        <p:nvSpPr>
          <p:cNvPr id="5" name="Footer Placeholder 4"/>
          <p:cNvSpPr>
            <a:spLocks noGrp="1"/>
          </p:cNvSpPr>
          <p:nvPr>
            <p:ph type="ftr" sz="quarter" idx="11"/>
          </p:nvPr>
        </p:nvSpPr>
        <p:spPr>
          <a:xfrm>
            <a:off x="1876424" y="5410201"/>
            <a:ext cx="5124886" cy="365125"/>
          </a:xfrm>
        </p:spPr>
        <p:txBody>
          <a:bodyPr/>
          <a:lstStyle/>
          <a:p>
            <a:endParaRPr lang="ru-RU"/>
          </a:p>
        </p:txBody>
      </p:sp>
      <p:sp>
        <p:nvSpPr>
          <p:cNvPr id="6" name="Slide Number Placeholder 5"/>
          <p:cNvSpPr>
            <a:spLocks noGrp="1"/>
          </p:cNvSpPr>
          <p:nvPr>
            <p:ph type="sldNum" sz="quarter" idx="12"/>
          </p:nvPr>
        </p:nvSpPr>
        <p:spPr>
          <a:xfrm>
            <a:off x="9896911" y="5410199"/>
            <a:ext cx="771089" cy="365125"/>
          </a:xfrm>
        </p:spPr>
        <p:txBody>
          <a:bodyPr/>
          <a:lstStyle/>
          <a:p>
            <a:fld id="{AECA7DCB-B453-4A4D-8F99-4EC521D628DA}" type="slidenum">
              <a:rPr lang="ru-RU" smtClean="0"/>
              <a:t>‹#›</a:t>
            </a:fld>
            <a:endParaRPr lang="ru-RU"/>
          </a:p>
        </p:txBody>
      </p:sp>
    </p:spTree>
    <p:extLst>
      <p:ext uri="{BB962C8B-B14F-4D97-AF65-F5344CB8AC3E}">
        <p14:creationId xmlns:p14="http://schemas.microsoft.com/office/powerpoint/2010/main" val="2194066340"/>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ru-RU" smtClean="0"/>
              <a:t>Вставка рисунка</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9D44C0A-38A0-4CB5-A241-F2DA52EE6FB2}" type="datetimeFigureOut">
              <a:rPr lang="ru-RU" smtClean="0"/>
              <a:t>22.04.2021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ECA7DCB-B453-4A4D-8F99-4EC521D628DA}" type="slidenum">
              <a:rPr lang="ru-RU" smtClean="0"/>
              <a:t>‹#›</a:t>
            </a:fld>
            <a:endParaRPr lang="ru-RU"/>
          </a:p>
        </p:txBody>
      </p:sp>
    </p:spTree>
    <p:extLst>
      <p:ext uri="{BB962C8B-B14F-4D97-AF65-F5344CB8AC3E}">
        <p14:creationId xmlns:p14="http://schemas.microsoft.com/office/powerpoint/2010/main" val="2731741021"/>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ru-RU" smtClean="0"/>
              <a:t>Образец заголовка</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9D44C0A-38A0-4CB5-A241-F2DA52EE6FB2}" type="datetimeFigureOut">
              <a:rPr lang="ru-RU" smtClean="0"/>
              <a:t>22.04.2021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ECA7DCB-B453-4A4D-8F99-4EC521D628DA}" type="slidenum">
              <a:rPr lang="ru-RU" smtClean="0"/>
              <a:t>‹#›</a:t>
            </a:fld>
            <a:endParaRPr lang="ru-RU"/>
          </a:p>
        </p:txBody>
      </p:sp>
    </p:spTree>
    <p:extLst>
      <p:ext uri="{BB962C8B-B14F-4D97-AF65-F5344CB8AC3E}">
        <p14:creationId xmlns:p14="http://schemas.microsoft.com/office/powerpoint/2010/main" val="4099929136"/>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9D44C0A-38A0-4CB5-A241-F2DA52EE6FB2}" type="datetimeFigureOut">
              <a:rPr lang="ru-RU" smtClean="0"/>
              <a:t>22.04.2021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ECA7DCB-B453-4A4D-8F99-4EC521D628DA}" type="slidenum">
              <a:rPr lang="ru-RU" smtClean="0"/>
              <a:t>‹#›</a:t>
            </a:fld>
            <a:endParaRPr lang="ru-RU"/>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09874036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ru-RU" smtClean="0"/>
              <a:t>Образец заголовка</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9D44C0A-38A0-4CB5-A241-F2DA52EE6FB2}" type="datetimeFigureOut">
              <a:rPr lang="ru-RU" smtClean="0"/>
              <a:t>22.04.2021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ECA7DCB-B453-4A4D-8F99-4EC521D628DA}" type="slidenum">
              <a:rPr lang="ru-RU" smtClean="0"/>
              <a:t>‹#›</a:t>
            </a:fld>
            <a:endParaRPr lang="ru-RU"/>
          </a:p>
        </p:txBody>
      </p:sp>
    </p:spTree>
    <p:extLst>
      <p:ext uri="{BB962C8B-B14F-4D97-AF65-F5344CB8AC3E}">
        <p14:creationId xmlns:p14="http://schemas.microsoft.com/office/powerpoint/2010/main" val="3480211440"/>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49D44C0A-38A0-4CB5-A241-F2DA52EE6FB2}" type="datetimeFigureOut">
              <a:rPr lang="ru-RU" smtClean="0"/>
              <a:t>22.04.2021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AECA7DCB-B453-4A4D-8F99-4EC521D628DA}" type="slidenum">
              <a:rPr lang="ru-RU" smtClean="0"/>
              <a:t>‹#›</a:t>
            </a:fld>
            <a:endParaRPr lang="ru-RU"/>
          </a:p>
        </p:txBody>
      </p:sp>
    </p:spTree>
    <p:extLst>
      <p:ext uri="{BB962C8B-B14F-4D97-AF65-F5344CB8AC3E}">
        <p14:creationId xmlns:p14="http://schemas.microsoft.com/office/powerpoint/2010/main" val="1308543367"/>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ru-RU" smtClean="0"/>
              <a:t>Вставка рисунка</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ru-RU" smtClean="0"/>
              <a:t>Вставка рисунка</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ru-RU" smtClean="0"/>
              <a:t>Вставка рисунка</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49D44C0A-38A0-4CB5-A241-F2DA52EE6FB2}" type="datetimeFigureOut">
              <a:rPr lang="ru-RU" smtClean="0"/>
              <a:t>22.04.2021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AECA7DCB-B453-4A4D-8F99-4EC521D628DA}" type="slidenum">
              <a:rPr lang="ru-RU" smtClean="0"/>
              <a:t>‹#›</a:t>
            </a:fld>
            <a:endParaRPr lang="ru-RU"/>
          </a:p>
        </p:txBody>
      </p:sp>
    </p:spTree>
    <p:extLst>
      <p:ext uri="{BB962C8B-B14F-4D97-AF65-F5344CB8AC3E}">
        <p14:creationId xmlns:p14="http://schemas.microsoft.com/office/powerpoint/2010/main" val="3976914577"/>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9D44C0A-38A0-4CB5-A241-F2DA52EE6FB2}" type="datetimeFigureOut">
              <a:rPr lang="ru-RU" smtClean="0"/>
              <a:t>22.04.2021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ECA7DCB-B453-4A4D-8F99-4EC521D628DA}" type="slidenum">
              <a:rPr lang="ru-RU" smtClean="0"/>
              <a:t>‹#›</a:t>
            </a:fld>
            <a:endParaRPr lang="ru-RU"/>
          </a:p>
        </p:txBody>
      </p:sp>
    </p:spTree>
    <p:extLst>
      <p:ext uri="{BB962C8B-B14F-4D97-AF65-F5344CB8AC3E}">
        <p14:creationId xmlns:p14="http://schemas.microsoft.com/office/powerpoint/2010/main" val="702004038"/>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9D44C0A-38A0-4CB5-A241-F2DA52EE6FB2}" type="datetimeFigureOut">
              <a:rPr lang="ru-RU" smtClean="0"/>
              <a:t>22.04.2021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ECA7DCB-B453-4A4D-8F99-4EC521D628DA}" type="slidenum">
              <a:rPr lang="ru-RU" smtClean="0"/>
              <a:t>‹#›</a:t>
            </a:fld>
            <a:endParaRPr lang="ru-RU"/>
          </a:p>
        </p:txBody>
      </p:sp>
    </p:spTree>
    <p:extLst>
      <p:ext uri="{BB962C8B-B14F-4D97-AF65-F5344CB8AC3E}">
        <p14:creationId xmlns:p14="http://schemas.microsoft.com/office/powerpoint/2010/main" val="83700322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9D44C0A-38A0-4CB5-A241-F2DA52EE6FB2}" type="datetimeFigureOut">
              <a:rPr lang="ru-RU" smtClean="0"/>
              <a:t>22.04.2021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ECA7DCB-B453-4A4D-8F99-4EC521D628DA}" type="slidenum">
              <a:rPr lang="ru-RU" smtClean="0"/>
              <a:t>‹#›</a:t>
            </a:fld>
            <a:endParaRPr lang="ru-RU"/>
          </a:p>
        </p:txBody>
      </p:sp>
    </p:spTree>
    <p:extLst>
      <p:ext uri="{BB962C8B-B14F-4D97-AF65-F5344CB8AC3E}">
        <p14:creationId xmlns:p14="http://schemas.microsoft.com/office/powerpoint/2010/main" val="3089607539"/>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ru-RU" smtClean="0"/>
              <a:t>Образец заголовка</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9D44C0A-38A0-4CB5-A241-F2DA52EE6FB2}" type="datetimeFigureOut">
              <a:rPr lang="ru-RU" smtClean="0"/>
              <a:t>22.04.2021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ECA7DCB-B453-4A4D-8F99-4EC521D628DA}" type="slidenum">
              <a:rPr lang="ru-RU" smtClean="0"/>
              <a:t>‹#›</a:t>
            </a:fld>
            <a:endParaRPr lang="ru-RU"/>
          </a:p>
        </p:txBody>
      </p:sp>
    </p:spTree>
    <p:extLst>
      <p:ext uri="{BB962C8B-B14F-4D97-AF65-F5344CB8AC3E}">
        <p14:creationId xmlns:p14="http://schemas.microsoft.com/office/powerpoint/2010/main" val="1705118812"/>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49D44C0A-38A0-4CB5-A241-F2DA52EE6FB2}" type="datetimeFigureOut">
              <a:rPr lang="ru-RU" smtClean="0"/>
              <a:t>22.04.2021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ECA7DCB-B453-4A4D-8F99-4EC521D628DA}" type="slidenum">
              <a:rPr lang="ru-RU" smtClean="0"/>
              <a:t>‹#›</a:t>
            </a:fld>
            <a:endParaRPr lang="ru-RU"/>
          </a:p>
        </p:txBody>
      </p:sp>
    </p:spTree>
    <p:extLst>
      <p:ext uri="{BB962C8B-B14F-4D97-AF65-F5344CB8AC3E}">
        <p14:creationId xmlns:p14="http://schemas.microsoft.com/office/powerpoint/2010/main" val="1178924284"/>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41410" y="3073397"/>
            <a:ext cx="4878391" cy="271780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3073397"/>
            <a:ext cx="4875210" cy="271780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49D44C0A-38A0-4CB5-A241-F2DA52EE6FB2}" type="datetimeFigureOut">
              <a:rPr lang="ru-RU" smtClean="0"/>
              <a:t>22.04.2021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AECA7DCB-B453-4A4D-8F99-4EC521D628DA}" type="slidenum">
              <a:rPr lang="ru-RU" smtClean="0"/>
              <a:t>‹#›</a:t>
            </a:fld>
            <a:endParaRPr lang="ru-RU"/>
          </a:p>
        </p:txBody>
      </p:sp>
    </p:spTree>
    <p:extLst>
      <p:ext uri="{BB962C8B-B14F-4D97-AF65-F5344CB8AC3E}">
        <p14:creationId xmlns:p14="http://schemas.microsoft.com/office/powerpoint/2010/main" val="839792644"/>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49D44C0A-38A0-4CB5-A241-F2DA52EE6FB2}" type="datetimeFigureOut">
              <a:rPr lang="ru-RU" smtClean="0"/>
              <a:t>22.04.2021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AECA7DCB-B453-4A4D-8F99-4EC521D628DA}" type="slidenum">
              <a:rPr lang="ru-RU" smtClean="0"/>
              <a:t>‹#›</a:t>
            </a:fld>
            <a:endParaRPr lang="ru-RU"/>
          </a:p>
        </p:txBody>
      </p:sp>
    </p:spTree>
    <p:extLst>
      <p:ext uri="{BB962C8B-B14F-4D97-AF65-F5344CB8AC3E}">
        <p14:creationId xmlns:p14="http://schemas.microsoft.com/office/powerpoint/2010/main" val="782533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D44C0A-38A0-4CB5-A241-F2DA52EE6FB2}" type="datetimeFigureOut">
              <a:rPr lang="ru-RU" smtClean="0"/>
              <a:t>22.04.2021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AECA7DCB-B453-4A4D-8F99-4EC521D628DA}" type="slidenum">
              <a:rPr lang="ru-RU" smtClean="0"/>
              <a:t>‹#›</a:t>
            </a:fld>
            <a:endParaRPr lang="ru-RU"/>
          </a:p>
        </p:txBody>
      </p:sp>
    </p:spTree>
    <p:extLst>
      <p:ext uri="{BB962C8B-B14F-4D97-AF65-F5344CB8AC3E}">
        <p14:creationId xmlns:p14="http://schemas.microsoft.com/office/powerpoint/2010/main" val="2186230217"/>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9D44C0A-38A0-4CB5-A241-F2DA52EE6FB2}" type="datetimeFigureOut">
              <a:rPr lang="ru-RU" smtClean="0"/>
              <a:t>22.04.2021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ECA7DCB-B453-4A4D-8F99-4EC521D628DA}" type="slidenum">
              <a:rPr lang="ru-RU" smtClean="0"/>
              <a:t>‹#›</a:t>
            </a:fld>
            <a:endParaRPr lang="ru-RU"/>
          </a:p>
        </p:txBody>
      </p:sp>
    </p:spTree>
    <p:extLst>
      <p:ext uri="{BB962C8B-B14F-4D97-AF65-F5344CB8AC3E}">
        <p14:creationId xmlns:p14="http://schemas.microsoft.com/office/powerpoint/2010/main" val="406164786"/>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9D44C0A-38A0-4CB5-A241-F2DA52EE6FB2}" type="datetimeFigureOut">
              <a:rPr lang="ru-RU" smtClean="0"/>
              <a:t>22.04.2021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ECA7DCB-B453-4A4D-8F99-4EC521D628DA}" type="slidenum">
              <a:rPr lang="ru-RU" smtClean="0"/>
              <a:t>‹#›</a:t>
            </a:fld>
            <a:endParaRPr lang="ru-RU"/>
          </a:p>
        </p:txBody>
      </p:sp>
    </p:spTree>
    <p:extLst>
      <p:ext uri="{BB962C8B-B14F-4D97-AF65-F5344CB8AC3E}">
        <p14:creationId xmlns:p14="http://schemas.microsoft.com/office/powerpoint/2010/main" val="170747488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9D44C0A-38A0-4CB5-A241-F2DA52EE6FB2}" type="datetimeFigureOut">
              <a:rPr lang="ru-RU" smtClean="0"/>
              <a:t>22.04.2021</a:t>
            </a:fld>
            <a:endParaRPr lang="ru-RU"/>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AECA7DCB-B453-4A4D-8F99-4EC521D628DA}" type="slidenum">
              <a:rPr lang="ru-RU" smtClean="0"/>
              <a:t>‹#›</a:t>
            </a:fld>
            <a:endParaRPr lang="ru-RU"/>
          </a:p>
        </p:txBody>
      </p:sp>
    </p:spTree>
    <p:extLst>
      <p:ext uri="{BB962C8B-B14F-4D97-AF65-F5344CB8AC3E}">
        <p14:creationId xmlns:p14="http://schemas.microsoft.com/office/powerpoint/2010/main" val="179562647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spd="slow">
    <p:wipe/>
  </p:transition>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fedorchenko.i@cheschool3.ukr.education/" TargetMode="External"/><Relationship Id="rId2" Type="http://schemas.openxmlformats.org/officeDocument/2006/relationships/hyperlink" Target="http://mutskyj.o@cheschool3.ukr.education/"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85863" y="-133785"/>
            <a:ext cx="10008842" cy="1981125"/>
          </a:xfrm>
        </p:spPr>
        <p:txBody>
          <a:bodyPr>
            <a:normAutofit/>
          </a:bodyPr>
          <a:lstStyle/>
          <a:p>
            <a:r>
              <a:rPr lang="ru-RU" b="1" i="1" u="sng" dirty="0">
                <a:solidFill>
                  <a:srgbClr val="002060"/>
                </a:solidFill>
                <a:effectLst>
                  <a:outerShdw blurRad="38100" dist="38100" dir="2700000" algn="tl">
                    <a:srgbClr val="000000">
                      <a:alpha val="43137"/>
                    </a:srgbClr>
                  </a:outerShdw>
                </a:effectLst>
              </a:rPr>
              <a:t>Тема проекту: </a:t>
            </a:r>
            <a:r>
              <a:rPr lang="ru-RU" b="1" i="1" u="sng" dirty="0" err="1">
                <a:solidFill>
                  <a:srgbClr val="002060"/>
                </a:solidFill>
                <a:effectLst>
                  <a:outerShdw blurRad="38100" dist="38100" dir="2700000" algn="tl">
                    <a:srgbClr val="000000">
                      <a:alpha val="43137"/>
                    </a:srgbClr>
                  </a:outerShdw>
                </a:effectLst>
              </a:rPr>
              <a:t>Психологічний</a:t>
            </a:r>
            <a:r>
              <a:rPr lang="ru-RU" b="1" i="1" u="sng" dirty="0">
                <a:solidFill>
                  <a:srgbClr val="002060"/>
                </a:solidFill>
                <a:effectLst>
                  <a:outerShdw blurRad="38100" dist="38100" dir="2700000" algn="tl">
                    <a:srgbClr val="000000">
                      <a:alpha val="43137"/>
                    </a:srgbClr>
                  </a:outerShdw>
                </a:effectLst>
              </a:rPr>
              <a:t> тренажер «ПОЛЯРНА ЗІРКА»</a:t>
            </a:r>
            <a:endParaRPr lang="ru-RU" b="1" i="1" u="sng" dirty="0">
              <a:solidFill>
                <a:srgbClr val="002060"/>
              </a:solidFill>
              <a:effectLst>
                <a:outerShdw blurRad="38100" dist="38100" dir="2700000" algn="tl">
                  <a:srgbClr val="000000">
                    <a:alpha val="43137"/>
                  </a:srgbClr>
                </a:outerShdw>
              </a:effectLst>
            </a:endParaRPr>
          </a:p>
        </p:txBody>
      </p:sp>
      <p:sp>
        <p:nvSpPr>
          <p:cNvPr id="3" name="Подзаголовок 2"/>
          <p:cNvSpPr>
            <a:spLocks noGrp="1"/>
          </p:cNvSpPr>
          <p:nvPr>
            <p:ph type="subTitle" idx="1"/>
          </p:nvPr>
        </p:nvSpPr>
        <p:spPr>
          <a:xfrm>
            <a:off x="4621166" y="3746091"/>
            <a:ext cx="7521676" cy="2979173"/>
          </a:xfrm>
        </p:spPr>
        <p:txBody>
          <a:bodyPr>
            <a:noAutofit/>
          </a:bodyPr>
          <a:lstStyle/>
          <a:p>
            <a:r>
              <a:rPr lang="ru-RU" sz="1600" b="1" i="1" u="sng" dirty="0" err="1">
                <a:solidFill>
                  <a:srgbClr val="FFFF00"/>
                </a:solidFill>
                <a:effectLst>
                  <a:outerShdw blurRad="38100" dist="38100" dir="2700000" algn="tl">
                    <a:srgbClr val="000000">
                      <a:alpha val="43137"/>
                    </a:srgbClr>
                  </a:outerShdw>
                </a:effectLst>
              </a:rPr>
              <a:t>Автори</a:t>
            </a:r>
            <a:r>
              <a:rPr lang="ru-RU" sz="1600" b="1" i="1" u="sng" dirty="0">
                <a:solidFill>
                  <a:srgbClr val="FFFF00"/>
                </a:solidFill>
                <a:effectLst>
                  <a:outerShdw blurRad="38100" dist="38100" dir="2700000" algn="tl">
                    <a:srgbClr val="000000">
                      <a:alpha val="43137"/>
                    </a:srgbClr>
                  </a:outerShdw>
                </a:effectLst>
              </a:rPr>
              <a:t> проекту:</a:t>
            </a:r>
            <a:r>
              <a:rPr lang="ru-RU" sz="1600" dirty="0">
                <a:solidFill>
                  <a:srgbClr val="FFFF00"/>
                </a:solidFill>
              </a:rPr>
              <a:t/>
            </a:r>
            <a:br>
              <a:rPr lang="ru-RU" sz="1600" dirty="0">
                <a:solidFill>
                  <a:srgbClr val="FFFF00"/>
                </a:solidFill>
              </a:rPr>
            </a:br>
            <a:r>
              <a:rPr lang="ru-RU" sz="1600" b="1" i="1" u="sng" dirty="0" err="1">
                <a:solidFill>
                  <a:srgbClr val="FFFF00"/>
                </a:solidFill>
                <a:effectLst>
                  <a:outerShdw blurRad="38100" dist="38100" dir="2700000" algn="tl">
                    <a:srgbClr val="000000">
                      <a:alpha val="43137"/>
                    </a:srgbClr>
                  </a:outerShdw>
                </a:effectLst>
              </a:rPr>
              <a:t>Олександр</a:t>
            </a:r>
            <a:r>
              <a:rPr lang="ru-RU" sz="1600" b="1" i="1" u="sng" dirty="0">
                <a:solidFill>
                  <a:srgbClr val="FFFF00"/>
                </a:solidFill>
                <a:effectLst>
                  <a:outerShdw blurRad="38100" dist="38100" dir="2700000" algn="tl">
                    <a:srgbClr val="000000">
                      <a:alpha val="43137"/>
                    </a:srgbClr>
                  </a:outerShdw>
                </a:effectLst>
              </a:rPr>
              <a:t> </a:t>
            </a:r>
            <a:r>
              <a:rPr lang="ru-RU" sz="1600" b="1" i="1" u="sng" dirty="0" err="1">
                <a:solidFill>
                  <a:srgbClr val="FFFF00"/>
                </a:solidFill>
                <a:effectLst>
                  <a:outerShdw blurRad="38100" dist="38100" dir="2700000" algn="tl">
                    <a:srgbClr val="000000">
                      <a:alpha val="43137"/>
                    </a:srgbClr>
                  </a:outerShdw>
                </a:effectLst>
              </a:rPr>
              <a:t>Муцький</a:t>
            </a:r>
            <a:r>
              <a:rPr lang="ru-RU" sz="1600" dirty="0"/>
              <a:t>, </a:t>
            </a:r>
            <a:r>
              <a:rPr lang="ru-RU" sz="1600" dirty="0" err="1"/>
              <a:t>учень</a:t>
            </a:r>
            <a:r>
              <a:rPr lang="ru-RU" sz="1600" dirty="0"/>
              <a:t> 9 </a:t>
            </a:r>
            <a:r>
              <a:rPr lang="ru-RU" sz="1600" dirty="0" err="1"/>
              <a:t>класу</a:t>
            </a:r>
            <a:r>
              <a:rPr lang="ru-RU" sz="1600" dirty="0"/>
              <a:t> ЗОШ №з </a:t>
            </a:r>
            <a:r>
              <a:rPr lang="ru-RU" sz="1600" dirty="0" err="1"/>
              <a:t>м.Чернігова</a:t>
            </a:r>
            <a:r>
              <a:rPr lang="ru-RU" sz="1600" dirty="0"/>
              <a:t>, т.0666720845, </a:t>
            </a:r>
            <a:r>
              <a:rPr lang="ru-RU" sz="1600" dirty="0">
                <a:hlinkClick r:id="rId2"/>
              </a:rPr>
              <a:t>mutskyj.o@cheschool3.ukr.education</a:t>
            </a:r>
            <a:r>
              <a:rPr lang="ru-RU" sz="1600" dirty="0"/>
              <a:t/>
            </a:r>
            <a:br>
              <a:rPr lang="ru-RU" sz="1600" dirty="0"/>
            </a:br>
            <a:r>
              <a:rPr lang="ru-RU" sz="1600" b="1" i="1" u="sng" dirty="0" err="1">
                <a:solidFill>
                  <a:srgbClr val="FFFF00"/>
                </a:solidFill>
                <a:effectLst>
                  <a:outerShdw blurRad="38100" dist="38100" dir="2700000" algn="tl">
                    <a:srgbClr val="000000">
                      <a:alpha val="43137"/>
                    </a:srgbClr>
                  </a:outerShdw>
                </a:effectLst>
              </a:rPr>
              <a:t>Іван</a:t>
            </a:r>
            <a:r>
              <a:rPr lang="ru-RU" sz="1600" b="1" i="1" u="sng" dirty="0">
                <a:solidFill>
                  <a:srgbClr val="FFFF00"/>
                </a:solidFill>
                <a:effectLst>
                  <a:outerShdw blurRad="38100" dist="38100" dir="2700000" algn="tl">
                    <a:srgbClr val="000000">
                      <a:alpha val="43137"/>
                    </a:srgbClr>
                  </a:outerShdw>
                </a:effectLst>
              </a:rPr>
              <a:t> Федорченко</a:t>
            </a:r>
            <a:r>
              <a:rPr lang="ru-RU" sz="1600" dirty="0"/>
              <a:t>, </a:t>
            </a:r>
            <a:r>
              <a:rPr lang="ru-RU" sz="1600" dirty="0" err="1"/>
              <a:t>учень</a:t>
            </a:r>
            <a:r>
              <a:rPr lang="ru-RU" sz="1600" dirty="0"/>
              <a:t> 9 </a:t>
            </a:r>
            <a:r>
              <a:rPr lang="ru-RU" sz="1600" dirty="0" err="1"/>
              <a:t>класу</a:t>
            </a:r>
            <a:r>
              <a:rPr lang="ru-RU" sz="1600" dirty="0"/>
              <a:t> ЗОШ №з </a:t>
            </a:r>
            <a:r>
              <a:rPr lang="ru-RU" sz="1600" dirty="0" err="1"/>
              <a:t>м.Чернігова</a:t>
            </a:r>
            <a:r>
              <a:rPr lang="ru-RU" sz="1600" dirty="0"/>
              <a:t>, т. 0955825359, </a:t>
            </a:r>
            <a:r>
              <a:rPr lang="ru-RU" sz="1600" dirty="0">
                <a:hlinkClick r:id="rId3"/>
              </a:rPr>
              <a:t>fedorchenko.i@cheschool3.ukr.education</a:t>
            </a:r>
            <a:r>
              <a:rPr lang="ru-RU" sz="1600" dirty="0"/>
              <a:t/>
            </a:r>
            <a:br>
              <a:rPr lang="ru-RU" sz="1600" dirty="0"/>
            </a:br>
            <a:r>
              <a:rPr lang="ru-RU" sz="1600" dirty="0" err="1"/>
              <a:t>Керівники</a:t>
            </a:r>
            <a:r>
              <a:rPr lang="ru-RU" sz="1600" dirty="0"/>
              <a:t> проекту:</a:t>
            </a:r>
            <a:r>
              <a:rPr lang="ru-RU" sz="1600" dirty="0"/>
              <a:t/>
            </a:r>
            <a:br>
              <a:rPr lang="ru-RU" sz="1600" dirty="0"/>
            </a:br>
            <a:r>
              <a:rPr lang="ru-RU" sz="1600" b="1" i="1" u="sng" dirty="0">
                <a:solidFill>
                  <a:srgbClr val="FFFF00"/>
                </a:solidFill>
                <a:effectLst>
                  <a:outerShdw blurRad="38100" dist="38100" dir="2700000" algn="tl">
                    <a:srgbClr val="000000">
                      <a:alpha val="43137"/>
                    </a:srgbClr>
                  </a:outerShdw>
                </a:effectLst>
              </a:rPr>
              <a:t>Коваль Оксана </a:t>
            </a:r>
            <a:r>
              <a:rPr lang="ru-RU" sz="1600" b="1" i="1" u="sng" dirty="0" err="1">
                <a:solidFill>
                  <a:srgbClr val="FFFF00"/>
                </a:solidFill>
                <a:effectLst>
                  <a:outerShdw blurRad="38100" dist="38100" dir="2700000" algn="tl">
                    <a:srgbClr val="000000">
                      <a:alpha val="43137"/>
                    </a:srgbClr>
                  </a:outerShdw>
                </a:effectLst>
              </a:rPr>
              <a:t>Дмитрівна</a:t>
            </a:r>
            <a:r>
              <a:rPr lang="ru-RU" sz="1600" dirty="0"/>
              <a:t>, </a:t>
            </a:r>
            <a:r>
              <a:rPr lang="ru-RU" sz="1600" dirty="0" err="1"/>
              <a:t>вчитель</a:t>
            </a:r>
            <a:r>
              <a:rPr lang="ru-RU" sz="1600" dirty="0"/>
              <a:t> </a:t>
            </a:r>
            <a:r>
              <a:rPr lang="ru-RU" sz="1600" dirty="0" err="1"/>
              <a:t>інформатики</a:t>
            </a:r>
            <a:r>
              <a:rPr lang="ru-RU" sz="1600" dirty="0"/>
              <a:t/>
            </a:r>
            <a:br>
              <a:rPr lang="ru-RU" sz="1600" dirty="0"/>
            </a:br>
            <a:r>
              <a:rPr lang="ru-RU" sz="1600" b="1" i="1" u="sng" dirty="0" err="1">
                <a:solidFill>
                  <a:srgbClr val="FFFF00"/>
                </a:solidFill>
                <a:effectLst>
                  <a:outerShdw blurRad="38100" dist="38100" dir="2700000" algn="tl">
                    <a:srgbClr val="000000">
                      <a:alpha val="43137"/>
                    </a:srgbClr>
                  </a:outerShdw>
                </a:effectLst>
              </a:rPr>
              <a:t>Кудіна</a:t>
            </a:r>
            <a:r>
              <a:rPr lang="ru-RU" sz="1600" b="1" i="1" u="sng" dirty="0">
                <a:solidFill>
                  <a:srgbClr val="FFFF00"/>
                </a:solidFill>
                <a:effectLst>
                  <a:outerShdw blurRad="38100" dist="38100" dir="2700000" algn="tl">
                    <a:srgbClr val="000000">
                      <a:alpha val="43137"/>
                    </a:srgbClr>
                  </a:outerShdw>
                </a:effectLst>
              </a:rPr>
              <a:t> Жанна </a:t>
            </a:r>
            <a:r>
              <a:rPr lang="ru-RU" sz="1600" b="1" i="1" u="sng" dirty="0" err="1">
                <a:solidFill>
                  <a:srgbClr val="FFFF00"/>
                </a:solidFill>
                <a:effectLst>
                  <a:outerShdw blurRad="38100" dist="38100" dir="2700000" algn="tl">
                    <a:srgbClr val="000000">
                      <a:alpha val="43137"/>
                    </a:srgbClr>
                  </a:outerShdw>
                </a:effectLst>
              </a:rPr>
              <a:t>Анатолівна</a:t>
            </a:r>
            <a:r>
              <a:rPr lang="ru-RU" sz="1600" dirty="0"/>
              <a:t>, </a:t>
            </a:r>
            <a:r>
              <a:rPr lang="ru-RU" sz="1600" dirty="0" err="1"/>
              <a:t>практичний</a:t>
            </a:r>
            <a:r>
              <a:rPr lang="ru-RU" sz="1600" dirty="0"/>
              <a:t> психолог </a:t>
            </a:r>
            <a:r>
              <a:rPr lang="ru-RU" sz="1600" dirty="0" err="1"/>
              <a:t>школи</a:t>
            </a:r>
            <a:r>
              <a:rPr lang="ru-RU" sz="1600" dirty="0"/>
              <a:t>.</a:t>
            </a:r>
            <a:endParaRPr lang="uk-UA" sz="1600" dirty="0" smtClean="0"/>
          </a:p>
        </p:txBody>
      </p:sp>
    </p:spTree>
    <p:extLst>
      <p:ext uri="{BB962C8B-B14F-4D97-AF65-F5344CB8AC3E}">
        <p14:creationId xmlns:p14="http://schemas.microsoft.com/office/powerpoint/2010/main" val="3238250369"/>
      </p:ext>
    </p:extLst>
  </p:cSld>
  <p:clrMapOvr>
    <a:masterClrMapping/>
  </p:clrMapOvr>
  <p:transition spd="slow">
    <p:strips/>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H="1">
            <a:off x="12787720" y="510363"/>
            <a:ext cx="918447" cy="512192"/>
          </a:xfrm>
        </p:spPr>
        <p:txBody>
          <a:bodyPr>
            <a:normAutofit fontScale="90000"/>
          </a:bodyPr>
          <a:lstStyle/>
          <a:p>
            <a:endParaRPr lang="ru-RU" dirty="0"/>
          </a:p>
        </p:txBody>
      </p:sp>
      <p:sp>
        <p:nvSpPr>
          <p:cNvPr id="3" name="Объект 2"/>
          <p:cNvSpPr>
            <a:spLocks noGrp="1"/>
          </p:cNvSpPr>
          <p:nvPr>
            <p:ph idx="1"/>
          </p:nvPr>
        </p:nvSpPr>
        <p:spPr>
          <a:xfrm>
            <a:off x="747252" y="127818"/>
            <a:ext cx="10241166" cy="4395020"/>
          </a:xfrm>
        </p:spPr>
        <p:txBody>
          <a:bodyPr>
            <a:noAutofit/>
          </a:bodyPr>
          <a:lstStyle/>
          <a:p>
            <a:pPr marL="0" indent="0">
              <a:buNone/>
            </a:pPr>
            <a:r>
              <a:rPr lang="ru-RU" b="1" i="1" u="sng" dirty="0" err="1">
                <a:solidFill>
                  <a:srgbClr val="FFFF00"/>
                </a:solidFill>
                <a:effectLst>
                  <a:outerShdw blurRad="38100" dist="38100" dir="2700000" algn="tl">
                    <a:srgbClr val="000000">
                      <a:alpha val="43137"/>
                    </a:srgbClr>
                  </a:outerShdw>
                </a:effectLst>
              </a:rPr>
              <a:t>Завдання</a:t>
            </a:r>
            <a:r>
              <a:rPr lang="ru-RU" sz="2000" b="1" i="1" u="sng" dirty="0">
                <a:solidFill>
                  <a:srgbClr val="FFFF00"/>
                </a:solidFill>
                <a:effectLst>
                  <a:outerShdw blurRad="38100" dist="38100" dir="2700000" algn="tl">
                    <a:srgbClr val="000000">
                      <a:alpha val="43137"/>
                    </a:srgbClr>
                  </a:outerShdw>
                </a:effectLst>
              </a:rPr>
              <a:t>: </a:t>
            </a:r>
            <a:r>
              <a:rPr lang="ru-RU" sz="2000" dirty="0">
                <a:solidFill>
                  <a:srgbClr val="002060"/>
                </a:solidFill>
              </a:rPr>
              <a:t/>
            </a:r>
            <a:br>
              <a:rPr lang="ru-RU" sz="2000" dirty="0">
                <a:solidFill>
                  <a:srgbClr val="002060"/>
                </a:solidFill>
              </a:rPr>
            </a:br>
            <a:r>
              <a:rPr lang="ru-RU" sz="2000" dirty="0" err="1">
                <a:solidFill>
                  <a:srgbClr val="002060"/>
                </a:solidFill>
              </a:rPr>
              <a:t>Випробувати</a:t>
            </a:r>
            <a:r>
              <a:rPr lang="ru-RU" sz="2000" dirty="0">
                <a:solidFill>
                  <a:srgbClr val="002060"/>
                </a:solidFill>
              </a:rPr>
              <a:t> </a:t>
            </a:r>
            <a:r>
              <a:rPr lang="ru-RU" sz="2000" dirty="0" err="1">
                <a:solidFill>
                  <a:srgbClr val="002060"/>
                </a:solidFill>
              </a:rPr>
              <a:t>швидкісні</a:t>
            </a:r>
            <a:r>
              <a:rPr lang="ru-RU" sz="2000" dirty="0">
                <a:solidFill>
                  <a:srgbClr val="002060"/>
                </a:solidFill>
              </a:rPr>
              <a:t> та </a:t>
            </a:r>
            <a:r>
              <a:rPr lang="ru-RU" sz="2000" dirty="0" err="1">
                <a:solidFill>
                  <a:srgbClr val="002060"/>
                </a:solidFill>
              </a:rPr>
              <a:t>висотні</a:t>
            </a:r>
            <a:r>
              <a:rPr lang="ru-RU" sz="2000" dirty="0">
                <a:solidFill>
                  <a:srgbClr val="002060"/>
                </a:solidFill>
              </a:rPr>
              <a:t> </a:t>
            </a:r>
            <a:r>
              <a:rPr lang="ru-RU" sz="2000" dirty="0" err="1">
                <a:solidFill>
                  <a:srgbClr val="002060"/>
                </a:solidFill>
              </a:rPr>
              <a:t>можливості</a:t>
            </a:r>
            <a:r>
              <a:rPr lang="ru-RU" sz="2000" dirty="0">
                <a:solidFill>
                  <a:srgbClr val="002060"/>
                </a:solidFill>
              </a:rPr>
              <a:t> пристрою</a:t>
            </a:r>
            <a:r>
              <a:rPr lang="ru-RU" sz="2000" dirty="0">
                <a:solidFill>
                  <a:srgbClr val="002060"/>
                </a:solidFill>
              </a:rPr>
              <a:t/>
            </a:r>
            <a:br>
              <a:rPr lang="ru-RU" sz="2000" dirty="0">
                <a:solidFill>
                  <a:srgbClr val="002060"/>
                </a:solidFill>
              </a:rPr>
            </a:br>
            <a:r>
              <a:rPr lang="ru-RU" sz="2000" dirty="0" err="1">
                <a:solidFill>
                  <a:srgbClr val="002060"/>
                </a:solidFill>
              </a:rPr>
              <a:t>Виявити</a:t>
            </a:r>
            <a:r>
              <a:rPr lang="ru-RU" sz="2000" dirty="0">
                <a:solidFill>
                  <a:srgbClr val="002060"/>
                </a:solidFill>
              </a:rPr>
              <a:t> </a:t>
            </a:r>
            <a:r>
              <a:rPr lang="ru-RU" sz="2000" dirty="0" err="1">
                <a:solidFill>
                  <a:srgbClr val="002060"/>
                </a:solidFill>
              </a:rPr>
              <a:t>ефект</a:t>
            </a:r>
            <a:r>
              <a:rPr lang="ru-RU" sz="2000" dirty="0">
                <a:solidFill>
                  <a:srgbClr val="002060"/>
                </a:solidFill>
              </a:rPr>
              <a:t> </a:t>
            </a:r>
            <a:r>
              <a:rPr lang="ru-RU" sz="2000" dirty="0" err="1">
                <a:solidFill>
                  <a:srgbClr val="002060"/>
                </a:solidFill>
              </a:rPr>
              <a:t>впливу</a:t>
            </a:r>
            <a:r>
              <a:rPr lang="ru-RU" sz="2000" dirty="0">
                <a:solidFill>
                  <a:srgbClr val="002060"/>
                </a:solidFill>
              </a:rPr>
              <a:t> «</a:t>
            </a:r>
            <a:r>
              <a:rPr lang="ru-RU" sz="2000" dirty="0" err="1">
                <a:solidFill>
                  <a:srgbClr val="002060"/>
                </a:solidFill>
              </a:rPr>
              <a:t>відчуття</a:t>
            </a:r>
            <a:r>
              <a:rPr lang="ru-RU" sz="2000" dirty="0">
                <a:solidFill>
                  <a:srgbClr val="002060"/>
                </a:solidFill>
              </a:rPr>
              <a:t> </a:t>
            </a:r>
            <a:r>
              <a:rPr lang="ru-RU" sz="2000" dirty="0" err="1">
                <a:solidFill>
                  <a:srgbClr val="002060"/>
                </a:solidFill>
              </a:rPr>
              <a:t>польоту</a:t>
            </a:r>
            <a:r>
              <a:rPr lang="ru-RU" sz="2000" dirty="0">
                <a:solidFill>
                  <a:srgbClr val="002060"/>
                </a:solidFill>
              </a:rPr>
              <a:t>», </a:t>
            </a:r>
            <a:r>
              <a:rPr lang="ru-RU" sz="2000" dirty="0" err="1">
                <a:solidFill>
                  <a:srgbClr val="002060"/>
                </a:solidFill>
              </a:rPr>
              <a:t>що</a:t>
            </a:r>
            <a:r>
              <a:rPr lang="ru-RU" sz="2000" dirty="0">
                <a:solidFill>
                  <a:srgbClr val="002060"/>
                </a:solidFill>
              </a:rPr>
              <a:t> </a:t>
            </a:r>
            <a:r>
              <a:rPr lang="ru-RU" sz="2000" dirty="0" err="1">
                <a:solidFill>
                  <a:srgbClr val="002060"/>
                </a:solidFill>
              </a:rPr>
              <a:t>забезпечує</a:t>
            </a:r>
            <a:r>
              <a:rPr lang="ru-RU" sz="2000" dirty="0">
                <a:solidFill>
                  <a:srgbClr val="002060"/>
                </a:solidFill>
              </a:rPr>
              <a:t> тренажер на </a:t>
            </a:r>
            <a:r>
              <a:rPr lang="ru-RU" sz="2000" dirty="0" err="1">
                <a:solidFill>
                  <a:srgbClr val="002060"/>
                </a:solidFill>
              </a:rPr>
              <a:t>психічний</a:t>
            </a:r>
            <a:r>
              <a:rPr lang="ru-RU" sz="2000" dirty="0">
                <a:solidFill>
                  <a:srgbClr val="002060"/>
                </a:solidFill>
              </a:rPr>
              <a:t> стан </a:t>
            </a:r>
            <a:r>
              <a:rPr lang="ru-RU" sz="2000" dirty="0" err="1">
                <a:solidFill>
                  <a:srgbClr val="002060"/>
                </a:solidFill>
              </a:rPr>
              <a:t>людини</a:t>
            </a:r>
            <a:r>
              <a:rPr lang="ru-RU" sz="2000" dirty="0">
                <a:solidFill>
                  <a:srgbClr val="002060"/>
                </a:solidFill>
              </a:rPr>
              <a:t/>
            </a:r>
            <a:br>
              <a:rPr lang="ru-RU" sz="2000" dirty="0">
                <a:solidFill>
                  <a:srgbClr val="002060"/>
                </a:solidFill>
              </a:rPr>
            </a:br>
            <a:r>
              <a:rPr lang="ru-RU" sz="2000" dirty="0" err="1">
                <a:solidFill>
                  <a:srgbClr val="002060"/>
                </a:solidFill>
              </a:rPr>
              <a:t>Створити</a:t>
            </a:r>
            <a:r>
              <a:rPr lang="ru-RU" sz="2000" dirty="0">
                <a:solidFill>
                  <a:srgbClr val="002060"/>
                </a:solidFill>
              </a:rPr>
              <a:t> базу </a:t>
            </a:r>
            <a:r>
              <a:rPr lang="ru-RU" sz="2000" dirty="0" err="1">
                <a:solidFill>
                  <a:srgbClr val="002060"/>
                </a:solidFill>
              </a:rPr>
              <a:t>готових</a:t>
            </a:r>
            <a:r>
              <a:rPr lang="ru-RU" sz="2000" dirty="0">
                <a:solidFill>
                  <a:srgbClr val="002060"/>
                </a:solidFill>
              </a:rPr>
              <a:t> </a:t>
            </a:r>
            <a:r>
              <a:rPr lang="ru-RU" sz="2000" dirty="0" err="1">
                <a:solidFill>
                  <a:srgbClr val="002060"/>
                </a:solidFill>
              </a:rPr>
              <a:t>відео</a:t>
            </a:r>
            <a:r>
              <a:rPr lang="ru-RU" sz="2000" dirty="0">
                <a:solidFill>
                  <a:srgbClr val="002060"/>
                </a:solidFill>
              </a:rPr>
              <a:t> для </a:t>
            </a:r>
            <a:r>
              <a:rPr lang="ru-RU" sz="2000" dirty="0" err="1">
                <a:solidFill>
                  <a:srgbClr val="002060"/>
                </a:solidFill>
              </a:rPr>
              <a:t>роботи</a:t>
            </a:r>
            <a:r>
              <a:rPr lang="ru-RU" sz="2000" dirty="0">
                <a:solidFill>
                  <a:srgbClr val="002060"/>
                </a:solidFill>
              </a:rPr>
              <a:t> в </a:t>
            </a:r>
            <a:r>
              <a:rPr lang="ru-RU" sz="2000" dirty="0" err="1">
                <a:solidFill>
                  <a:srgbClr val="002060"/>
                </a:solidFill>
              </a:rPr>
              <a:t>кабінеті</a:t>
            </a:r>
            <a:r>
              <a:rPr lang="ru-RU" sz="2000" dirty="0">
                <a:solidFill>
                  <a:srgbClr val="002060"/>
                </a:solidFill>
              </a:rPr>
              <a:t> психолога («</a:t>
            </a:r>
            <a:r>
              <a:rPr lang="ru-RU" sz="2000" dirty="0" err="1">
                <a:solidFill>
                  <a:srgbClr val="002060"/>
                </a:solidFill>
              </a:rPr>
              <a:t>Підйом</a:t>
            </a:r>
            <a:r>
              <a:rPr lang="ru-RU" sz="2000" dirty="0">
                <a:solidFill>
                  <a:srgbClr val="002060"/>
                </a:solidFill>
              </a:rPr>
              <a:t> над школою», «</a:t>
            </a:r>
            <a:r>
              <a:rPr lang="ru-RU" sz="2000" dirty="0" err="1">
                <a:solidFill>
                  <a:srgbClr val="002060"/>
                </a:solidFill>
              </a:rPr>
              <a:t>політ</a:t>
            </a:r>
            <a:r>
              <a:rPr lang="ru-RU" sz="2000" dirty="0">
                <a:solidFill>
                  <a:srgbClr val="002060"/>
                </a:solidFill>
              </a:rPr>
              <a:t> над лугами», «</a:t>
            </a:r>
            <a:r>
              <a:rPr lang="ru-RU" sz="2000" dirty="0" err="1">
                <a:solidFill>
                  <a:srgbClr val="002060"/>
                </a:solidFill>
              </a:rPr>
              <a:t>маневрування</a:t>
            </a:r>
            <a:r>
              <a:rPr lang="ru-RU" sz="2000" dirty="0">
                <a:solidFill>
                  <a:srgbClr val="002060"/>
                </a:solidFill>
              </a:rPr>
              <a:t> над </a:t>
            </a:r>
            <a:r>
              <a:rPr lang="ru-RU" sz="2000" dirty="0" err="1">
                <a:solidFill>
                  <a:srgbClr val="002060"/>
                </a:solidFill>
              </a:rPr>
              <a:t>річкою</a:t>
            </a:r>
            <a:r>
              <a:rPr lang="ru-RU" sz="2000" dirty="0">
                <a:solidFill>
                  <a:srgbClr val="002060"/>
                </a:solidFill>
              </a:rPr>
              <a:t>», «</a:t>
            </a:r>
            <a:r>
              <a:rPr lang="ru-RU" sz="2000" dirty="0" err="1">
                <a:solidFill>
                  <a:srgbClr val="002060"/>
                </a:solidFill>
              </a:rPr>
              <a:t>різкий</a:t>
            </a:r>
            <a:r>
              <a:rPr lang="ru-RU" sz="2000" dirty="0">
                <a:solidFill>
                  <a:srgbClr val="002060"/>
                </a:solidFill>
              </a:rPr>
              <a:t> </a:t>
            </a:r>
            <a:r>
              <a:rPr lang="ru-RU" sz="2000" dirty="0" err="1">
                <a:solidFill>
                  <a:srgbClr val="002060"/>
                </a:solidFill>
              </a:rPr>
              <a:t>стрибок</a:t>
            </a:r>
            <a:r>
              <a:rPr lang="ru-RU" sz="2000" dirty="0">
                <a:solidFill>
                  <a:srgbClr val="002060"/>
                </a:solidFill>
              </a:rPr>
              <a:t> в низ/гору», «</a:t>
            </a:r>
            <a:r>
              <a:rPr lang="ru-RU" sz="2000" dirty="0" err="1">
                <a:solidFill>
                  <a:srgbClr val="002060"/>
                </a:solidFill>
              </a:rPr>
              <a:t>маневрування</a:t>
            </a:r>
            <a:r>
              <a:rPr lang="ru-RU" sz="2000" dirty="0">
                <a:solidFill>
                  <a:srgbClr val="002060"/>
                </a:solidFill>
              </a:rPr>
              <a:t> </a:t>
            </a:r>
            <a:r>
              <a:rPr lang="ru-RU" sz="2000" dirty="0" err="1">
                <a:solidFill>
                  <a:srgbClr val="002060"/>
                </a:solidFill>
              </a:rPr>
              <a:t>між</a:t>
            </a:r>
            <a:r>
              <a:rPr lang="ru-RU" sz="2000" dirty="0">
                <a:solidFill>
                  <a:srgbClr val="002060"/>
                </a:solidFill>
              </a:rPr>
              <a:t> деревами», «мертва петля» та </a:t>
            </a:r>
            <a:r>
              <a:rPr lang="ru-RU" sz="2000" dirty="0" err="1">
                <a:solidFill>
                  <a:srgbClr val="002060"/>
                </a:solidFill>
              </a:rPr>
              <a:t>інші</a:t>
            </a:r>
            <a:r>
              <a:rPr lang="ru-RU" sz="2000" dirty="0">
                <a:solidFill>
                  <a:srgbClr val="002060"/>
                </a:solidFill>
              </a:rPr>
              <a:t>)</a:t>
            </a:r>
            <a:r>
              <a:rPr lang="ru-RU" sz="2000" dirty="0">
                <a:solidFill>
                  <a:srgbClr val="002060"/>
                </a:solidFill>
              </a:rPr>
              <a:t/>
            </a:r>
            <a:br>
              <a:rPr lang="ru-RU" sz="2000" dirty="0">
                <a:solidFill>
                  <a:srgbClr val="002060"/>
                </a:solidFill>
              </a:rPr>
            </a:br>
            <a:r>
              <a:rPr lang="ru-RU" sz="2000" dirty="0">
                <a:solidFill>
                  <a:srgbClr val="002060"/>
                </a:solidFill>
              </a:rPr>
              <a:t>На </a:t>
            </a:r>
            <a:r>
              <a:rPr lang="ru-RU" sz="2000" dirty="0" err="1">
                <a:solidFill>
                  <a:srgbClr val="002060"/>
                </a:solidFill>
              </a:rPr>
              <a:t>практиці</a:t>
            </a:r>
            <a:r>
              <a:rPr lang="ru-RU" sz="2000" dirty="0">
                <a:solidFill>
                  <a:srgbClr val="002060"/>
                </a:solidFill>
              </a:rPr>
              <a:t> </a:t>
            </a:r>
            <a:r>
              <a:rPr lang="ru-RU" sz="2000" dirty="0" err="1">
                <a:solidFill>
                  <a:srgbClr val="002060"/>
                </a:solidFill>
              </a:rPr>
              <a:t>виявити</a:t>
            </a:r>
            <a:r>
              <a:rPr lang="ru-RU" sz="2000" dirty="0">
                <a:solidFill>
                  <a:srgbClr val="002060"/>
                </a:solidFill>
              </a:rPr>
              <a:t> </a:t>
            </a:r>
            <a:r>
              <a:rPr lang="ru-RU" sz="2000" dirty="0" err="1">
                <a:solidFill>
                  <a:srgbClr val="002060"/>
                </a:solidFill>
              </a:rPr>
              <a:t>напрями</a:t>
            </a:r>
            <a:r>
              <a:rPr lang="ru-RU" sz="2000" dirty="0">
                <a:solidFill>
                  <a:srgbClr val="002060"/>
                </a:solidFill>
              </a:rPr>
              <a:t> </a:t>
            </a:r>
            <a:r>
              <a:rPr lang="ru-RU" sz="2000" dirty="0" err="1">
                <a:solidFill>
                  <a:srgbClr val="002060"/>
                </a:solidFill>
              </a:rPr>
              <a:t>психологічної</a:t>
            </a:r>
            <a:r>
              <a:rPr lang="ru-RU" sz="2000" dirty="0">
                <a:solidFill>
                  <a:srgbClr val="002060"/>
                </a:solidFill>
              </a:rPr>
              <a:t> </a:t>
            </a:r>
            <a:r>
              <a:rPr lang="ru-RU" sz="2000" dirty="0" err="1">
                <a:solidFill>
                  <a:srgbClr val="002060"/>
                </a:solidFill>
              </a:rPr>
              <a:t>допомоги</a:t>
            </a:r>
            <a:r>
              <a:rPr lang="ru-RU" sz="2000" dirty="0">
                <a:solidFill>
                  <a:srgbClr val="002060"/>
                </a:solidFill>
              </a:rPr>
              <a:t> </a:t>
            </a:r>
            <a:r>
              <a:rPr lang="ru-RU" sz="2000" dirty="0" err="1">
                <a:solidFill>
                  <a:srgbClr val="002060"/>
                </a:solidFill>
              </a:rPr>
              <a:t>конкретних</a:t>
            </a:r>
            <a:r>
              <a:rPr lang="ru-RU" sz="2000" dirty="0">
                <a:solidFill>
                  <a:srgbClr val="002060"/>
                </a:solidFill>
              </a:rPr>
              <a:t> </a:t>
            </a:r>
            <a:r>
              <a:rPr lang="ru-RU" sz="2000" dirty="0" err="1">
                <a:solidFill>
                  <a:srgbClr val="002060"/>
                </a:solidFill>
              </a:rPr>
              <a:t>відео</a:t>
            </a:r>
            <a:r>
              <a:rPr lang="ru-RU" sz="2000" dirty="0">
                <a:solidFill>
                  <a:srgbClr val="002060"/>
                </a:solidFill>
              </a:rPr>
              <a:t>, </a:t>
            </a:r>
            <a:r>
              <a:rPr lang="ru-RU" sz="2000" dirty="0" err="1">
                <a:solidFill>
                  <a:srgbClr val="002060"/>
                </a:solidFill>
              </a:rPr>
              <a:t>створених</a:t>
            </a:r>
            <a:r>
              <a:rPr lang="ru-RU" sz="2000" dirty="0">
                <a:solidFill>
                  <a:srgbClr val="002060"/>
                </a:solidFill>
              </a:rPr>
              <a:t> з </a:t>
            </a:r>
            <a:r>
              <a:rPr lang="ru-RU" sz="2000" dirty="0" err="1">
                <a:solidFill>
                  <a:srgbClr val="002060"/>
                </a:solidFill>
              </a:rPr>
              <a:t>використанням</a:t>
            </a:r>
            <a:r>
              <a:rPr lang="ru-RU" sz="2000" dirty="0">
                <a:solidFill>
                  <a:srgbClr val="002060"/>
                </a:solidFill>
              </a:rPr>
              <a:t> тренажеру</a:t>
            </a:r>
            <a:r>
              <a:rPr lang="ru-RU" sz="2000" dirty="0">
                <a:solidFill>
                  <a:srgbClr val="002060"/>
                </a:solidFill>
              </a:rPr>
              <a:t/>
            </a:r>
            <a:br>
              <a:rPr lang="ru-RU" sz="2000" dirty="0">
                <a:solidFill>
                  <a:srgbClr val="002060"/>
                </a:solidFill>
              </a:rPr>
            </a:br>
            <a:r>
              <a:rPr lang="ru-RU" b="1" i="1" u="sng" dirty="0" err="1">
                <a:solidFill>
                  <a:srgbClr val="FFFF00"/>
                </a:solidFill>
                <a:effectLst>
                  <a:outerShdw blurRad="38100" dist="38100" dir="2700000" algn="tl">
                    <a:srgbClr val="000000">
                      <a:alpha val="43137"/>
                    </a:srgbClr>
                  </a:outerShdw>
                </a:effectLst>
              </a:rPr>
              <a:t>Об’єкт</a:t>
            </a:r>
            <a:r>
              <a:rPr lang="ru-RU" b="1" i="1" u="sng" dirty="0">
                <a:solidFill>
                  <a:srgbClr val="FFFF00"/>
                </a:solidFill>
                <a:effectLst>
                  <a:outerShdw blurRad="38100" dist="38100" dir="2700000" algn="tl">
                    <a:srgbClr val="000000">
                      <a:alpha val="43137"/>
                    </a:srgbClr>
                  </a:outerShdw>
                </a:effectLst>
              </a:rPr>
              <a:t> </a:t>
            </a:r>
            <a:r>
              <a:rPr lang="ru-RU" b="1" i="1" u="sng" dirty="0" err="1">
                <a:solidFill>
                  <a:srgbClr val="FFFF00"/>
                </a:solidFill>
                <a:effectLst>
                  <a:outerShdw blurRad="38100" dist="38100" dir="2700000" algn="tl">
                    <a:srgbClr val="000000">
                      <a:alpha val="43137"/>
                    </a:srgbClr>
                  </a:outerShdw>
                </a:effectLst>
              </a:rPr>
              <a:t>дослідження</a:t>
            </a:r>
            <a:r>
              <a:rPr lang="ru-RU" sz="2000" dirty="0">
                <a:solidFill>
                  <a:srgbClr val="002060"/>
                </a:solidFill>
              </a:rPr>
              <a:t>: </a:t>
            </a:r>
            <a:r>
              <a:rPr lang="ru-RU" sz="2000" dirty="0" err="1">
                <a:solidFill>
                  <a:srgbClr val="002060"/>
                </a:solidFill>
              </a:rPr>
              <a:t>квадрокоптер</a:t>
            </a:r>
            <a:r>
              <a:rPr lang="ru-RU" sz="2000" dirty="0">
                <a:solidFill>
                  <a:srgbClr val="002060"/>
                </a:solidFill>
              </a:rPr>
              <a:t> з девайсами для </a:t>
            </a:r>
            <a:r>
              <a:rPr lang="ru-RU" sz="2000" dirty="0" err="1">
                <a:solidFill>
                  <a:srgbClr val="002060"/>
                </a:solidFill>
              </a:rPr>
              <a:t>синхронної</a:t>
            </a:r>
            <a:r>
              <a:rPr lang="ru-RU" sz="2000" dirty="0">
                <a:solidFill>
                  <a:srgbClr val="002060"/>
                </a:solidFill>
              </a:rPr>
              <a:t> </a:t>
            </a:r>
            <a:r>
              <a:rPr lang="ru-RU" sz="2000" dirty="0" err="1">
                <a:solidFill>
                  <a:srgbClr val="002060"/>
                </a:solidFill>
              </a:rPr>
              <a:t>передачі</a:t>
            </a:r>
            <a:r>
              <a:rPr lang="ru-RU" sz="2000" dirty="0">
                <a:solidFill>
                  <a:srgbClr val="002060"/>
                </a:solidFill>
              </a:rPr>
              <a:t> </a:t>
            </a:r>
            <a:r>
              <a:rPr lang="ru-RU" sz="2000" dirty="0" err="1">
                <a:solidFill>
                  <a:srgbClr val="002060"/>
                </a:solidFill>
              </a:rPr>
              <a:t>відео</a:t>
            </a:r>
            <a:r>
              <a:rPr lang="ru-RU" sz="2000" dirty="0">
                <a:solidFill>
                  <a:srgbClr val="002060"/>
                </a:solidFill>
              </a:rPr>
              <a:t> сигналу та </a:t>
            </a:r>
            <a:r>
              <a:rPr lang="ru-RU" sz="2000" dirty="0" err="1">
                <a:solidFill>
                  <a:srgbClr val="002060"/>
                </a:solidFill>
              </a:rPr>
              <a:t>окуляри</a:t>
            </a:r>
            <a:r>
              <a:rPr lang="ru-RU" sz="2000" dirty="0">
                <a:solidFill>
                  <a:srgbClr val="002060"/>
                </a:solidFill>
              </a:rPr>
              <a:t> </a:t>
            </a:r>
            <a:r>
              <a:rPr lang="ru-RU" sz="2000" dirty="0" err="1">
                <a:solidFill>
                  <a:srgbClr val="002060"/>
                </a:solidFill>
              </a:rPr>
              <a:t>віртуальної</a:t>
            </a:r>
            <a:r>
              <a:rPr lang="ru-RU" sz="2000" dirty="0">
                <a:solidFill>
                  <a:srgbClr val="002060"/>
                </a:solidFill>
              </a:rPr>
              <a:t> </a:t>
            </a:r>
            <a:r>
              <a:rPr lang="ru-RU" sz="2000" dirty="0" err="1">
                <a:solidFill>
                  <a:srgbClr val="002060"/>
                </a:solidFill>
              </a:rPr>
              <a:t>реальності</a:t>
            </a:r>
            <a:r>
              <a:rPr lang="ru-RU" sz="2000" dirty="0">
                <a:solidFill>
                  <a:srgbClr val="002060"/>
                </a:solidFill>
              </a:rPr>
              <a:t/>
            </a:r>
            <a:br>
              <a:rPr lang="ru-RU" sz="2000" dirty="0">
                <a:solidFill>
                  <a:srgbClr val="002060"/>
                </a:solidFill>
              </a:rPr>
            </a:br>
            <a:r>
              <a:rPr lang="ru-RU" sz="2000" dirty="0">
                <a:solidFill>
                  <a:srgbClr val="002060"/>
                </a:solidFill>
              </a:rPr>
              <a:t>Предмет </a:t>
            </a:r>
            <a:r>
              <a:rPr lang="ru-RU" sz="2000" dirty="0" err="1">
                <a:solidFill>
                  <a:srgbClr val="002060"/>
                </a:solidFill>
              </a:rPr>
              <a:t>дослідження</a:t>
            </a:r>
            <a:r>
              <a:rPr lang="ru-RU" sz="2000" dirty="0">
                <a:solidFill>
                  <a:srgbClr val="002060"/>
                </a:solidFill>
              </a:rPr>
              <a:t>: </a:t>
            </a:r>
            <a:r>
              <a:rPr lang="ru-RU" sz="2000" dirty="0" err="1">
                <a:solidFill>
                  <a:srgbClr val="002060"/>
                </a:solidFill>
              </a:rPr>
              <a:t>вплив</a:t>
            </a:r>
            <a:r>
              <a:rPr lang="ru-RU" sz="2000" dirty="0">
                <a:solidFill>
                  <a:srgbClr val="002060"/>
                </a:solidFill>
              </a:rPr>
              <a:t> </a:t>
            </a:r>
            <a:r>
              <a:rPr lang="ru-RU" sz="2000" dirty="0" err="1">
                <a:solidFill>
                  <a:srgbClr val="002060"/>
                </a:solidFill>
              </a:rPr>
              <a:t>використання</a:t>
            </a:r>
            <a:r>
              <a:rPr lang="ru-RU" sz="2000" dirty="0">
                <a:solidFill>
                  <a:srgbClr val="002060"/>
                </a:solidFill>
              </a:rPr>
              <a:t> тренажеру для </a:t>
            </a:r>
            <a:r>
              <a:rPr lang="ru-RU" sz="2000" dirty="0" err="1">
                <a:solidFill>
                  <a:srgbClr val="002060"/>
                </a:solidFill>
              </a:rPr>
              <a:t>психологічної</a:t>
            </a:r>
            <a:r>
              <a:rPr lang="ru-RU" sz="2000" dirty="0">
                <a:solidFill>
                  <a:srgbClr val="002060"/>
                </a:solidFill>
              </a:rPr>
              <a:t> </a:t>
            </a:r>
            <a:r>
              <a:rPr lang="ru-RU" sz="2000" dirty="0" err="1">
                <a:solidFill>
                  <a:srgbClr val="002060"/>
                </a:solidFill>
              </a:rPr>
              <a:t>допомоги</a:t>
            </a:r>
            <a:r>
              <a:rPr lang="ru-RU" sz="2000" dirty="0">
                <a:solidFill>
                  <a:srgbClr val="002060"/>
                </a:solidFill>
              </a:rPr>
              <a:t> </a:t>
            </a:r>
            <a:r>
              <a:rPr lang="ru-RU" sz="2000" dirty="0" err="1">
                <a:solidFill>
                  <a:srgbClr val="002060"/>
                </a:solidFill>
              </a:rPr>
              <a:t>людині</a:t>
            </a:r>
            <a:endParaRPr lang="ru-RU" sz="2000" dirty="0">
              <a:solidFill>
                <a:srgbClr val="002060"/>
              </a:solidFill>
            </a:endParaRPr>
          </a:p>
        </p:txBody>
      </p:sp>
    </p:spTree>
    <p:extLst>
      <p:ext uri="{BB962C8B-B14F-4D97-AF65-F5344CB8AC3E}">
        <p14:creationId xmlns:p14="http://schemas.microsoft.com/office/powerpoint/2010/main" val="2287452632"/>
      </p:ext>
    </p:extLst>
  </p:cSld>
  <p:clrMapOvr>
    <a:masterClrMapping/>
  </p:clrMapOvr>
  <p:transition spd="slow">
    <p:strips/>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322311"/>
            <a:ext cx="4447117" cy="4950542"/>
          </a:xfrm>
        </p:spPr>
        <p:txBody>
          <a:bodyPr>
            <a:noAutofit/>
          </a:bodyPr>
          <a:lstStyle/>
          <a:p>
            <a:r>
              <a:rPr lang="ru-RU" sz="2400" b="1" i="1" u="sng" dirty="0">
                <a:solidFill>
                  <a:srgbClr val="FFFF00"/>
                </a:solidFill>
                <a:effectLst>
                  <a:outerShdw blurRad="38100" dist="38100" dir="2700000" algn="tl">
                    <a:srgbClr val="000000">
                      <a:alpha val="43137"/>
                    </a:srgbClr>
                  </a:outerShdw>
                </a:effectLst>
              </a:rPr>
              <a:t>Теоретична </a:t>
            </a:r>
            <a:r>
              <a:rPr lang="ru-RU" sz="2400" b="1" i="1" u="sng" dirty="0" err="1">
                <a:solidFill>
                  <a:srgbClr val="FFFF00"/>
                </a:solidFill>
                <a:effectLst>
                  <a:outerShdw blurRad="38100" dist="38100" dir="2700000" algn="tl">
                    <a:srgbClr val="000000">
                      <a:alpha val="43137"/>
                    </a:srgbClr>
                  </a:outerShdw>
                </a:effectLst>
              </a:rPr>
              <a:t>частина</a:t>
            </a:r>
            <a:r>
              <a:rPr lang="ru-RU" sz="2400" i="1" u="sng" dirty="0">
                <a:effectLst>
                  <a:outerShdw blurRad="38100" dist="38100" dir="2700000" algn="tl">
                    <a:srgbClr val="000000">
                      <a:alpha val="43137"/>
                    </a:srgbClr>
                  </a:outerShdw>
                </a:effectLst>
              </a:rPr>
              <a:t>: </a:t>
            </a:r>
            <a:r>
              <a:rPr lang="ru-RU" sz="2400" i="1" dirty="0">
                <a:solidFill>
                  <a:schemeClr val="tx1">
                    <a:lumMod val="85000"/>
                  </a:schemeClr>
                </a:solidFill>
                <a:effectLst>
                  <a:outerShdw blurRad="38100" dist="38100" dir="2700000" algn="tl">
                    <a:srgbClr val="000000">
                      <a:alpha val="43137"/>
                    </a:srgbClr>
                  </a:outerShdw>
                </a:effectLst>
              </a:rPr>
              <a:t>Тренажер «</a:t>
            </a:r>
            <a:r>
              <a:rPr lang="ru-RU" sz="2400" i="1" dirty="0" err="1">
                <a:solidFill>
                  <a:schemeClr val="tx1">
                    <a:lumMod val="85000"/>
                  </a:schemeClr>
                </a:solidFill>
                <a:effectLst>
                  <a:outerShdw blurRad="38100" dist="38100" dir="2700000" algn="tl">
                    <a:srgbClr val="000000">
                      <a:alpha val="43137"/>
                    </a:srgbClr>
                  </a:outerShdw>
                </a:effectLst>
              </a:rPr>
              <a:t>Полярна</a:t>
            </a:r>
            <a:r>
              <a:rPr lang="ru-RU" sz="2400" i="1" dirty="0">
                <a:solidFill>
                  <a:schemeClr val="tx1">
                    <a:lumMod val="85000"/>
                  </a:schemeClr>
                </a:solidFill>
                <a:effectLst>
                  <a:outerShdw blurRad="38100" dist="38100" dir="2700000" algn="tl">
                    <a:srgbClr val="000000">
                      <a:alpha val="43137"/>
                    </a:srgbClr>
                  </a:outerShdw>
                </a:effectLst>
              </a:rPr>
              <a:t> </a:t>
            </a:r>
            <a:r>
              <a:rPr lang="ru-RU" sz="2400" i="1" dirty="0" err="1">
                <a:solidFill>
                  <a:schemeClr val="tx1">
                    <a:lumMod val="85000"/>
                  </a:schemeClr>
                </a:solidFill>
                <a:effectLst>
                  <a:outerShdw blurRad="38100" dist="38100" dir="2700000" algn="tl">
                    <a:srgbClr val="000000">
                      <a:alpha val="43137"/>
                    </a:srgbClr>
                  </a:outerShdw>
                </a:effectLst>
              </a:rPr>
              <a:t>зірка</a:t>
            </a:r>
            <a:r>
              <a:rPr lang="ru-RU" sz="2400" i="1" dirty="0">
                <a:solidFill>
                  <a:schemeClr val="tx1">
                    <a:lumMod val="85000"/>
                  </a:schemeClr>
                </a:solidFill>
                <a:effectLst>
                  <a:outerShdw blurRad="38100" dist="38100" dir="2700000" algn="tl">
                    <a:srgbClr val="000000">
                      <a:alpha val="43137"/>
                    </a:srgbClr>
                  </a:outerShdw>
                </a:effectLst>
              </a:rPr>
              <a:t>» </a:t>
            </a:r>
            <a:r>
              <a:rPr lang="ru-RU" sz="2400" i="1" dirty="0" err="1">
                <a:solidFill>
                  <a:schemeClr val="tx1">
                    <a:lumMod val="85000"/>
                  </a:schemeClr>
                </a:solidFill>
                <a:effectLst>
                  <a:outerShdw blurRad="38100" dist="38100" dir="2700000" algn="tl">
                    <a:srgbClr val="000000">
                      <a:alpha val="43137"/>
                    </a:srgbClr>
                  </a:outerShdw>
                </a:effectLst>
              </a:rPr>
              <a:t>це</a:t>
            </a:r>
            <a:r>
              <a:rPr lang="ru-RU" sz="2400" i="1" dirty="0">
                <a:solidFill>
                  <a:schemeClr val="tx1">
                    <a:lumMod val="85000"/>
                  </a:schemeClr>
                </a:solidFill>
                <a:effectLst>
                  <a:outerShdw blurRad="38100" dist="38100" dir="2700000" algn="tl">
                    <a:srgbClr val="000000">
                      <a:alpha val="43137"/>
                    </a:srgbClr>
                  </a:outerShdw>
                </a:effectLst>
              </a:rPr>
              <a:t> </a:t>
            </a:r>
            <a:r>
              <a:rPr lang="ru-RU" sz="2400" i="1" dirty="0" err="1">
                <a:solidFill>
                  <a:schemeClr val="tx1">
                    <a:lumMod val="85000"/>
                  </a:schemeClr>
                </a:solidFill>
                <a:effectLst>
                  <a:outerShdw blurRad="38100" dist="38100" dir="2700000" algn="tl">
                    <a:srgbClr val="000000">
                      <a:alpha val="43137"/>
                    </a:srgbClr>
                  </a:outerShdw>
                </a:effectLst>
              </a:rPr>
              <a:t>окуляри</a:t>
            </a:r>
            <a:r>
              <a:rPr lang="ru-RU" sz="2400" i="1" dirty="0">
                <a:solidFill>
                  <a:schemeClr val="tx1">
                    <a:lumMod val="85000"/>
                  </a:schemeClr>
                </a:solidFill>
                <a:effectLst>
                  <a:outerShdw blurRad="38100" dist="38100" dir="2700000" algn="tl">
                    <a:srgbClr val="000000">
                      <a:alpha val="43137"/>
                    </a:srgbClr>
                  </a:outerShdw>
                </a:effectLst>
              </a:rPr>
              <a:t> </a:t>
            </a:r>
            <a:r>
              <a:rPr lang="ru-RU" sz="2400" i="1" dirty="0" err="1">
                <a:solidFill>
                  <a:schemeClr val="tx1">
                    <a:lumMod val="85000"/>
                  </a:schemeClr>
                </a:solidFill>
                <a:effectLst>
                  <a:outerShdw blurRad="38100" dist="38100" dir="2700000" algn="tl">
                    <a:srgbClr val="000000">
                      <a:alpha val="43137"/>
                    </a:srgbClr>
                  </a:outerShdw>
                </a:effectLst>
              </a:rPr>
              <a:t>віртуальної</a:t>
            </a:r>
            <a:r>
              <a:rPr lang="ru-RU" sz="2400" i="1" dirty="0">
                <a:solidFill>
                  <a:schemeClr val="tx1">
                    <a:lumMod val="85000"/>
                  </a:schemeClr>
                </a:solidFill>
                <a:effectLst>
                  <a:outerShdw blurRad="38100" dist="38100" dir="2700000" algn="tl">
                    <a:srgbClr val="000000">
                      <a:alpha val="43137"/>
                    </a:srgbClr>
                  </a:outerShdw>
                </a:effectLst>
              </a:rPr>
              <a:t> </a:t>
            </a:r>
            <a:r>
              <a:rPr lang="ru-RU" sz="2400" i="1" dirty="0" err="1">
                <a:solidFill>
                  <a:schemeClr val="tx1">
                    <a:lumMod val="85000"/>
                  </a:schemeClr>
                </a:solidFill>
                <a:effectLst>
                  <a:outerShdw blurRad="38100" dist="38100" dir="2700000" algn="tl">
                    <a:srgbClr val="000000">
                      <a:alpha val="43137"/>
                    </a:srgbClr>
                  </a:outerShdw>
                </a:effectLst>
              </a:rPr>
              <a:t>реальності</a:t>
            </a:r>
            <a:r>
              <a:rPr lang="ru-RU" sz="2400" i="1" dirty="0">
                <a:solidFill>
                  <a:schemeClr val="tx1">
                    <a:lumMod val="85000"/>
                  </a:schemeClr>
                </a:solidFill>
                <a:effectLst>
                  <a:outerShdw blurRad="38100" dist="38100" dir="2700000" algn="tl">
                    <a:srgbClr val="000000">
                      <a:alpha val="43137"/>
                    </a:srgbClr>
                  </a:outerShdw>
                </a:effectLst>
              </a:rPr>
              <a:t>, пуль </a:t>
            </a:r>
            <a:r>
              <a:rPr lang="ru-RU" sz="2400" i="1" dirty="0" err="1">
                <a:solidFill>
                  <a:schemeClr val="tx1">
                    <a:lumMod val="85000"/>
                  </a:schemeClr>
                </a:solidFill>
                <a:effectLst>
                  <a:outerShdw blurRad="38100" dist="38100" dir="2700000" algn="tl">
                    <a:srgbClr val="000000">
                      <a:alpha val="43137"/>
                    </a:srgbClr>
                  </a:outerShdw>
                </a:effectLst>
              </a:rPr>
              <a:t>керування</a:t>
            </a:r>
            <a:r>
              <a:rPr lang="ru-RU" sz="2400" i="1" dirty="0">
                <a:solidFill>
                  <a:schemeClr val="tx1">
                    <a:lumMod val="85000"/>
                  </a:schemeClr>
                </a:solidFill>
                <a:effectLst>
                  <a:outerShdw blurRad="38100" dist="38100" dir="2700000" algn="tl">
                    <a:srgbClr val="000000">
                      <a:alpha val="43137"/>
                    </a:srgbClr>
                  </a:outerShdw>
                </a:effectLst>
              </a:rPr>
              <a:t> та </a:t>
            </a:r>
            <a:r>
              <a:rPr lang="ru-RU" sz="2400" i="1" dirty="0" err="1">
                <a:solidFill>
                  <a:schemeClr val="tx1">
                    <a:lumMod val="85000"/>
                  </a:schemeClr>
                </a:solidFill>
                <a:effectLst>
                  <a:outerShdw blurRad="38100" dist="38100" dir="2700000" algn="tl">
                    <a:srgbClr val="000000">
                      <a:alpha val="43137"/>
                    </a:srgbClr>
                  </a:outerShdw>
                </a:effectLst>
              </a:rPr>
              <a:t>квадро-коптер</a:t>
            </a:r>
            <a:r>
              <a:rPr lang="ru-RU" sz="2400" i="1" dirty="0">
                <a:solidFill>
                  <a:schemeClr val="tx1">
                    <a:lumMod val="85000"/>
                  </a:schemeClr>
                </a:solidFill>
                <a:effectLst>
                  <a:outerShdw blurRad="38100" dist="38100" dir="2700000" algn="tl">
                    <a:srgbClr val="000000">
                      <a:alpha val="43137"/>
                    </a:srgbClr>
                  </a:outerShdw>
                </a:effectLst>
              </a:rPr>
              <a:t>, </a:t>
            </a:r>
            <a:r>
              <a:rPr lang="ru-RU" sz="2400" i="1" dirty="0" err="1">
                <a:solidFill>
                  <a:schemeClr val="tx1">
                    <a:lumMod val="85000"/>
                  </a:schemeClr>
                </a:solidFill>
                <a:effectLst>
                  <a:outerShdw blurRad="38100" dist="38100" dir="2700000" algn="tl">
                    <a:srgbClr val="000000">
                      <a:alpha val="43137"/>
                    </a:srgbClr>
                  </a:outerShdw>
                </a:effectLst>
              </a:rPr>
              <a:t>що</a:t>
            </a:r>
            <a:r>
              <a:rPr lang="ru-RU" sz="2400" i="1" dirty="0">
                <a:solidFill>
                  <a:schemeClr val="tx1">
                    <a:lumMod val="85000"/>
                  </a:schemeClr>
                </a:solidFill>
                <a:effectLst>
                  <a:outerShdw blurRad="38100" dist="38100" dir="2700000" algn="tl">
                    <a:srgbClr val="000000">
                      <a:alpha val="43137"/>
                    </a:srgbClr>
                  </a:outerShdw>
                </a:effectLst>
              </a:rPr>
              <a:t> </a:t>
            </a:r>
            <a:r>
              <a:rPr lang="ru-RU" sz="2400" i="1" dirty="0" err="1">
                <a:solidFill>
                  <a:schemeClr val="tx1">
                    <a:lumMod val="85000"/>
                  </a:schemeClr>
                </a:solidFill>
                <a:effectLst>
                  <a:outerShdw blurRad="38100" dist="38100" dir="2700000" algn="tl">
                    <a:srgbClr val="000000">
                      <a:alpha val="43137"/>
                    </a:srgbClr>
                  </a:outerShdw>
                </a:effectLst>
              </a:rPr>
              <a:t>важить</a:t>
            </a:r>
            <a:r>
              <a:rPr lang="ru-RU" sz="2400" i="1" dirty="0">
                <a:solidFill>
                  <a:schemeClr val="tx1">
                    <a:lumMod val="85000"/>
                  </a:schemeClr>
                </a:solidFill>
                <a:effectLst>
                  <a:outerShdw blurRad="38100" dist="38100" dir="2700000" algn="tl">
                    <a:srgbClr val="000000">
                      <a:alpha val="43137"/>
                    </a:srgbClr>
                  </a:outerShdw>
                </a:effectLst>
              </a:rPr>
              <a:t> 400г, </a:t>
            </a:r>
            <a:r>
              <a:rPr lang="ru-RU" sz="2400" i="1" dirty="0" err="1">
                <a:solidFill>
                  <a:schemeClr val="tx1">
                    <a:lumMod val="85000"/>
                  </a:schemeClr>
                </a:solidFill>
                <a:effectLst>
                  <a:outerShdw blurRad="38100" dist="38100" dir="2700000" algn="tl">
                    <a:srgbClr val="000000">
                      <a:alpha val="43137"/>
                    </a:srgbClr>
                  </a:outerShdw>
                </a:effectLst>
              </a:rPr>
              <a:t>може</a:t>
            </a:r>
            <a:r>
              <a:rPr lang="ru-RU" sz="2400" i="1" dirty="0">
                <a:solidFill>
                  <a:schemeClr val="tx1">
                    <a:lumMod val="85000"/>
                  </a:schemeClr>
                </a:solidFill>
                <a:effectLst>
                  <a:outerShdw blurRad="38100" dist="38100" dir="2700000" algn="tl">
                    <a:srgbClr val="000000">
                      <a:alpha val="43137"/>
                    </a:srgbClr>
                  </a:outerShdw>
                </a:effectLst>
              </a:rPr>
              <a:t> </a:t>
            </a:r>
            <a:r>
              <a:rPr lang="ru-RU" sz="2400" i="1" dirty="0" err="1">
                <a:solidFill>
                  <a:schemeClr val="tx1">
                    <a:lumMod val="85000"/>
                  </a:schemeClr>
                </a:solidFill>
                <a:effectLst>
                  <a:outerShdw blurRad="38100" dist="38100" dir="2700000" algn="tl">
                    <a:srgbClr val="000000">
                      <a:alpha val="43137"/>
                    </a:srgbClr>
                  </a:outerShdw>
                </a:effectLst>
              </a:rPr>
              <a:t>розвивати</a:t>
            </a:r>
            <a:r>
              <a:rPr lang="ru-RU" sz="2400" i="1" dirty="0">
                <a:solidFill>
                  <a:schemeClr val="tx1">
                    <a:lumMod val="85000"/>
                  </a:schemeClr>
                </a:solidFill>
                <a:effectLst>
                  <a:outerShdw blurRad="38100" dist="38100" dir="2700000" algn="tl">
                    <a:srgbClr val="000000">
                      <a:alpha val="43137"/>
                    </a:srgbClr>
                  </a:outerShdw>
                </a:effectLst>
              </a:rPr>
              <a:t> </a:t>
            </a:r>
            <a:r>
              <a:rPr lang="ru-RU" sz="2400" i="1" dirty="0" err="1">
                <a:solidFill>
                  <a:schemeClr val="tx1">
                    <a:lumMod val="85000"/>
                  </a:schemeClr>
                </a:solidFill>
                <a:effectLst>
                  <a:outerShdw blurRad="38100" dist="38100" dir="2700000" algn="tl">
                    <a:srgbClr val="000000">
                      <a:alpha val="43137"/>
                    </a:srgbClr>
                  </a:outerShdw>
                </a:effectLst>
              </a:rPr>
              <a:t>швидкість</a:t>
            </a:r>
            <a:r>
              <a:rPr lang="ru-RU" sz="2400" i="1" dirty="0">
                <a:solidFill>
                  <a:schemeClr val="tx1">
                    <a:lumMod val="85000"/>
                  </a:schemeClr>
                </a:solidFill>
                <a:effectLst>
                  <a:outerShdw blurRad="38100" dist="38100" dir="2700000" algn="tl">
                    <a:srgbClr val="000000">
                      <a:alpha val="43137"/>
                    </a:srgbClr>
                  </a:outerShdw>
                </a:effectLst>
              </a:rPr>
              <a:t> </a:t>
            </a:r>
            <a:r>
              <a:rPr lang="ru-RU" sz="2400" i="1" dirty="0" smtClean="0">
                <a:solidFill>
                  <a:schemeClr val="tx1">
                    <a:lumMod val="85000"/>
                  </a:schemeClr>
                </a:solidFill>
                <a:effectLst>
                  <a:outerShdw blurRad="38100" dist="38100" dir="2700000" algn="tl">
                    <a:srgbClr val="000000">
                      <a:alpha val="43137"/>
                    </a:srgbClr>
                  </a:outerShdw>
                </a:effectLst>
              </a:rPr>
              <a:t/>
            </a:r>
            <a:br>
              <a:rPr lang="ru-RU" sz="2400" i="1" dirty="0" smtClean="0">
                <a:solidFill>
                  <a:schemeClr val="tx1">
                    <a:lumMod val="85000"/>
                  </a:schemeClr>
                </a:solidFill>
                <a:effectLst>
                  <a:outerShdw blurRad="38100" dist="38100" dir="2700000" algn="tl">
                    <a:srgbClr val="000000">
                      <a:alpha val="43137"/>
                    </a:srgbClr>
                  </a:outerShdw>
                </a:effectLst>
              </a:rPr>
            </a:br>
            <a:r>
              <a:rPr lang="ru-RU" sz="2400" i="1" dirty="0" smtClean="0">
                <a:solidFill>
                  <a:schemeClr val="tx1">
                    <a:lumMod val="85000"/>
                  </a:schemeClr>
                </a:solidFill>
                <a:effectLst>
                  <a:outerShdw blurRad="38100" dist="38100" dir="2700000" algn="tl">
                    <a:srgbClr val="000000">
                      <a:alpha val="43137"/>
                    </a:srgbClr>
                  </a:outerShdw>
                </a:effectLst>
              </a:rPr>
              <a:t>до </a:t>
            </a:r>
            <a:r>
              <a:rPr lang="ru-RU" sz="2400" i="1" dirty="0">
                <a:solidFill>
                  <a:schemeClr val="tx1">
                    <a:lumMod val="85000"/>
                  </a:schemeClr>
                </a:solidFill>
                <a:effectLst>
                  <a:outerShdw blurRad="38100" dist="38100" dir="2700000" algn="tl">
                    <a:srgbClr val="000000">
                      <a:alpha val="43137"/>
                    </a:srgbClr>
                  </a:outerShdw>
                </a:effectLst>
              </a:rPr>
              <a:t>150 км/год</a:t>
            </a:r>
            <a:r>
              <a:rPr lang="ru-RU" sz="2400" i="1" dirty="0" smtClean="0">
                <a:solidFill>
                  <a:schemeClr val="tx1">
                    <a:lumMod val="85000"/>
                  </a:schemeClr>
                </a:solidFill>
                <a:effectLst>
                  <a:outerShdw blurRad="38100" dist="38100" dir="2700000" algn="tl">
                    <a:srgbClr val="000000">
                      <a:alpha val="43137"/>
                    </a:srgbClr>
                  </a:outerShdw>
                </a:effectLst>
              </a:rPr>
              <a:t>,</a:t>
            </a:r>
            <a:br>
              <a:rPr lang="ru-RU" sz="2400" i="1" dirty="0" smtClean="0">
                <a:solidFill>
                  <a:schemeClr val="tx1">
                    <a:lumMod val="85000"/>
                  </a:schemeClr>
                </a:solidFill>
                <a:effectLst>
                  <a:outerShdw blurRad="38100" dist="38100" dir="2700000" algn="tl">
                    <a:srgbClr val="000000">
                      <a:alpha val="43137"/>
                    </a:srgbClr>
                  </a:outerShdw>
                </a:effectLst>
              </a:rPr>
            </a:br>
            <a:r>
              <a:rPr lang="ru-RU" sz="2400" i="1" dirty="0" smtClean="0">
                <a:solidFill>
                  <a:schemeClr val="tx1">
                    <a:lumMod val="85000"/>
                  </a:schemeClr>
                </a:solidFill>
                <a:effectLst>
                  <a:outerShdw blurRad="38100" dist="38100" dir="2700000" algn="tl">
                    <a:srgbClr val="000000">
                      <a:alpha val="43137"/>
                    </a:srgbClr>
                  </a:outerShdw>
                </a:effectLst>
              </a:rPr>
              <a:t>час </a:t>
            </a:r>
            <a:r>
              <a:rPr lang="ru-RU" sz="2400" i="1" dirty="0" err="1">
                <a:solidFill>
                  <a:schemeClr val="tx1">
                    <a:lumMod val="85000"/>
                  </a:schemeClr>
                </a:solidFill>
                <a:effectLst>
                  <a:outerShdw blurRad="38100" dist="38100" dir="2700000" algn="tl">
                    <a:srgbClr val="000000">
                      <a:alpha val="43137"/>
                    </a:srgbClr>
                  </a:outerShdw>
                </a:effectLst>
              </a:rPr>
              <a:t>польоту</a:t>
            </a:r>
            <a:r>
              <a:rPr lang="ru-RU" sz="2400" i="1" dirty="0">
                <a:solidFill>
                  <a:schemeClr val="tx1">
                    <a:lumMod val="85000"/>
                  </a:schemeClr>
                </a:solidFill>
                <a:effectLst>
                  <a:outerShdw blurRad="38100" dist="38100" dir="2700000" algn="tl">
                    <a:srgbClr val="000000">
                      <a:alpha val="43137"/>
                    </a:srgbClr>
                  </a:outerShdw>
                </a:effectLst>
              </a:rPr>
              <a:t> </a:t>
            </a:r>
            <a:r>
              <a:rPr lang="ru-RU" sz="2400" i="1" dirty="0" err="1">
                <a:solidFill>
                  <a:schemeClr val="tx1">
                    <a:lumMod val="85000"/>
                  </a:schemeClr>
                </a:solidFill>
                <a:effectLst>
                  <a:outerShdw blurRad="38100" dist="38100" dir="2700000" algn="tl">
                    <a:srgbClr val="000000">
                      <a:alpha val="43137"/>
                    </a:srgbClr>
                  </a:outerShdw>
                </a:effectLst>
              </a:rPr>
              <a:t>від</a:t>
            </a:r>
            <a:r>
              <a:rPr lang="ru-RU" sz="2400" i="1" dirty="0">
                <a:solidFill>
                  <a:schemeClr val="tx1">
                    <a:lumMod val="85000"/>
                  </a:schemeClr>
                </a:solidFill>
                <a:effectLst>
                  <a:outerShdw blurRad="38100" dist="38100" dir="2700000" algn="tl">
                    <a:srgbClr val="000000">
                      <a:alpha val="43137"/>
                    </a:srgbClr>
                  </a:outerShdw>
                </a:effectLst>
              </a:rPr>
              <a:t> 3 до 10 </a:t>
            </a:r>
            <a:r>
              <a:rPr lang="ru-RU" sz="2400" i="1" dirty="0" err="1">
                <a:solidFill>
                  <a:schemeClr val="tx1">
                    <a:lumMod val="85000"/>
                  </a:schemeClr>
                </a:solidFill>
                <a:effectLst>
                  <a:outerShdw blurRad="38100" dist="38100" dir="2700000" algn="tl">
                    <a:srgbClr val="000000">
                      <a:alpha val="43137"/>
                    </a:srgbClr>
                  </a:outerShdw>
                </a:effectLst>
              </a:rPr>
              <a:t>хвилин</a:t>
            </a:r>
            <a:r>
              <a:rPr lang="ru-RU" sz="2400" i="1" dirty="0">
                <a:solidFill>
                  <a:schemeClr val="tx1">
                    <a:lumMod val="85000"/>
                  </a:schemeClr>
                </a:solidFill>
                <a:effectLst>
                  <a:outerShdw blurRad="38100" dist="38100" dir="2700000" algn="tl">
                    <a:srgbClr val="000000">
                      <a:alpha val="43137"/>
                    </a:srgbClr>
                  </a:outerShdw>
                </a:effectLst>
              </a:rPr>
              <a:t>, </a:t>
            </a:r>
            <a:r>
              <a:rPr lang="ru-RU" sz="2400" i="1" dirty="0" err="1">
                <a:solidFill>
                  <a:schemeClr val="tx1">
                    <a:lumMod val="85000"/>
                  </a:schemeClr>
                </a:solidFill>
                <a:effectLst>
                  <a:outerShdw blurRad="38100" dist="38100" dir="2700000" algn="tl">
                    <a:srgbClr val="000000">
                      <a:alpha val="43137"/>
                    </a:srgbClr>
                  </a:outerShdw>
                </a:effectLst>
              </a:rPr>
              <a:t>дальність</a:t>
            </a:r>
            <a:r>
              <a:rPr lang="ru-RU" sz="2400" i="1" dirty="0">
                <a:solidFill>
                  <a:schemeClr val="tx1">
                    <a:lumMod val="85000"/>
                  </a:schemeClr>
                </a:solidFill>
                <a:effectLst>
                  <a:outerShdw blurRad="38100" dist="38100" dir="2700000" algn="tl">
                    <a:srgbClr val="000000">
                      <a:alpha val="43137"/>
                    </a:srgbClr>
                  </a:outerShdw>
                </a:effectLst>
              </a:rPr>
              <a:t> </a:t>
            </a:r>
            <a:r>
              <a:rPr lang="ru-RU" sz="2400" i="1" dirty="0" err="1">
                <a:solidFill>
                  <a:schemeClr val="tx1">
                    <a:lumMod val="85000"/>
                  </a:schemeClr>
                </a:solidFill>
                <a:effectLst>
                  <a:outerShdw blurRad="38100" dist="38100" dir="2700000" algn="tl">
                    <a:srgbClr val="000000">
                      <a:alpha val="43137"/>
                    </a:srgbClr>
                  </a:outerShdw>
                </a:effectLst>
              </a:rPr>
              <a:t>польоту</a:t>
            </a:r>
            <a:r>
              <a:rPr lang="ru-RU" sz="2400" i="1" dirty="0">
                <a:solidFill>
                  <a:schemeClr val="tx1">
                    <a:lumMod val="85000"/>
                  </a:schemeClr>
                </a:solidFill>
                <a:effectLst>
                  <a:outerShdw blurRad="38100" dist="38100" dir="2700000" algn="tl">
                    <a:srgbClr val="000000">
                      <a:alpha val="43137"/>
                    </a:srgbClr>
                  </a:outerShdw>
                </a:effectLst>
              </a:rPr>
              <a:t> як і </a:t>
            </a:r>
            <a:r>
              <a:rPr lang="ru-RU" sz="2400" i="1" dirty="0" err="1">
                <a:solidFill>
                  <a:schemeClr val="tx1">
                    <a:lumMod val="85000"/>
                  </a:schemeClr>
                </a:solidFill>
                <a:effectLst>
                  <a:outerShdw blurRad="38100" dist="38100" dir="2700000" algn="tl">
                    <a:srgbClr val="000000">
                      <a:alpha val="43137"/>
                    </a:srgbClr>
                  </a:outerShdw>
                </a:effectLst>
              </a:rPr>
              <a:t>висота</a:t>
            </a:r>
            <a:r>
              <a:rPr lang="ru-RU" sz="2400" i="1" dirty="0">
                <a:solidFill>
                  <a:schemeClr val="tx1">
                    <a:lumMod val="85000"/>
                  </a:schemeClr>
                </a:solidFill>
                <a:effectLst>
                  <a:outerShdw blurRad="38100" dist="38100" dir="2700000" algn="tl">
                    <a:srgbClr val="000000">
                      <a:alpha val="43137"/>
                    </a:srgbClr>
                  </a:outerShdw>
                </a:effectLst>
              </a:rPr>
              <a:t> </a:t>
            </a:r>
            <a:r>
              <a:rPr lang="ru-RU" sz="2400" i="1" dirty="0" err="1">
                <a:solidFill>
                  <a:schemeClr val="tx1">
                    <a:lumMod val="85000"/>
                  </a:schemeClr>
                </a:solidFill>
                <a:effectLst>
                  <a:outerShdw blurRad="38100" dist="38100" dir="2700000" algn="tl">
                    <a:srgbClr val="000000">
                      <a:alpha val="43137"/>
                    </a:srgbClr>
                  </a:outerShdw>
                </a:effectLst>
              </a:rPr>
              <a:t>близько</a:t>
            </a:r>
            <a:r>
              <a:rPr lang="ru-RU" sz="2400" i="1" dirty="0">
                <a:solidFill>
                  <a:schemeClr val="tx1">
                    <a:lumMod val="85000"/>
                  </a:schemeClr>
                </a:solidFill>
                <a:effectLst>
                  <a:outerShdw blurRad="38100" dist="38100" dir="2700000" algn="tl">
                    <a:srgbClr val="000000">
                      <a:alpha val="43137"/>
                    </a:srgbClr>
                  </a:outerShdw>
                </a:effectLst>
              </a:rPr>
              <a:t> </a:t>
            </a:r>
            <a:r>
              <a:rPr lang="ru-RU" sz="2400" i="1" dirty="0" smtClean="0">
                <a:solidFill>
                  <a:schemeClr val="tx1">
                    <a:lumMod val="85000"/>
                  </a:schemeClr>
                </a:solidFill>
                <a:effectLst>
                  <a:outerShdw blurRad="38100" dist="38100" dir="2700000" algn="tl">
                    <a:srgbClr val="000000">
                      <a:alpha val="43137"/>
                    </a:srgbClr>
                  </a:outerShdw>
                </a:effectLst>
              </a:rPr>
              <a:t>5 </a:t>
            </a:r>
            <a:r>
              <a:rPr lang="ru-RU" sz="2400" i="1" dirty="0">
                <a:solidFill>
                  <a:schemeClr val="tx1">
                    <a:lumMod val="85000"/>
                  </a:schemeClr>
                </a:solidFill>
                <a:effectLst>
                  <a:outerShdw blurRad="38100" dist="38100" dir="2700000" algn="tl">
                    <a:srgbClr val="000000">
                      <a:alpha val="43137"/>
                    </a:srgbClr>
                  </a:outerShdw>
                </a:effectLst>
              </a:rPr>
              <a:t>км, </a:t>
            </a:r>
            <a:r>
              <a:rPr lang="ru-RU" sz="2400" i="1" dirty="0" err="1">
                <a:solidFill>
                  <a:schemeClr val="tx1">
                    <a:lumMod val="85000"/>
                  </a:schemeClr>
                </a:solidFill>
                <a:effectLst>
                  <a:outerShdw blurRad="38100" dist="38100" dir="2700000" algn="tl">
                    <a:srgbClr val="000000">
                      <a:alpha val="43137"/>
                    </a:srgbClr>
                  </a:outerShdw>
                </a:effectLst>
              </a:rPr>
              <a:t>залежить</a:t>
            </a:r>
            <a:r>
              <a:rPr lang="ru-RU" sz="2400" i="1" dirty="0">
                <a:solidFill>
                  <a:schemeClr val="tx1">
                    <a:lumMod val="85000"/>
                  </a:schemeClr>
                </a:solidFill>
                <a:effectLst>
                  <a:outerShdw blurRad="38100" dist="38100" dir="2700000" algn="tl">
                    <a:srgbClr val="000000">
                      <a:alpha val="43137"/>
                    </a:srgbClr>
                  </a:outerShdw>
                </a:effectLst>
              </a:rPr>
              <a:t> </a:t>
            </a:r>
            <a:r>
              <a:rPr lang="ru-RU" sz="2400" i="1" dirty="0" err="1">
                <a:solidFill>
                  <a:schemeClr val="tx1">
                    <a:lumMod val="85000"/>
                  </a:schemeClr>
                </a:solidFill>
                <a:effectLst>
                  <a:outerShdw blurRad="38100" dist="38100" dir="2700000" algn="tl">
                    <a:srgbClr val="000000">
                      <a:alpha val="43137"/>
                    </a:srgbClr>
                  </a:outerShdw>
                </a:effectLst>
              </a:rPr>
              <a:t>від</a:t>
            </a:r>
            <a:r>
              <a:rPr lang="ru-RU" sz="2400" i="1" dirty="0">
                <a:solidFill>
                  <a:schemeClr val="tx1">
                    <a:lumMod val="85000"/>
                  </a:schemeClr>
                </a:solidFill>
                <a:effectLst>
                  <a:outerShdw blurRad="38100" dist="38100" dir="2700000" algn="tl">
                    <a:srgbClr val="000000">
                      <a:alpha val="43137"/>
                    </a:srgbClr>
                  </a:outerShdw>
                </a:effectLst>
              </a:rPr>
              <a:t> </a:t>
            </a:r>
            <a:r>
              <a:rPr lang="ru-RU" sz="2400" i="1" dirty="0" err="1">
                <a:solidFill>
                  <a:schemeClr val="tx1">
                    <a:lumMod val="85000"/>
                  </a:schemeClr>
                </a:solidFill>
                <a:effectLst>
                  <a:outerShdw blurRad="38100" dist="38100" dir="2700000" algn="tl">
                    <a:srgbClr val="000000">
                      <a:alpha val="43137"/>
                    </a:srgbClr>
                  </a:outerShdw>
                </a:effectLst>
              </a:rPr>
              <a:t>місцевості</a:t>
            </a:r>
            <a:r>
              <a:rPr lang="ru-RU" sz="2400" i="1" dirty="0">
                <a:solidFill>
                  <a:schemeClr val="tx1">
                    <a:lumMod val="85000"/>
                  </a:schemeClr>
                </a:solidFill>
                <a:effectLst>
                  <a:outerShdw blurRad="38100" dist="38100" dir="2700000" algn="tl">
                    <a:srgbClr val="000000">
                      <a:alpha val="43137"/>
                    </a:srgbClr>
                  </a:outerShdw>
                </a:effectLst>
              </a:rPr>
              <a:t>.</a:t>
            </a:r>
            <a:r>
              <a:rPr lang="ru-RU" sz="2400" i="1" dirty="0">
                <a:solidFill>
                  <a:schemeClr val="tx1">
                    <a:lumMod val="85000"/>
                  </a:schemeClr>
                </a:solidFill>
                <a:effectLst>
                  <a:outerShdw blurRad="38100" dist="38100" dir="2700000" algn="tl">
                    <a:srgbClr val="000000">
                      <a:alpha val="43137"/>
                    </a:srgbClr>
                  </a:outerShdw>
                </a:effectLst>
              </a:rPr>
              <a:t/>
            </a:r>
            <a:br>
              <a:rPr lang="ru-RU" sz="2400" i="1" dirty="0">
                <a:solidFill>
                  <a:schemeClr val="tx1">
                    <a:lumMod val="85000"/>
                  </a:schemeClr>
                </a:solidFill>
                <a:effectLst>
                  <a:outerShdw blurRad="38100" dist="38100" dir="2700000" algn="tl">
                    <a:srgbClr val="000000">
                      <a:alpha val="43137"/>
                    </a:srgbClr>
                  </a:outerShdw>
                </a:effectLst>
              </a:rPr>
            </a:br>
            <a:r>
              <a:rPr lang="ru-RU" sz="2400" i="1" dirty="0">
                <a:solidFill>
                  <a:schemeClr val="tx1">
                    <a:lumMod val="85000"/>
                  </a:schemeClr>
                </a:solidFill>
                <a:effectLst>
                  <a:outerShdw blurRad="38100" dist="38100" dir="2700000" algn="tl">
                    <a:srgbClr val="000000">
                      <a:alpha val="43137"/>
                    </a:srgbClr>
                  </a:outerShdw>
                </a:effectLst>
              </a:rPr>
              <a:t>Наш тренажер </a:t>
            </a:r>
            <a:r>
              <a:rPr lang="ru-RU" sz="2400" i="1" dirty="0" err="1">
                <a:solidFill>
                  <a:schemeClr val="tx1">
                    <a:lumMod val="85000"/>
                  </a:schemeClr>
                </a:solidFill>
                <a:effectLst>
                  <a:outerShdw blurRad="38100" dist="38100" dir="2700000" algn="tl">
                    <a:srgbClr val="000000">
                      <a:alpha val="43137"/>
                    </a:srgbClr>
                  </a:outerShdw>
                </a:effectLst>
              </a:rPr>
              <a:t>дозволяє</a:t>
            </a:r>
            <a:r>
              <a:rPr lang="ru-RU" sz="2400" i="1" dirty="0">
                <a:solidFill>
                  <a:schemeClr val="tx1">
                    <a:lumMod val="85000"/>
                  </a:schemeClr>
                </a:solidFill>
                <a:effectLst>
                  <a:outerShdw blurRad="38100" dist="38100" dir="2700000" algn="tl">
                    <a:srgbClr val="000000">
                      <a:alpha val="43137"/>
                    </a:srgbClr>
                  </a:outerShdw>
                </a:effectLst>
              </a:rPr>
              <a:t> </a:t>
            </a:r>
            <a:r>
              <a:rPr lang="ru-RU" sz="2400" i="1" dirty="0" err="1">
                <a:solidFill>
                  <a:schemeClr val="tx1">
                    <a:lumMod val="85000"/>
                  </a:schemeClr>
                </a:solidFill>
                <a:effectLst>
                  <a:outerShdw blurRad="38100" dist="38100" dir="2700000" algn="tl">
                    <a:srgbClr val="000000">
                      <a:alpha val="43137"/>
                    </a:srgbClr>
                  </a:outerShdw>
                </a:effectLst>
              </a:rPr>
              <a:t>відчути</a:t>
            </a:r>
            <a:r>
              <a:rPr lang="ru-RU" sz="2400" i="1" dirty="0">
                <a:solidFill>
                  <a:schemeClr val="tx1">
                    <a:lumMod val="85000"/>
                  </a:schemeClr>
                </a:solidFill>
                <a:effectLst>
                  <a:outerShdw blurRad="38100" dist="38100" dir="2700000" algn="tl">
                    <a:srgbClr val="000000">
                      <a:alpha val="43137"/>
                    </a:srgbClr>
                  </a:outerShdw>
                </a:effectLst>
              </a:rPr>
              <a:t> </a:t>
            </a:r>
            <a:r>
              <a:rPr lang="ru-RU" sz="2400" i="1" dirty="0" err="1">
                <a:solidFill>
                  <a:schemeClr val="tx1">
                    <a:lumMod val="85000"/>
                  </a:schemeClr>
                </a:solidFill>
                <a:effectLst>
                  <a:outerShdw blurRad="38100" dist="38100" dir="2700000" algn="tl">
                    <a:srgbClr val="000000">
                      <a:alpha val="43137"/>
                    </a:srgbClr>
                  </a:outerShdw>
                </a:effectLst>
              </a:rPr>
              <a:t>ефект</a:t>
            </a:r>
            <a:r>
              <a:rPr lang="ru-RU" sz="2400" i="1" dirty="0">
                <a:solidFill>
                  <a:schemeClr val="tx1">
                    <a:lumMod val="85000"/>
                  </a:schemeClr>
                </a:solidFill>
                <a:effectLst>
                  <a:outerShdw blurRad="38100" dist="38100" dir="2700000" algn="tl">
                    <a:srgbClr val="000000">
                      <a:alpha val="43137"/>
                    </a:srgbClr>
                  </a:outerShdw>
                </a:effectLst>
              </a:rPr>
              <a:t> </a:t>
            </a:r>
            <a:r>
              <a:rPr lang="ru-RU" sz="2400" i="1" dirty="0" err="1">
                <a:solidFill>
                  <a:schemeClr val="tx1">
                    <a:lumMod val="85000"/>
                  </a:schemeClr>
                </a:solidFill>
                <a:effectLst>
                  <a:outerShdw blurRad="38100" dist="38100" dir="2700000" algn="tl">
                    <a:srgbClr val="000000">
                      <a:alpha val="43137"/>
                    </a:srgbClr>
                  </a:outerShdw>
                </a:effectLst>
              </a:rPr>
              <a:t>польоту</a:t>
            </a:r>
            <a:r>
              <a:rPr lang="ru-RU" sz="2400" i="1" dirty="0">
                <a:solidFill>
                  <a:schemeClr val="tx1">
                    <a:lumMod val="85000"/>
                  </a:schemeClr>
                </a:solidFill>
                <a:effectLst>
                  <a:outerShdw blurRad="38100" dist="38100" dir="2700000" algn="tl">
                    <a:srgbClr val="000000">
                      <a:alpha val="43137"/>
                    </a:srgbClr>
                  </a:outerShdw>
                </a:effectLst>
              </a:rPr>
              <a:t>, </a:t>
            </a:r>
            <a:r>
              <a:rPr lang="ru-RU" sz="2400" i="1" dirty="0" err="1">
                <a:solidFill>
                  <a:schemeClr val="tx1">
                    <a:lumMod val="85000"/>
                  </a:schemeClr>
                </a:solidFill>
                <a:effectLst>
                  <a:outerShdw blurRad="38100" dist="38100" dir="2700000" algn="tl">
                    <a:srgbClr val="000000">
                      <a:alpha val="43137"/>
                    </a:srgbClr>
                  </a:outerShdw>
                </a:effectLst>
              </a:rPr>
              <a:t>падіння</a:t>
            </a:r>
            <a:r>
              <a:rPr lang="ru-RU" sz="2400" i="1" dirty="0">
                <a:solidFill>
                  <a:schemeClr val="tx1">
                    <a:lumMod val="85000"/>
                  </a:schemeClr>
                </a:solidFill>
                <a:effectLst>
                  <a:outerShdw blurRad="38100" dist="38100" dir="2700000" algn="tl">
                    <a:srgbClr val="000000">
                      <a:alpha val="43137"/>
                    </a:srgbClr>
                  </a:outerShdw>
                </a:effectLst>
              </a:rPr>
              <a:t>, </a:t>
            </a:r>
            <a:r>
              <a:rPr lang="ru-RU" sz="2400" i="1" dirty="0" err="1">
                <a:solidFill>
                  <a:schemeClr val="tx1">
                    <a:lumMod val="85000"/>
                  </a:schemeClr>
                </a:solidFill>
                <a:effectLst>
                  <a:outerShdw blurRad="38100" dist="38100" dir="2700000" algn="tl">
                    <a:srgbClr val="000000">
                      <a:alpha val="43137"/>
                    </a:srgbClr>
                  </a:outerShdw>
                </a:effectLst>
              </a:rPr>
              <a:t>підйому</a:t>
            </a:r>
            <a:r>
              <a:rPr lang="ru-RU" sz="2400" i="1" dirty="0">
                <a:solidFill>
                  <a:schemeClr val="tx1">
                    <a:lumMod val="85000"/>
                  </a:schemeClr>
                </a:solidFill>
                <a:effectLst>
                  <a:outerShdw blurRad="38100" dist="38100" dir="2700000" algn="tl">
                    <a:srgbClr val="000000">
                      <a:alpha val="43137"/>
                    </a:srgbClr>
                  </a:outerShdw>
                </a:effectLst>
              </a:rPr>
              <a:t> в </a:t>
            </a:r>
            <a:r>
              <a:rPr lang="ru-RU" sz="2400" i="1" dirty="0" err="1">
                <a:solidFill>
                  <a:schemeClr val="tx1">
                    <a:lumMod val="85000"/>
                  </a:schemeClr>
                </a:solidFill>
                <a:effectLst>
                  <a:outerShdw blurRad="38100" dist="38100" dir="2700000" algn="tl">
                    <a:srgbClr val="000000">
                      <a:alpha val="43137"/>
                    </a:srgbClr>
                  </a:outerShdw>
                </a:effectLst>
              </a:rPr>
              <a:t>режимі</a:t>
            </a:r>
            <a:r>
              <a:rPr lang="ru-RU" sz="2400" i="1" dirty="0">
                <a:solidFill>
                  <a:schemeClr val="tx1">
                    <a:lumMod val="85000"/>
                  </a:schemeClr>
                </a:solidFill>
                <a:effectLst>
                  <a:outerShdw blurRad="38100" dist="38100" dir="2700000" algn="tl">
                    <a:srgbClr val="000000">
                      <a:alpha val="43137"/>
                    </a:srgbClr>
                  </a:outerShdw>
                </a:effectLst>
              </a:rPr>
              <a:t> реального часу, а </a:t>
            </a:r>
            <a:r>
              <a:rPr lang="ru-RU" sz="2400" i="1" dirty="0" err="1">
                <a:solidFill>
                  <a:schemeClr val="tx1">
                    <a:lumMod val="85000"/>
                  </a:schemeClr>
                </a:solidFill>
                <a:effectLst>
                  <a:outerShdw blurRad="38100" dist="38100" dir="2700000" algn="tl">
                    <a:srgbClr val="000000">
                      <a:alpha val="43137"/>
                    </a:srgbClr>
                  </a:outerShdw>
                </a:effectLst>
              </a:rPr>
              <a:t>також</a:t>
            </a:r>
            <a:r>
              <a:rPr lang="ru-RU" sz="2400" i="1" dirty="0">
                <a:solidFill>
                  <a:schemeClr val="tx1">
                    <a:lumMod val="85000"/>
                  </a:schemeClr>
                </a:solidFill>
                <a:effectLst>
                  <a:outerShdw blurRad="38100" dist="38100" dir="2700000" algn="tl">
                    <a:srgbClr val="000000">
                      <a:alpha val="43137"/>
                    </a:srgbClr>
                  </a:outerShdw>
                </a:effectLst>
              </a:rPr>
              <a:t> </a:t>
            </a:r>
            <a:r>
              <a:rPr lang="ru-RU" sz="2400" i="1" dirty="0" err="1">
                <a:solidFill>
                  <a:schemeClr val="tx1">
                    <a:lumMod val="85000"/>
                  </a:schemeClr>
                </a:solidFill>
                <a:effectLst>
                  <a:outerShdw blurRad="38100" dist="38100" dir="2700000" algn="tl">
                    <a:srgbClr val="000000">
                      <a:alpha val="43137"/>
                    </a:srgbClr>
                  </a:outerShdw>
                </a:effectLst>
              </a:rPr>
              <a:t>здійснювати</a:t>
            </a:r>
            <a:r>
              <a:rPr lang="ru-RU" sz="2400" i="1" dirty="0">
                <a:solidFill>
                  <a:schemeClr val="tx1">
                    <a:lumMod val="85000"/>
                  </a:schemeClr>
                </a:solidFill>
                <a:effectLst>
                  <a:outerShdw blurRad="38100" dist="38100" dir="2700000" algn="tl">
                    <a:srgbClr val="000000">
                      <a:alpha val="43137"/>
                    </a:srgbClr>
                  </a:outerShdw>
                </a:effectLst>
              </a:rPr>
              <a:t> </a:t>
            </a:r>
            <a:r>
              <a:rPr lang="ru-RU" sz="2400" i="1" dirty="0" err="1">
                <a:solidFill>
                  <a:schemeClr val="tx1">
                    <a:lumMod val="85000"/>
                  </a:schemeClr>
                </a:solidFill>
                <a:effectLst>
                  <a:outerShdw blurRad="38100" dist="38100" dir="2700000" algn="tl">
                    <a:srgbClr val="000000">
                      <a:alpha val="43137"/>
                    </a:srgbClr>
                  </a:outerShdw>
                </a:effectLst>
              </a:rPr>
              <a:t>відео</a:t>
            </a:r>
            <a:r>
              <a:rPr lang="ru-RU" sz="2400" i="1" dirty="0">
                <a:solidFill>
                  <a:schemeClr val="tx1">
                    <a:lumMod val="85000"/>
                  </a:schemeClr>
                </a:solidFill>
                <a:effectLst>
                  <a:outerShdw blurRad="38100" dist="38100" dir="2700000" algn="tl">
                    <a:srgbClr val="000000">
                      <a:alpha val="43137"/>
                    </a:srgbClr>
                  </a:outerShdw>
                </a:effectLst>
              </a:rPr>
              <a:t> </a:t>
            </a:r>
            <a:r>
              <a:rPr lang="ru-RU" sz="2400" i="1" dirty="0" err="1">
                <a:solidFill>
                  <a:schemeClr val="tx1">
                    <a:lumMod val="85000"/>
                  </a:schemeClr>
                </a:solidFill>
                <a:effectLst>
                  <a:outerShdw blurRad="38100" dist="38100" dir="2700000" algn="tl">
                    <a:srgbClr val="000000">
                      <a:alpha val="43137"/>
                    </a:srgbClr>
                  </a:outerShdw>
                </a:effectLst>
              </a:rPr>
              <a:t>зйомку</a:t>
            </a:r>
            <a:r>
              <a:rPr lang="ru-RU" sz="2400" i="1" dirty="0">
                <a:solidFill>
                  <a:schemeClr val="tx1">
                    <a:lumMod val="85000"/>
                  </a:schemeClr>
                </a:solidFill>
                <a:effectLst>
                  <a:outerShdw blurRad="38100" dist="38100" dir="2700000" algn="tl">
                    <a:srgbClr val="000000">
                      <a:alpha val="43137"/>
                    </a:srgbClr>
                  </a:outerShdw>
                </a:effectLst>
              </a:rPr>
              <a:t> для </a:t>
            </a:r>
            <a:r>
              <a:rPr lang="ru-RU" sz="2400" i="1" dirty="0" err="1">
                <a:solidFill>
                  <a:schemeClr val="tx1">
                    <a:lumMod val="85000"/>
                  </a:schemeClr>
                </a:solidFill>
                <a:effectLst>
                  <a:outerShdw blurRad="38100" dist="38100" dir="2700000" algn="tl">
                    <a:srgbClr val="000000">
                      <a:alpha val="43137"/>
                    </a:srgbClr>
                  </a:outerShdw>
                </a:effectLst>
              </a:rPr>
              <a:t>створення</a:t>
            </a:r>
            <a:r>
              <a:rPr lang="ru-RU" sz="2400" i="1" dirty="0">
                <a:solidFill>
                  <a:schemeClr val="tx1">
                    <a:lumMod val="85000"/>
                  </a:schemeClr>
                </a:solidFill>
                <a:effectLst>
                  <a:outerShdw blurRad="38100" dist="38100" dir="2700000" algn="tl">
                    <a:srgbClr val="000000">
                      <a:alpha val="43137"/>
                    </a:srgbClr>
                  </a:outerShdw>
                </a:effectLst>
              </a:rPr>
              <a:t> </a:t>
            </a:r>
            <a:r>
              <a:rPr lang="ru-RU" sz="2400" i="1" dirty="0" err="1">
                <a:solidFill>
                  <a:schemeClr val="tx1">
                    <a:lumMod val="85000"/>
                  </a:schemeClr>
                </a:solidFill>
                <a:effectLst>
                  <a:outerShdw blurRad="38100" dist="38100" dir="2700000" algn="tl">
                    <a:srgbClr val="000000">
                      <a:alpha val="43137"/>
                    </a:srgbClr>
                  </a:outerShdw>
                </a:effectLst>
              </a:rPr>
              <a:t>психотерапевтичних</a:t>
            </a:r>
            <a:r>
              <a:rPr lang="ru-RU" sz="2400" i="1" dirty="0">
                <a:solidFill>
                  <a:schemeClr val="tx1">
                    <a:lumMod val="85000"/>
                  </a:schemeClr>
                </a:solidFill>
                <a:effectLst>
                  <a:outerShdw blurRad="38100" dist="38100" dir="2700000" algn="tl">
                    <a:srgbClr val="000000">
                      <a:alpha val="43137"/>
                    </a:srgbClr>
                  </a:outerShdw>
                </a:effectLst>
              </a:rPr>
              <a:t> </a:t>
            </a:r>
            <a:r>
              <a:rPr lang="ru-RU" sz="2400" i="1" dirty="0" err="1">
                <a:solidFill>
                  <a:schemeClr val="tx1">
                    <a:lumMod val="85000"/>
                  </a:schemeClr>
                </a:solidFill>
                <a:effectLst>
                  <a:outerShdw blurRad="38100" dist="38100" dir="2700000" algn="tl">
                    <a:srgbClr val="000000">
                      <a:alpha val="43137"/>
                    </a:srgbClr>
                  </a:outerShdw>
                </a:effectLst>
              </a:rPr>
              <a:t>відео</a:t>
            </a:r>
            <a:r>
              <a:rPr lang="ru-RU" sz="2400" i="1" u="sng" dirty="0">
                <a:solidFill>
                  <a:schemeClr val="tx1">
                    <a:lumMod val="85000"/>
                  </a:schemeClr>
                </a:solidFill>
                <a:effectLst>
                  <a:outerShdw blurRad="38100" dist="38100" dir="2700000" algn="tl">
                    <a:srgbClr val="000000">
                      <a:alpha val="43137"/>
                    </a:srgbClr>
                  </a:outerShdw>
                </a:effectLst>
              </a:rPr>
              <a:t>.</a:t>
            </a:r>
            <a:endParaRPr lang="ru-RU" sz="2400" i="1" u="sng" dirty="0">
              <a:solidFill>
                <a:schemeClr val="tx1">
                  <a:lumMod val="85000"/>
                </a:schemeClr>
              </a:solidFill>
              <a:effectLst>
                <a:outerShdw blurRad="38100" dist="38100" dir="2700000" algn="tl">
                  <a:srgbClr val="000000">
                    <a:alpha val="43137"/>
                  </a:srgbClr>
                </a:outerShdw>
              </a:effectLst>
            </a:endParaRPr>
          </a:p>
        </p:txBody>
      </p:sp>
      <p:sp>
        <p:nvSpPr>
          <p:cNvPr id="3" name="Подзаголовок 2"/>
          <p:cNvSpPr>
            <a:spLocks noGrp="1"/>
          </p:cNvSpPr>
          <p:nvPr>
            <p:ph type="subTitle" idx="1"/>
          </p:nvPr>
        </p:nvSpPr>
        <p:spPr>
          <a:xfrm>
            <a:off x="5466735" y="3602038"/>
            <a:ext cx="5201264" cy="1655762"/>
          </a:xfrm>
        </p:spPr>
        <p:txBody>
          <a:bodyPr/>
          <a:lstStyle/>
          <a:p>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47117" y="0"/>
            <a:ext cx="5909187" cy="4459383"/>
          </a:xfrm>
          <a:prstGeom prst="rect">
            <a:avLst/>
          </a:prstGeom>
          <a:ln>
            <a:noFill/>
          </a:ln>
        </p:spPr>
      </p:pic>
      <p:pic>
        <p:nvPicPr>
          <p:cNvPr id="5" name="Picture 8" descr="DJI FPV - Redefine Flying - DJ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9611" y="3478559"/>
            <a:ext cx="3852389" cy="25635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obraX - Skyz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5422" y="4459383"/>
            <a:ext cx="4384743" cy="2046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04306"/>
      </p:ext>
    </p:extLst>
  </p:cSld>
  <p:clrMapOvr>
    <a:masterClrMapping/>
  </p:clrMapOvr>
  <p:transition spd="slow">
    <p:strips/>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flipH="1">
            <a:off x="25728" y="0"/>
            <a:ext cx="12192000" cy="6601146"/>
          </a:xfrm>
        </p:spPr>
        <p:txBody>
          <a:bodyPr>
            <a:noAutofit/>
          </a:bodyPr>
          <a:lstStyle/>
          <a:p>
            <a:r>
              <a:rPr lang="ru-RU" sz="1600" b="1" i="1" dirty="0" smtClean="0">
                <a:solidFill>
                  <a:schemeClr val="tx1">
                    <a:lumMod val="85000"/>
                  </a:schemeClr>
                </a:solidFill>
                <a:effectLst>
                  <a:outerShdw blurRad="38100" dist="38100" dir="2700000" algn="tl">
                    <a:srgbClr val="000000">
                      <a:alpha val="43137"/>
                    </a:srgbClr>
                  </a:outerShdw>
                </a:effectLst>
              </a:rPr>
              <a:t>«</a:t>
            </a:r>
            <a:r>
              <a:rPr lang="ru-RU" sz="1600" b="1" i="1" dirty="0" err="1" smtClean="0">
                <a:solidFill>
                  <a:schemeClr val="tx1">
                    <a:lumMod val="85000"/>
                  </a:schemeClr>
                </a:solidFill>
                <a:effectLst>
                  <a:outerShdw blurRad="38100" dist="38100" dir="2700000" algn="tl">
                    <a:srgbClr val="000000">
                      <a:alpha val="43137"/>
                    </a:srgbClr>
                  </a:outerShdw>
                </a:effectLst>
              </a:rPr>
              <a:t>Полярна</a:t>
            </a:r>
            <a:r>
              <a:rPr lang="ru-RU" sz="1600" b="1" i="1" dirty="0" smtClean="0">
                <a:solidFill>
                  <a:schemeClr val="tx1">
                    <a:lumMod val="85000"/>
                  </a:schemeClr>
                </a:solidFill>
                <a:effectLst>
                  <a:outerShdw blurRad="38100" dist="38100" dir="2700000" algn="tl">
                    <a:srgbClr val="000000">
                      <a:alpha val="43137"/>
                    </a:srgbClr>
                  </a:outerShdw>
                </a:effectLst>
              </a:rPr>
              <a:t> </a:t>
            </a:r>
            <a:r>
              <a:rPr lang="ru-RU" sz="1600" b="1" i="1" dirty="0" err="1" smtClean="0">
                <a:solidFill>
                  <a:schemeClr val="tx1">
                    <a:lumMod val="85000"/>
                  </a:schemeClr>
                </a:solidFill>
                <a:effectLst>
                  <a:outerShdw blurRad="38100" dist="38100" dir="2700000" algn="tl">
                    <a:srgbClr val="000000">
                      <a:alpha val="43137"/>
                    </a:srgbClr>
                  </a:outerShdw>
                </a:effectLst>
              </a:rPr>
              <a:t>зірка</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допомагає</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зробити</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рокіровку</a:t>
            </a:r>
            <a:r>
              <a:rPr lang="ru-RU" sz="1600" b="1" i="1" dirty="0">
                <a:solidFill>
                  <a:schemeClr val="tx1">
                    <a:lumMod val="85000"/>
                  </a:schemeClr>
                </a:solidFill>
                <a:effectLst>
                  <a:outerShdw blurRad="38100" dist="38100" dir="2700000" algn="tl">
                    <a:srgbClr val="000000">
                      <a:alpha val="43137"/>
                    </a:srgbClr>
                  </a:outerShdw>
                </a:effectLst>
              </a:rPr>
              <a:t> проблем, як в шахах, </a:t>
            </a:r>
            <a:r>
              <a:rPr lang="ru-RU" sz="1600" b="1" i="1" dirty="0" err="1">
                <a:solidFill>
                  <a:schemeClr val="tx1">
                    <a:lumMod val="85000"/>
                  </a:schemeClr>
                </a:solidFill>
                <a:effectLst>
                  <a:outerShdw blurRad="38100" dist="38100" dir="2700000" algn="tl">
                    <a:srgbClr val="000000">
                      <a:alpha val="43137"/>
                    </a:srgbClr>
                  </a:outerShdw>
                </a:effectLst>
              </a:rPr>
              <a:t>тобто</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хворобливу</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тривогу</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замінити</a:t>
            </a:r>
            <a:r>
              <a:rPr lang="ru-RU" sz="1600" b="1" i="1" dirty="0">
                <a:solidFill>
                  <a:schemeClr val="tx1">
                    <a:lumMod val="85000"/>
                  </a:schemeClr>
                </a:solidFill>
                <a:effectLst>
                  <a:outerShdw blurRad="38100" dist="38100" dir="2700000" algn="tl">
                    <a:srgbClr val="000000">
                      <a:alpha val="43137"/>
                    </a:srgbClr>
                  </a:outerShdw>
                </a:effectLst>
              </a:rPr>
              <a:t> на «</a:t>
            </a:r>
            <a:r>
              <a:rPr lang="ru-RU" sz="1600" b="1" i="1" dirty="0" err="1">
                <a:solidFill>
                  <a:schemeClr val="tx1">
                    <a:lumMod val="85000"/>
                  </a:schemeClr>
                </a:solidFill>
                <a:effectLst>
                  <a:outerShdw blurRad="38100" dist="38100" dir="2700000" algn="tl">
                    <a:srgbClr val="000000">
                      <a:alpha val="43137"/>
                    </a:srgbClr>
                  </a:outerShdw>
                </a:effectLst>
              </a:rPr>
              <a:t>корисну</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що</a:t>
            </a:r>
            <a:r>
              <a:rPr lang="ru-RU" sz="1600" b="1" i="1" dirty="0">
                <a:solidFill>
                  <a:schemeClr val="tx1">
                    <a:lumMod val="85000"/>
                  </a:schemeClr>
                </a:solidFill>
                <a:effectLst>
                  <a:outerShdw blurRad="38100" dist="38100" dir="2700000" algn="tl">
                    <a:srgbClr val="000000">
                      <a:alpha val="43137"/>
                    </a:srgbClr>
                  </a:outerShdw>
                </a:effectLst>
              </a:rPr>
              <a:t> не </a:t>
            </a:r>
            <a:r>
              <a:rPr lang="ru-RU" sz="1600" b="1" i="1" dirty="0" err="1">
                <a:solidFill>
                  <a:schemeClr val="tx1">
                    <a:lumMod val="85000"/>
                  </a:schemeClr>
                </a:solidFill>
                <a:effectLst>
                  <a:outerShdw blurRad="38100" dist="38100" dir="2700000" algn="tl">
                    <a:srgbClr val="000000">
                      <a:alpha val="43137"/>
                    </a:srgbClr>
                  </a:outerShdw>
                </a:effectLst>
              </a:rPr>
              <a:t>руйнує</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психіку</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людини</a:t>
            </a:r>
            <a:r>
              <a:rPr lang="ru-RU" sz="1600" b="1" i="1" dirty="0">
                <a:solidFill>
                  <a:schemeClr val="tx1">
                    <a:lumMod val="85000"/>
                  </a:schemeClr>
                </a:solidFill>
                <a:effectLst>
                  <a:outerShdw blurRad="38100" dist="38100" dir="2700000" algn="tl">
                    <a:srgbClr val="000000">
                      <a:alpha val="43137"/>
                    </a:srgbClr>
                  </a:outerShdw>
                </a:effectLst>
              </a:rPr>
              <a:t>, а </a:t>
            </a:r>
            <a:r>
              <a:rPr lang="ru-RU" sz="1600" b="1" i="1" dirty="0" err="1">
                <a:solidFill>
                  <a:schemeClr val="tx1">
                    <a:lumMod val="85000"/>
                  </a:schemeClr>
                </a:solidFill>
                <a:effectLst>
                  <a:outerShdw blurRad="38100" dist="38100" dir="2700000" algn="tl">
                    <a:srgbClr val="000000">
                      <a:alpha val="43137"/>
                    </a:srgbClr>
                  </a:outerShdw>
                </a:effectLst>
              </a:rPr>
              <a:t>вчить</a:t>
            </a:r>
            <a:r>
              <a:rPr lang="ru-RU" sz="1600" b="1" i="1" dirty="0">
                <a:solidFill>
                  <a:schemeClr val="tx1">
                    <a:lumMod val="85000"/>
                  </a:schemeClr>
                </a:solidFill>
                <a:effectLst>
                  <a:outerShdw blurRad="38100" dist="38100" dir="2700000" algn="tl">
                    <a:srgbClr val="000000">
                      <a:alpha val="43137"/>
                    </a:srgbClr>
                  </a:outerShdw>
                </a:effectLst>
              </a:rPr>
              <a:t> стати </a:t>
            </a:r>
            <a:r>
              <a:rPr lang="ru-RU" sz="1600" b="1" i="1" dirty="0" err="1">
                <a:solidFill>
                  <a:schemeClr val="tx1">
                    <a:lumMod val="85000"/>
                  </a:schemeClr>
                </a:solidFill>
                <a:effectLst>
                  <a:outerShdw blurRad="38100" dist="38100" dir="2700000" algn="tl">
                    <a:srgbClr val="000000">
                      <a:alpha val="43137"/>
                    </a:srgbClr>
                  </a:outerShdw>
                </a:effectLst>
              </a:rPr>
              <a:t>передбачливим</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прорахувати</a:t>
            </a:r>
            <a:r>
              <a:rPr lang="ru-RU" sz="1600" b="1" i="1" dirty="0">
                <a:solidFill>
                  <a:schemeClr val="tx1">
                    <a:lumMod val="85000"/>
                  </a:schemeClr>
                </a:solidFill>
                <a:effectLst>
                  <a:outerShdw blurRad="38100" dist="38100" dir="2700000" algn="tl">
                    <a:srgbClr val="000000">
                      <a:alpha val="43137"/>
                    </a:srgbClr>
                  </a:outerShdw>
                </a:effectLst>
              </a:rPr>
              <a:t> кроки </a:t>
            </a:r>
            <a:r>
              <a:rPr lang="ru-RU" sz="1600" b="1" i="1" dirty="0" err="1">
                <a:solidFill>
                  <a:schemeClr val="tx1">
                    <a:lumMod val="85000"/>
                  </a:schemeClr>
                </a:solidFill>
                <a:effectLst>
                  <a:outerShdw blurRad="38100" dist="38100" dir="2700000" algn="tl">
                    <a:srgbClr val="000000">
                      <a:alpha val="43137"/>
                    </a:srgbClr>
                  </a:outerShdw>
                </a:effectLst>
              </a:rPr>
              <a:t>своїх</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дій</a:t>
            </a:r>
            <a:r>
              <a:rPr lang="ru-RU" sz="1600" b="1" i="1" dirty="0">
                <a:solidFill>
                  <a:schemeClr val="tx1">
                    <a:lumMod val="85000"/>
                  </a:schemeClr>
                </a:solidFill>
                <a:effectLst>
                  <a:outerShdw blurRad="38100" dist="38100" dir="2700000" algn="tl">
                    <a:srgbClr val="000000">
                      <a:alpha val="43137"/>
                    </a:srgbClr>
                  </a:outerShdw>
                </a:effectLst>
              </a:rPr>
              <a:t> наперед, </a:t>
            </a:r>
            <a:r>
              <a:rPr lang="ru-RU" sz="1600" b="1" i="1" dirty="0" err="1">
                <a:solidFill>
                  <a:schemeClr val="tx1">
                    <a:lumMod val="85000"/>
                  </a:schemeClr>
                </a:solidFill>
                <a:effectLst>
                  <a:outerShdw blurRad="38100" dist="38100" dir="2700000" algn="tl">
                    <a:srgbClr val="000000">
                      <a:alpha val="43137"/>
                    </a:srgbClr>
                  </a:outerShdw>
                </a:effectLst>
              </a:rPr>
              <a:t>візуально</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долати</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труднощі</a:t>
            </a:r>
            <a:r>
              <a:rPr lang="ru-RU" sz="1600" b="1" i="1" dirty="0">
                <a:solidFill>
                  <a:schemeClr val="tx1">
                    <a:lumMod val="85000"/>
                  </a:schemeClr>
                </a:solidFill>
                <a:effectLst>
                  <a:outerShdw blurRad="38100" dist="38100" dir="2700000" algn="tl">
                    <a:srgbClr val="000000">
                      <a:alpha val="43137"/>
                    </a:srgbClr>
                  </a:outerShdw>
                </a:effectLst>
              </a:rPr>
              <a:t> і </a:t>
            </a:r>
            <a:r>
              <a:rPr lang="ru-RU" sz="1600" b="1" i="1" dirty="0" err="1">
                <a:solidFill>
                  <a:schemeClr val="tx1">
                    <a:lumMod val="85000"/>
                  </a:schemeClr>
                </a:solidFill>
                <a:effectLst>
                  <a:outerShdw blurRad="38100" dist="38100" dir="2700000" algn="tl">
                    <a:srgbClr val="000000">
                      <a:alpha val="43137"/>
                    </a:srgbClr>
                  </a:outerShdw>
                </a:effectLst>
              </a:rPr>
              <a:t>перешкоди</a:t>
            </a:r>
            <a:r>
              <a:rPr lang="ru-RU" sz="1600" b="1" i="1" dirty="0">
                <a:solidFill>
                  <a:schemeClr val="tx1">
                    <a:lumMod val="85000"/>
                  </a:schemeClr>
                </a:solidFill>
                <a:effectLst>
                  <a:outerShdw blurRad="38100" dist="38100" dir="2700000" algn="tl">
                    <a:srgbClr val="000000">
                      <a:alpha val="43137"/>
                    </a:srgbClr>
                  </a:outerShdw>
                </a:effectLst>
              </a:rPr>
              <a:t> на </a:t>
            </a:r>
            <a:r>
              <a:rPr lang="ru-RU" sz="1600" b="1" i="1" dirty="0" err="1">
                <a:solidFill>
                  <a:schemeClr val="tx1">
                    <a:lumMod val="85000"/>
                  </a:schemeClr>
                </a:solidFill>
                <a:effectLst>
                  <a:outerShdw blurRad="38100" dist="38100" dir="2700000" algn="tl">
                    <a:srgbClr val="000000">
                      <a:alpha val="43137"/>
                    </a:srgbClr>
                  </a:outerShdw>
                </a:effectLst>
              </a:rPr>
              <a:t>своєму</a:t>
            </a:r>
            <a:r>
              <a:rPr lang="ru-RU" sz="1600" b="1" i="1" dirty="0">
                <a:solidFill>
                  <a:schemeClr val="tx1">
                    <a:lumMod val="85000"/>
                  </a:schemeClr>
                </a:solidFill>
                <a:effectLst>
                  <a:outerShdw blurRad="38100" dist="38100" dir="2700000" algn="tl">
                    <a:srgbClr val="000000">
                      <a:alpha val="43137"/>
                    </a:srgbClr>
                  </a:outerShdw>
                </a:effectLst>
              </a:rPr>
              <a:t> шляху, </a:t>
            </a:r>
            <a:r>
              <a:rPr lang="ru-RU" sz="1600" b="1" i="1" dirty="0" err="1">
                <a:solidFill>
                  <a:schemeClr val="tx1">
                    <a:lumMod val="85000"/>
                  </a:schemeClr>
                </a:solidFill>
                <a:effectLst>
                  <a:outerShdw blurRad="38100" dist="38100" dir="2700000" algn="tl">
                    <a:srgbClr val="000000">
                      <a:alpha val="43137"/>
                    </a:srgbClr>
                  </a:outerShdw>
                </a:effectLst>
              </a:rPr>
              <a:t>скласти</a:t>
            </a:r>
            <a:r>
              <a:rPr lang="ru-RU" sz="1600" b="1" i="1" dirty="0">
                <a:solidFill>
                  <a:schemeClr val="tx1">
                    <a:lumMod val="85000"/>
                  </a:schemeClr>
                </a:solidFill>
                <a:effectLst>
                  <a:outerShdw blurRad="38100" dist="38100" dir="2700000" algn="tl">
                    <a:srgbClr val="000000">
                      <a:alpha val="43137"/>
                    </a:srgbClr>
                  </a:outerShdw>
                </a:effectLst>
              </a:rPr>
              <a:t> план </a:t>
            </a:r>
            <a:r>
              <a:rPr lang="ru-RU" sz="1600" b="1" i="1" dirty="0" err="1">
                <a:solidFill>
                  <a:schemeClr val="tx1">
                    <a:lumMod val="85000"/>
                  </a:schemeClr>
                </a:solidFill>
                <a:effectLst>
                  <a:outerShdw blurRad="38100" dist="38100" dir="2700000" algn="tl">
                    <a:srgbClr val="000000">
                      <a:alpha val="43137"/>
                    </a:srgbClr>
                  </a:outerShdw>
                </a:effectLst>
              </a:rPr>
              <a:t>дій</a:t>
            </a:r>
            <a:r>
              <a:rPr lang="ru-RU" sz="1600" b="1" i="1" dirty="0">
                <a:solidFill>
                  <a:schemeClr val="tx1">
                    <a:lumMod val="85000"/>
                  </a:schemeClr>
                </a:solidFill>
                <a:effectLst>
                  <a:outerShdw blurRad="38100" dist="38100" dir="2700000" algn="tl">
                    <a:srgbClr val="000000">
                      <a:alpha val="43137"/>
                    </a:srgbClr>
                  </a:outerShdw>
                </a:effectLst>
              </a:rPr>
              <a:t> і перенести </a:t>
            </a:r>
            <a:r>
              <a:rPr lang="ru-RU" sz="1600" b="1" i="1" dirty="0" err="1">
                <a:solidFill>
                  <a:schemeClr val="tx1">
                    <a:lumMod val="85000"/>
                  </a:schemeClr>
                </a:solidFill>
                <a:effectLst>
                  <a:outerShdw blurRad="38100" dist="38100" dir="2700000" algn="tl">
                    <a:srgbClr val="000000">
                      <a:alpha val="43137"/>
                    </a:srgbClr>
                  </a:outerShdw>
                </a:effectLst>
              </a:rPr>
              <a:t>це</a:t>
            </a:r>
            <a:r>
              <a:rPr lang="ru-RU" sz="1600" b="1" i="1" dirty="0">
                <a:solidFill>
                  <a:schemeClr val="tx1">
                    <a:lumMod val="85000"/>
                  </a:schemeClr>
                </a:solidFill>
                <a:effectLst>
                  <a:outerShdw blurRad="38100" dist="38100" dir="2700000" algn="tl">
                    <a:srgbClr val="000000">
                      <a:alpha val="43137"/>
                    </a:srgbClr>
                  </a:outerShdw>
                </a:effectLst>
              </a:rPr>
              <a:t> в </a:t>
            </a:r>
            <a:r>
              <a:rPr lang="ru-RU" sz="1600" b="1" i="1" dirty="0" err="1">
                <a:solidFill>
                  <a:schemeClr val="tx1">
                    <a:lumMod val="85000"/>
                  </a:schemeClr>
                </a:solidFill>
                <a:effectLst>
                  <a:outerShdw blurRad="38100" dist="38100" dir="2700000" algn="tl">
                    <a:srgbClr val="000000">
                      <a:alpha val="43137"/>
                    </a:srgbClr>
                  </a:outerShdw>
                </a:effectLst>
              </a:rPr>
              <a:t>реальне</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життя</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Надає</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позитивний</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ефект</a:t>
            </a:r>
            <a:r>
              <a:rPr lang="ru-RU" sz="1600" b="1" i="1" dirty="0">
                <a:solidFill>
                  <a:schemeClr val="tx1">
                    <a:lumMod val="85000"/>
                  </a:schemeClr>
                </a:solidFill>
                <a:effectLst>
                  <a:outerShdw blurRad="38100" dist="38100" dir="2700000" algn="tl">
                    <a:srgbClr val="000000">
                      <a:alpha val="43137"/>
                    </a:srgbClr>
                  </a:outerShdw>
                </a:effectLst>
              </a:rPr>
              <a:t> для людей з </a:t>
            </a:r>
            <a:r>
              <a:rPr lang="ru-RU" sz="1600" b="1" i="1" dirty="0" err="1">
                <a:solidFill>
                  <a:schemeClr val="tx1">
                    <a:lumMod val="85000"/>
                  </a:schemeClr>
                </a:solidFill>
                <a:effectLst>
                  <a:outerShdw blurRad="38100" dist="38100" dir="2700000" algn="tl">
                    <a:srgbClr val="000000">
                      <a:alpha val="43137"/>
                    </a:srgbClr>
                  </a:outerShdw>
                </a:effectLst>
              </a:rPr>
              <a:t>порушенням</a:t>
            </a:r>
            <a:r>
              <a:rPr lang="ru-RU" sz="1600" b="1" i="1" dirty="0">
                <a:solidFill>
                  <a:schemeClr val="tx1">
                    <a:lumMod val="85000"/>
                  </a:schemeClr>
                </a:solidFill>
                <a:effectLst>
                  <a:outerShdw blurRad="38100" dist="38100" dir="2700000" algn="tl">
                    <a:srgbClr val="000000">
                      <a:alpha val="43137"/>
                    </a:srgbClr>
                  </a:outerShdw>
                </a:effectLst>
              </a:rPr>
              <a:t> сну, </a:t>
            </a:r>
            <a:r>
              <a:rPr lang="ru-RU" sz="1600" b="1" i="1" dirty="0" err="1">
                <a:solidFill>
                  <a:schemeClr val="tx1">
                    <a:lumMod val="85000"/>
                  </a:schemeClr>
                </a:solidFill>
                <a:effectLst>
                  <a:outerShdw blurRad="38100" dist="38100" dir="2700000" algn="tl">
                    <a:srgbClr val="000000">
                      <a:alpha val="43137"/>
                    </a:srgbClr>
                  </a:outerShdw>
                </a:effectLst>
              </a:rPr>
              <a:t>стресами</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розладами</a:t>
            </a:r>
            <a:r>
              <a:rPr lang="ru-RU" sz="1600" b="1" i="1" dirty="0">
                <a:solidFill>
                  <a:schemeClr val="tx1">
                    <a:lumMod val="85000"/>
                  </a:schemeClr>
                </a:solidFill>
                <a:effectLst>
                  <a:outerShdw blurRad="38100" dist="38100" dir="2700000" algn="tl">
                    <a:srgbClr val="000000">
                      <a:alpha val="43137"/>
                    </a:srgbClr>
                  </a:outerShdw>
                </a:effectLst>
              </a:rPr>
              <a:t> аутичного спектру, синдромом </a:t>
            </a:r>
            <a:r>
              <a:rPr lang="ru-RU" sz="1600" b="1" i="1" dirty="0" err="1">
                <a:solidFill>
                  <a:schemeClr val="tx1">
                    <a:lumMod val="85000"/>
                  </a:schemeClr>
                </a:solidFill>
                <a:effectLst>
                  <a:outerShdw blurRad="38100" dist="38100" dir="2700000" algn="tl">
                    <a:srgbClr val="000000">
                      <a:alpha val="43137"/>
                    </a:srgbClr>
                  </a:outerShdw>
                </a:effectLst>
              </a:rPr>
              <a:t>дефіциту</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уваги</a:t>
            </a:r>
            <a:r>
              <a:rPr lang="ru-RU" sz="1600" b="1" i="1" dirty="0">
                <a:solidFill>
                  <a:schemeClr val="tx1">
                    <a:lumMod val="85000"/>
                  </a:schemeClr>
                </a:solidFill>
                <a:effectLst>
                  <a:outerShdw blurRad="38100" dist="38100" dir="2700000" algn="tl">
                    <a:srgbClr val="000000">
                      <a:alpha val="43137"/>
                    </a:srgbClr>
                  </a:outerShdw>
                </a:effectLst>
              </a:rPr>
              <a:t> та </a:t>
            </a:r>
            <a:r>
              <a:rPr lang="ru-RU" sz="1600" b="1" i="1" dirty="0" err="1">
                <a:solidFill>
                  <a:schemeClr val="tx1">
                    <a:lumMod val="85000"/>
                  </a:schemeClr>
                </a:solidFill>
                <a:effectLst>
                  <a:outerShdw blurRad="38100" dist="38100" dir="2700000" algn="tl">
                    <a:srgbClr val="000000">
                      <a:alpha val="43137"/>
                    </a:srgbClr>
                  </a:outerShdw>
                </a:effectLst>
              </a:rPr>
              <a:t>гіперактивністю</a:t>
            </a:r>
            <a:r>
              <a:rPr lang="ru-RU" sz="1600" b="1" i="1" dirty="0">
                <a:solidFill>
                  <a:schemeClr val="tx1">
                    <a:lumMod val="85000"/>
                  </a:schemeClr>
                </a:solidFill>
                <a:effectLst>
                  <a:outerShdw blurRad="38100" dist="38100" dir="2700000" algn="tl">
                    <a:srgbClr val="000000">
                      <a:alpha val="43137"/>
                    </a:srgbClr>
                  </a:outerShdw>
                </a:effectLst>
              </a:rPr>
              <a:t>.</a:t>
            </a:r>
            <a:r>
              <a:rPr lang="ru-RU" sz="1600" b="1" i="1" dirty="0">
                <a:solidFill>
                  <a:schemeClr val="tx1">
                    <a:lumMod val="85000"/>
                  </a:schemeClr>
                </a:solidFill>
                <a:effectLst>
                  <a:outerShdw blurRad="38100" dist="38100" dir="2700000" algn="tl">
                    <a:srgbClr val="000000">
                      <a:alpha val="43137"/>
                    </a:srgbClr>
                  </a:outerShdw>
                </a:effectLst>
              </a:rPr>
              <a:t/>
            </a:r>
            <a:br>
              <a:rPr lang="ru-RU" sz="1600" b="1" i="1" dirty="0">
                <a:solidFill>
                  <a:schemeClr val="tx1">
                    <a:lumMod val="85000"/>
                  </a:schemeClr>
                </a:solidFill>
                <a:effectLst>
                  <a:outerShdw blurRad="38100" dist="38100" dir="2700000" algn="tl">
                    <a:srgbClr val="000000">
                      <a:alpha val="43137"/>
                    </a:srgbClr>
                  </a:outerShdw>
                </a:effectLst>
              </a:rPr>
            </a:br>
            <a:r>
              <a:rPr lang="ru-RU" sz="1600" b="1" i="1" dirty="0">
                <a:solidFill>
                  <a:schemeClr val="tx1">
                    <a:lumMod val="85000"/>
                  </a:schemeClr>
                </a:solidFill>
                <a:effectLst>
                  <a:outerShdw blurRad="38100" dist="38100" dir="2700000" algn="tl">
                    <a:srgbClr val="000000">
                      <a:alpha val="43137"/>
                    </a:srgbClr>
                  </a:outerShdw>
                </a:effectLst>
              </a:rPr>
              <a:t>Як «</a:t>
            </a:r>
            <a:r>
              <a:rPr lang="ru-RU" sz="1600" b="1" i="1" dirty="0" err="1" smtClean="0">
                <a:solidFill>
                  <a:schemeClr val="tx1">
                    <a:lumMod val="85000"/>
                  </a:schemeClr>
                </a:solidFill>
                <a:effectLst>
                  <a:outerShdw blurRad="38100" dist="38100" dir="2700000" algn="tl">
                    <a:srgbClr val="000000">
                      <a:alpha val="43137"/>
                    </a:srgbClr>
                  </a:outerShdw>
                </a:effectLst>
              </a:rPr>
              <a:t>зірка-вказівка</a:t>
            </a:r>
            <a:r>
              <a:rPr lang="ru-RU" sz="1600" b="1" i="1" dirty="0">
                <a:solidFill>
                  <a:schemeClr val="tx1">
                    <a:lumMod val="85000"/>
                  </a:schemeClr>
                </a:solidFill>
                <a:effectLst>
                  <a:outerShdw blurRad="38100" dist="38100" dir="2700000" algn="tl">
                    <a:srgbClr val="000000">
                      <a:alpha val="43137"/>
                    </a:srgbClr>
                  </a:outerShdw>
                </a:effectLst>
              </a:rPr>
              <a:t>» для </a:t>
            </a:r>
            <a:r>
              <a:rPr lang="ru-RU" sz="1600" b="1" i="1" dirty="0" err="1">
                <a:solidFill>
                  <a:schemeClr val="tx1">
                    <a:lumMod val="85000"/>
                  </a:schemeClr>
                </a:solidFill>
                <a:effectLst>
                  <a:outerShdw blurRad="38100" dist="38100" dir="2700000" algn="tl">
                    <a:srgbClr val="000000">
                      <a:alpha val="43137"/>
                    </a:srgbClr>
                  </a:outerShdw>
                </a:effectLst>
              </a:rPr>
              <a:t>програмування</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smtClean="0">
                <a:solidFill>
                  <a:schemeClr val="tx1">
                    <a:lumMod val="85000"/>
                  </a:schemeClr>
                </a:solidFill>
                <a:effectLst>
                  <a:outerShdw blurRad="38100" dist="38100" dir="2700000" algn="tl">
                    <a:srgbClr val="000000">
                      <a:alpha val="43137"/>
                    </a:srgbClr>
                  </a:outerShdw>
                </a:effectLst>
              </a:rPr>
              <a:t>успіху</a:t>
            </a:r>
            <a:r>
              <a:rPr lang="ru-RU" sz="1600" b="1" i="1" dirty="0" smtClean="0">
                <a:solidFill>
                  <a:schemeClr val="tx1">
                    <a:lumMod val="85000"/>
                  </a:schemeClr>
                </a:solidFill>
                <a:effectLst>
                  <a:outerShdw blurRad="38100" dist="38100" dir="2700000" algn="tl">
                    <a:srgbClr val="000000">
                      <a:alpha val="43137"/>
                    </a:srgbClr>
                  </a:outerShdw>
                </a:effectLst>
              </a:rPr>
              <a:t/>
            </a:r>
            <a:br>
              <a:rPr lang="ru-RU" sz="1600" b="1" i="1" dirty="0" smtClean="0">
                <a:solidFill>
                  <a:schemeClr val="tx1">
                    <a:lumMod val="85000"/>
                  </a:schemeClr>
                </a:solidFill>
                <a:effectLst>
                  <a:outerShdw blurRad="38100" dist="38100" dir="2700000" algn="tl">
                    <a:srgbClr val="000000">
                      <a:alpha val="43137"/>
                    </a:srgbClr>
                  </a:outerShdw>
                </a:effectLst>
              </a:rPr>
            </a:br>
            <a:r>
              <a:rPr lang="ru-RU" sz="1600" b="1" i="1" dirty="0" smtClean="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подолання</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життєвих</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ситуацій</a:t>
            </a:r>
            <a:r>
              <a:rPr lang="ru-RU" sz="1600" b="1" i="1" dirty="0">
                <a:solidFill>
                  <a:schemeClr val="tx1">
                    <a:lumMod val="85000"/>
                  </a:schemeClr>
                </a:solidFill>
                <a:effectLst>
                  <a:outerShdw blurRad="38100" dist="38100" dir="2700000" algn="tl">
                    <a:srgbClr val="000000">
                      <a:alpha val="43137"/>
                    </a:srgbClr>
                  </a:outerShdw>
                </a:effectLst>
              </a:rPr>
              <a:t> та </a:t>
            </a:r>
            <a:r>
              <a:rPr lang="ru-RU" sz="1600" b="1" i="1" dirty="0" err="1">
                <a:solidFill>
                  <a:schemeClr val="tx1">
                    <a:lumMod val="85000"/>
                  </a:schemeClr>
                </a:solidFill>
                <a:effectLst>
                  <a:outerShdw blurRad="38100" dist="38100" dir="2700000" algn="tl">
                    <a:srgbClr val="000000">
                      <a:alpha val="43137"/>
                    </a:srgbClr>
                  </a:outerShdw>
                </a:effectLst>
              </a:rPr>
              <a:t>перешкод</a:t>
            </a:r>
            <a:r>
              <a:rPr lang="ru-RU" sz="1600" b="1" i="1" dirty="0">
                <a:solidFill>
                  <a:schemeClr val="tx1">
                    <a:lumMod val="85000"/>
                  </a:schemeClr>
                </a:solidFill>
                <a:effectLst>
                  <a:outerShdw blurRad="38100" dist="38100" dir="2700000" algn="tl">
                    <a:srgbClr val="000000">
                      <a:alpha val="43137"/>
                    </a:srgbClr>
                  </a:outerShdw>
                </a:effectLst>
              </a:rPr>
              <a:t>, для </a:t>
            </a:r>
            <a:r>
              <a:rPr lang="ru-RU" sz="1600" b="1" i="1" dirty="0" smtClean="0">
                <a:solidFill>
                  <a:schemeClr val="tx1">
                    <a:lumMod val="85000"/>
                  </a:schemeClr>
                </a:solidFill>
                <a:effectLst>
                  <a:outerShdw blurRad="38100" dist="38100" dir="2700000" algn="tl">
                    <a:srgbClr val="000000">
                      <a:alpha val="43137"/>
                    </a:srgbClr>
                  </a:outerShdw>
                </a:effectLst>
              </a:rPr>
              <a:t/>
            </a:r>
            <a:br>
              <a:rPr lang="ru-RU" sz="1600" b="1" i="1" dirty="0" smtClean="0">
                <a:solidFill>
                  <a:schemeClr val="tx1">
                    <a:lumMod val="85000"/>
                  </a:schemeClr>
                </a:solidFill>
                <a:effectLst>
                  <a:outerShdw blurRad="38100" dist="38100" dir="2700000" algn="tl">
                    <a:srgbClr val="000000">
                      <a:alpha val="43137"/>
                    </a:srgbClr>
                  </a:outerShdw>
                </a:effectLst>
              </a:rPr>
            </a:br>
            <a:r>
              <a:rPr lang="ru-RU" sz="1600" b="1" i="1" dirty="0" err="1" smtClean="0">
                <a:solidFill>
                  <a:schemeClr val="tx1">
                    <a:lumMod val="85000"/>
                  </a:schemeClr>
                </a:solidFill>
                <a:effectLst>
                  <a:outerShdw blurRad="38100" dist="38100" dir="2700000" algn="tl">
                    <a:srgbClr val="000000">
                      <a:alpha val="43137"/>
                    </a:srgbClr>
                  </a:outerShdw>
                </a:effectLst>
              </a:rPr>
              <a:t>розвитку</a:t>
            </a:r>
            <a:r>
              <a:rPr lang="ru-RU" sz="1600" b="1" i="1" dirty="0" smtClean="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емоційно-вольової</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сфери</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вважаємо</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smtClean="0">
                <a:solidFill>
                  <a:schemeClr val="tx1">
                    <a:lumMod val="85000"/>
                  </a:schemeClr>
                </a:solidFill>
                <a:effectLst>
                  <a:outerShdw blurRad="38100" dist="38100" dir="2700000" algn="tl">
                    <a:srgbClr val="000000">
                      <a:alpha val="43137"/>
                    </a:srgbClr>
                  </a:outerShdw>
                </a:effectLst>
              </a:rPr>
              <a:t/>
            </a:r>
            <a:br>
              <a:rPr lang="ru-RU" sz="1600" b="1" i="1" dirty="0" smtClean="0">
                <a:solidFill>
                  <a:schemeClr val="tx1">
                    <a:lumMod val="85000"/>
                  </a:schemeClr>
                </a:solidFill>
                <a:effectLst>
                  <a:outerShdw blurRad="38100" dist="38100" dir="2700000" algn="tl">
                    <a:srgbClr val="000000">
                      <a:alpha val="43137"/>
                    </a:srgbClr>
                  </a:outerShdw>
                </a:effectLst>
              </a:rPr>
            </a:br>
            <a:r>
              <a:rPr lang="ru-RU" sz="1600" b="1" i="1" dirty="0" err="1" smtClean="0">
                <a:solidFill>
                  <a:schemeClr val="tx1">
                    <a:lumMod val="85000"/>
                  </a:schemeClr>
                </a:solidFill>
                <a:effectLst>
                  <a:outerShdw blurRad="38100" dist="38100" dir="2700000" algn="tl">
                    <a:srgbClr val="000000">
                      <a:alpha val="43137"/>
                    </a:srgbClr>
                  </a:outerShdw>
                </a:effectLst>
              </a:rPr>
              <a:t>що</a:t>
            </a:r>
            <a:r>
              <a:rPr lang="ru-RU" sz="1600" b="1" i="1" dirty="0" smtClean="0">
                <a:solidFill>
                  <a:schemeClr val="tx1">
                    <a:lumMod val="85000"/>
                  </a:schemeClr>
                </a:solidFill>
                <a:effectLst>
                  <a:outerShdw blurRad="38100" dist="38100" dir="2700000" algn="tl">
                    <a:srgbClr val="000000">
                      <a:alpha val="43137"/>
                    </a:srgbClr>
                  </a:outerShdw>
                </a:effectLst>
              </a:rPr>
              <a:t> </a:t>
            </a:r>
            <a:r>
              <a:rPr lang="ru-RU" sz="1600" b="1" i="1" dirty="0">
                <a:solidFill>
                  <a:schemeClr val="tx1">
                    <a:lumMod val="85000"/>
                  </a:schemeClr>
                </a:solidFill>
                <a:effectLst>
                  <a:outerShdw blurRad="38100" dist="38100" dir="2700000" algn="tl">
                    <a:srgbClr val="000000">
                      <a:alpha val="43137"/>
                    </a:srgbClr>
                  </a:outerShdw>
                </a:effectLst>
              </a:rPr>
              <a:t>тренажер буде в </a:t>
            </a:r>
            <a:r>
              <a:rPr lang="ru-RU" sz="1600" b="1" i="1" dirty="0" err="1">
                <a:solidFill>
                  <a:schemeClr val="tx1">
                    <a:lumMod val="85000"/>
                  </a:schemeClr>
                </a:solidFill>
                <a:effectLst>
                  <a:outerShdw blurRad="38100" dist="38100" dir="2700000" algn="tl">
                    <a:srgbClr val="000000">
                      <a:alpha val="43137"/>
                    </a:srgbClr>
                  </a:outerShdw>
                </a:effectLst>
              </a:rPr>
              <a:t>нагоді</a:t>
            </a:r>
            <a:r>
              <a:rPr lang="ru-RU" sz="1600" b="1" i="1" dirty="0">
                <a:solidFill>
                  <a:schemeClr val="tx1">
                    <a:lumMod val="85000"/>
                  </a:schemeClr>
                </a:solidFill>
                <a:effectLst>
                  <a:outerShdw blurRad="38100" dist="38100" dir="2700000" algn="tl">
                    <a:srgbClr val="000000">
                      <a:alpha val="43137"/>
                    </a:srgbClr>
                  </a:outerShdw>
                </a:effectLst>
              </a:rPr>
              <a:t> для:</a:t>
            </a:r>
            <a:r>
              <a:rPr lang="ru-RU" sz="1600" b="1" i="1" dirty="0">
                <a:solidFill>
                  <a:schemeClr val="tx1">
                    <a:lumMod val="85000"/>
                  </a:schemeClr>
                </a:solidFill>
                <a:effectLst>
                  <a:outerShdw blurRad="38100" dist="38100" dir="2700000" algn="tl">
                    <a:srgbClr val="000000">
                      <a:alpha val="43137"/>
                    </a:srgbClr>
                  </a:outerShdw>
                </a:effectLst>
              </a:rPr>
              <a:t/>
            </a:r>
            <a:br>
              <a:rPr lang="ru-RU" sz="1600" b="1" i="1" dirty="0">
                <a:solidFill>
                  <a:schemeClr val="tx1">
                    <a:lumMod val="85000"/>
                  </a:schemeClr>
                </a:solidFill>
                <a:effectLst>
                  <a:outerShdw blurRad="38100" dist="38100" dir="2700000" algn="tl">
                    <a:srgbClr val="000000">
                      <a:alpha val="43137"/>
                    </a:srgbClr>
                  </a:outerShdw>
                </a:effectLst>
              </a:rPr>
            </a:b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підвищення</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самооцінки</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людини</a:t>
            </a:r>
            <a:r>
              <a:rPr lang="ru-RU" sz="1600" b="1" i="1" dirty="0">
                <a:solidFill>
                  <a:schemeClr val="tx1">
                    <a:lumMod val="85000"/>
                  </a:schemeClr>
                </a:solidFill>
                <a:effectLst>
                  <a:outerShdw blurRad="38100" dist="38100" dir="2700000" algn="tl">
                    <a:srgbClr val="000000">
                      <a:alpha val="43137"/>
                    </a:srgbClr>
                  </a:outerShdw>
                </a:effectLst>
              </a:rPr>
              <a:t/>
            </a:r>
            <a:br>
              <a:rPr lang="ru-RU" sz="1600" b="1" i="1" dirty="0">
                <a:solidFill>
                  <a:schemeClr val="tx1">
                    <a:lumMod val="85000"/>
                  </a:schemeClr>
                </a:solidFill>
                <a:effectLst>
                  <a:outerShdw blurRad="38100" dist="38100" dir="2700000" algn="tl">
                    <a:srgbClr val="000000">
                      <a:alpha val="43137"/>
                    </a:srgbClr>
                  </a:outerShdw>
                </a:effectLst>
              </a:rPr>
            </a:b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формування</a:t>
            </a:r>
            <a:r>
              <a:rPr lang="ru-RU" sz="1600" b="1" i="1" dirty="0">
                <a:solidFill>
                  <a:schemeClr val="tx1">
                    <a:lumMod val="85000"/>
                  </a:schemeClr>
                </a:solidFill>
                <a:effectLst>
                  <a:outerShdw blurRad="38100" dist="38100" dir="2700000" algn="tl">
                    <a:srgbClr val="000000">
                      <a:alpha val="43137"/>
                    </a:srgbClr>
                  </a:outerShdw>
                </a:effectLst>
              </a:rPr>
              <a:t> позитивного </a:t>
            </a:r>
            <a:r>
              <a:rPr lang="ru-RU" sz="1600" b="1" i="1" dirty="0" err="1">
                <a:solidFill>
                  <a:schemeClr val="tx1">
                    <a:lumMod val="85000"/>
                  </a:schemeClr>
                </a:solidFill>
                <a:effectLst>
                  <a:outerShdw blurRad="38100" dist="38100" dir="2700000" algn="tl">
                    <a:srgbClr val="000000">
                      <a:alpha val="43137"/>
                    </a:srgbClr>
                  </a:outerShdw>
                </a:effectLst>
              </a:rPr>
              <a:t>погляду</a:t>
            </a:r>
            <a:r>
              <a:rPr lang="ru-RU" sz="1600" b="1" i="1" dirty="0">
                <a:solidFill>
                  <a:schemeClr val="tx1">
                    <a:lumMod val="85000"/>
                  </a:schemeClr>
                </a:solidFill>
                <a:effectLst>
                  <a:outerShdw blurRad="38100" dist="38100" dir="2700000" algn="tl">
                    <a:srgbClr val="000000">
                      <a:alpha val="43137"/>
                    </a:srgbClr>
                  </a:outerShdw>
                </a:effectLst>
              </a:rPr>
              <a:t> на </a:t>
            </a:r>
            <a:r>
              <a:rPr lang="ru-RU" sz="1600" b="1" i="1" dirty="0" err="1" smtClean="0">
                <a:solidFill>
                  <a:schemeClr val="tx1">
                    <a:lumMod val="85000"/>
                  </a:schemeClr>
                </a:solidFill>
                <a:effectLst>
                  <a:outerShdw blurRad="38100" dist="38100" dir="2700000" algn="tl">
                    <a:srgbClr val="000000">
                      <a:alpha val="43137"/>
                    </a:srgbClr>
                  </a:outerShdw>
                </a:effectLst>
              </a:rPr>
              <a:t>світ</a:t>
            </a:r>
            <a:r>
              <a:rPr lang="ru-RU" sz="1600" b="1" i="1" dirty="0" smtClean="0">
                <a:solidFill>
                  <a:schemeClr val="tx1">
                    <a:lumMod val="85000"/>
                  </a:schemeClr>
                </a:solidFill>
                <a:effectLst>
                  <a:outerShdw blurRad="38100" dist="38100" dir="2700000" algn="tl">
                    <a:srgbClr val="000000">
                      <a:alpha val="43137"/>
                    </a:srgbClr>
                  </a:outerShdw>
                </a:effectLst>
              </a:rPr>
              <a:t/>
            </a:r>
            <a:br>
              <a:rPr lang="ru-RU" sz="1600" b="1" i="1" dirty="0" smtClean="0">
                <a:solidFill>
                  <a:schemeClr val="tx1">
                    <a:lumMod val="85000"/>
                  </a:schemeClr>
                </a:solidFill>
                <a:effectLst>
                  <a:outerShdw blurRad="38100" dist="38100" dir="2700000" algn="tl">
                    <a:srgbClr val="000000">
                      <a:alpha val="43137"/>
                    </a:srgbClr>
                  </a:outerShdw>
                </a:effectLst>
              </a:rPr>
            </a:br>
            <a:r>
              <a:rPr lang="ru-RU" sz="1600" b="1" i="1" dirty="0" smtClean="0">
                <a:solidFill>
                  <a:schemeClr val="tx1">
                    <a:lumMod val="85000"/>
                  </a:schemeClr>
                </a:solidFill>
                <a:effectLst>
                  <a:outerShdw blurRad="38100" dist="38100" dir="2700000" algn="tl">
                    <a:srgbClr val="000000">
                      <a:alpha val="43137"/>
                    </a:srgbClr>
                  </a:outerShdw>
                </a:effectLst>
              </a:rPr>
              <a:t> </a:t>
            </a:r>
            <a:r>
              <a:rPr lang="ru-RU" sz="1600" b="1" i="1" dirty="0">
                <a:solidFill>
                  <a:schemeClr val="tx1">
                    <a:lumMod val="85000"/>
                  </a:schemeClr>
                </a:solidFill>
                <a:effectLst>
                  <a:outerShdw blurRad="38100" dist="38100" dir="2700000" algn="tl">
                    <a:srgbClr val="000000">
                      <a:alpha val="43137"/>
                    </a:srgbClr>
                  </a:outerShdw>
                </a:effectLst>
              </a:rPr>
              <a:t>(</a:t>
            </a:r>
            <a:r>
              <a:rPr lang="ru-RU" sz="1600" b="1" i="1" dirty="0" err="1">
                <a:solidFill>
                  <a:schemeClr val="tx1">
                    <a:lumMod val="85000"/>
                  </a:schemeClr>
                </a:solidFill>
                <a:effectLst>
                  <a:outerShdw blurRad="38100" dist="38100" dir="2700000" algn="tl">
                    <a:srgbClr val="000000">
                      <a:alpha val="43137"/>
                    </a:srgbClr>
                  </a:outerShdw>
                </a:effectLst>
              </a:rPr>
              <a:t>профілактика</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суїцидальних</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проявів</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поведінки</a:t>
            </a:r>
            <a:r>
              <a:rPr lang="ru-RU" sz="1600" b="1" i="1" dirty="0">
                <a:solidFill>
                  <a:schemeClr val="tx1">
                    <a:lumMod val="85000"/>
                  </a:schemeClr>
                </a:solidFill>
                <a:effectLst>
                  <a:outerShdw blurRad="38100" dist="38100" dir="2700000" algn="tl">
                    <a:srgbClr val="000000">
                      <a:alpha val="43137"/>
                    </a:srgbClr>
                  </a:outerShdw>
                </a:effectLst>
              </a:rPr>
              <a:t>)</a:t>
            </a:r>
            <a:r>
              <a:rPr lang="ru-RU" sz="1600" b="1" i="1" dirty="0">
                <a:solidFill>
                  <a:schemeClr val="tx1">
                    <a:lumMod val="85000"/>
                  </a:schemeClr>
                </a:solidFill>
                <a:effectLst>
                  <a:outerShdw blurRad="38100" dist="38100" dir="2700000" algn="tl">
                    <a:srgbClr val="000000">
                      <a:alpha val="43137"/>
                    </a:srgbClr>
                  </a:outerShdw>
                </a:effectLst>
              </a:rPr>
              <a:t/>
            </a:r>
            <a:br>
              <a:rPr lang="ru-RU" sz="1600" b="1" i="1" dirty="0">
                <a:solidFill>
                  <a:schemeClr val="tx1">
                    <a:lumMod val="85000"/>
                  </a:schemeClr>
                </a:solidFill>
                <a:effectLst>
                  <a:outerShdw blurRad="38100" dist="38100" dir="2700000" algn="tl">
                    <a:srgbClr val="000000">
                      <a:alpha val="43137"/>
                    </a:srgbClr>
                  </a:outerShdw>
                </a:effectLst>
              </a:rPr>
            </a:b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зняття</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напруги</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страхів</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тривожності</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smtClean="0">
                <a:solidFill>
                  <a:schemeClr val="tx1">
                    <a:lumMod val="85000"/>
                  </a:schemeClr>
                </a:solidFill>
                <a:effectLst>
                  <a:outerShdw blurRad="38100" dist="38100" dir="2700000" algn="tl">
                    <a:srgbClr val="000000">
                      <a:alpha val="43137"/>
                    </a:srgbClr>
                  </a:outerShdw>
                </a:effectLst>
              </a:rPr>
              <a:t/>
            </a:r>
            <a:br>
              <a:rPr lang="ru-RU" sz="1600" b="1" i="1" dirty="0" smtClean="0">
                <a:solidFill>
                  <a:schemeClr val="tx1">
                    <a:lumMod val="85000"/>
                  </a:schemeClr>
                </a:solidFill>
                <a:effectLst>
                  <a:outerShdw blurRad="38100" dist="38100" dir="2700000" algn="tl">
                    <a:srgbClr val="000000">
                      <a:alpha val="43137"/>
                    </a:srgbClr>
                  </a:outerShdw>
                </a:effectLst>
              </a:rPr>
            </a:br>
            <a:r>
              <a:rPr lang="ru-RU" sz="1600" b="1" i="1" dirty="0" err="1" smtClean="0">
                <a:solidFill>
                  <a:schemeClr val="tx1">
                    <a:lumMod val="85000"/>
                  </a:schemeClr>
                </a:solidFill>
                <a:effectLst>
                  <a:outerShdw blurRad="38100" dist="38100" dir="2700000" algn="tl">
                    <a:srgbClr val="000000">
                      <a:alpha val="43137"/>
                    </a:srgbClr>
                  </a:outerShdw>
                </a:effectLst>
              </a:rPr>
              <a:t>стресових</a:t>
            </a:r>
            <a:r>
              <a:rPr lang="ru-RU" sz="1600" b="1" i="1" dirty="0" smtClean="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станів</a:t>
            </a:r>
            <a:r>
              <a:rPr lang="ru-RU" sz="1600" b="1" i="1" dirty="0">
                <a:solidFill>
                  <a:schemeClr val="tx1">
                    <a:lumMod val="85000"/>
                  </a:schemeClr>
                </a:solidFill>
                <a:effectLst>
                  <a:outerShdw blurRad="38100" dist="38100" dir="2700000" algn="tl">
                    <a:srgbClr val="000000">
                      <a:alpha val="43137"/>
                    </a:srgbClr>
                  </a:outerShdw>
                </a:effectLst>
              </a:rPr>
              <a:t/>
            </a:r>
            <a:br>
              <a:rPr lang="ru-RU" sz="1600" b="1" i="1" dirty="0">
                <a:solidFill>
                  <a:schemeClr val="tx1">
                    <a:lumMod val="85000"/>
                  </a:schemeClr>
                </a:solidFill>
                <a:effectLst>
                  <a:outerShdw blurRad="38100" dist="38100" dir="2700000" algn="tl">
                    <a:srgbClr val="000000">
                      <a:alpha val="43137"/>
                    </a:srgbClr>
                  </a:outerShdw>
                </a:effectLst>
              </a:rPr>
            </a:b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розвиток</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психічних</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функцій</a:t>
            </a:r>
            <a:r>
              <a:rPr lang="ru-RU" sz="1600" b="1" i="1" dirty="0">
                <a:solidFill>
                  <a:schemeClr val="tx1">
                    <a:lumMod val="85000"/>
                  </a:schemeClr>
                </a:solidFill>
                <a:effectLst>
                  <a:outerShdw blurRad="38100" dist="38100" dir="2700000" algn="tl">
                    <a:srgbClr val="000000">
                      <a:alpha val="43137"/>
                    </a:srgbClr>
                  </a:outerShdw>
                </a:effectLst>
              </a:rPr>
              <a:t> – </a:t>
            </a:r>
            <a:r>
              <a:rPr lang="ru-RU" sz="1600" b="1" i="1" dirty="0" err="1">
                <a:solidFill>
                  <a:schemeClr val="tx1">
                    <a:lumMod val="85000"/>
                  </a:schemeClr>
                </a:solidFill>
                <a:effectLst>
                  <a:outerShdw blurRad="38100" dist="38100" dir="2700000" algn="tl">
                    <a:srgbClr val="000000">
                      <a:alpha val="43137"/>
                    </a:srgbClr>
                  </a:outerShdw>
                </a:effectLst>
              </a:rPr>
              <a:t>уваги</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пам’яті</a:t>
            </a:r>
            <a:r>
              <a:rPr lang="ru-RU" sz="1600" b="1" i="1" dirty="0" smtClean="0">
                <a:solidFill>
                  <a:schemeClr val="tx1">
                    <a:lumMod val="85000"/>
                  </a:schemeClr>
                </a:solidFill>
                <a:effectLst>
                  <a:outerShdw blurRad="38100" dist="38100" dir="2700000" algn="tl">
                    <a:srgbClr val="000000">
                      <a:alpha val="43137"/>
                    </a:srgbClr>
                  </a:outerShdw>
                </a:effectLst>
              </a:rPr>
              <a:t>,</a:t>
            </a:r>
            <a:br>
              <a:rPr lang="ru-RU" sz="1600" b="1" i="1" dirty="0" smtClean="0">
                <a:solidFill>
                  <a:schemeClr val="tx1">
                    <a:lumMod val="85000"/>
                  </a:schemeClr>
                </a:solidFill>
                <a:effectLst>
                  <a:outerShdw blurRad="38100" dist="38100" dir="2700000" algn="tl">
                    <a:srgbClr val="000000">
                      <a:alpha val="43137"/>
                    </a:srgbClr>
                  </a:outerShdw>
                </a:effectLst>
              </a:rPr>
            </a:br>
            <a:r>
              <a:rPr lang="ru-RU" sz="1600" b="1" i="1" dirty="0" smtClean="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мислення</a:t>
            </a:r>
            <a:r>
              <a:rPr lang="ru-RU" sz="1600" b="1" i="1" dirty="0">
                <a:solidFill>
                  <a:schemeClr val="tx1">
                    <a:lumMod val="85000"/>
                  </a:schemeClr>
                </a:solidFill>
                <a:effectLst>
                  <a:outerShdw blurRad="38100" dist="38100" dir="2700000" algn="tl">
                    <a:srgbClr val="000000">
                      <a:alpha val="43137"/>
                    </a:srgbClr>
                  </a:outerShdw>
                </a:effectLst>
              </a:rPr>
              <a:t/>
            </a:r>
            <a:br>
              <a:rPr lang="ru-RU" sz="1600" b="1" i="1" dirty="0">
                <a:solidFill>
                  <a:schemeClr val="tx1">
                    <a:lumMod val="85000"/>
                  </a:schemeClr>
                </a:solidFill>
                <a:effectLst>
                  <a:outerShdw blurRad="38100" dist="38100" dir="2700000" algn="tl">
                    <a:srgbClr val="000000">
                      <a:alpha val="43137"/>
                    </a:srgbClr>
                  </a:outerShdw>
                </a:effectLst>
              </a:rPr>
            </a:b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орієнтування</a:t>
            </a:r>
            <a:r>
              <a:rPr lang="ru-RU" sz="1600" b="1" i="1" dirty="0">
                <a:solidFill>
                  <a:schemeClr val="tx1">
                    <a:lumMod val="85000"/>
                  </a:schemeClr>
                </a:solidFill>
                <a:effectLst>
                  <a:outerShdw blurRad="38100" dist="38100" dir="2700000" algn="tl">
                    <a:srgbClr val="000000">
                      <a:alpha val="43137"/>
                    </a:srgbClr>
                  </a:outerShdw>
                </a:effectLst>
              </a:rPr>
              <a:t> в </a:t>
            </a:r>
            <a:r>
              <a:rPr lang="ru-RU" sz="1600" b="1" i="1" dirty="0" err="1">
                <a:solidFill>
                  <a:schemeClr val="tx1">
                    <a:lumMod val="85000"/>
                  </a:schemeClr>
                </a:solidFill>
                <a:effectLst>
                  <a:outerShdw blurRad="38100" dist="38100" dir="2700000" algn="tl">
                    <a:srgbClr val="000000">
                      <a:alpha val="43137"/>
                    </a:srgbClr>
                  </a:outerShdw>
                </a:effectLst>
              </a:rPr>
              <a:t>просторі</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smtClean="0">
                <a:solidFill>
                  <a:schemeClr val="tx1">
                    <a:lumMod val="85000"/>
                  </a:schemeClr>
                </a:solidFill>
                <a:effectLst>
                  <a:outerShdw blurRad="38100" dist="38100" dir="2700000" algn="tl">
                    <a:srgbClr val="000000">
                      <a:alpha val="43137"/>
                    </a:srgbClr>
                  </a:outerShdw>
                </a:effectLst>
              </a:rPr>
              <a:t>дослідження</a:t>
            </a:r>
            <a:r>
              <a:rPr lang="ru-RU" sz="1600" b="1" i="1" dirty="0" smtClean="0">
                <a:solidFill>
                  <a:schemeClr val="tx1">
                    <a:lumMod val="85000"/>
                  </a:schemeClr>
                </a:solidFill>
                <a:effectLst>
                  <a:outerShdw blurRad="38100" dist="38100" dir="2700000" algn="tl">
                    <a:srgbClr val="000000">
                      <a:alpha val="43137"/>
                    </a:srgbClr>
                  </a:outerShdw>
                </a:effectLst>
              </a:rPr>
              <a:t/>
            </a:r>
            <a:br>
              <a:rPr lang="ru-RU" sz="1600" b="1" i="1" dirty="0" smtClean="0">
                <a:solidFill>
                  <a:schemeClr val="tx1">
                    <a:lumMod val="85000"/>
                  </a:schemeClr>
                </a:solidFill>
                <a:effectLst>
                  <a:outerShdw blurRad="38100" dist="38100" dir="2700000" algn="tl">
                    <a:srgbClr val="000000">
                      <a:alpha val="43137"/>
                    </a:srgbClr>
                  </a:outerShdw>
                </a:effectLst>
              </a:rPr>
            </a:br>
            <a:r>
              <a:rPr lang="ru-RU" sz="1600" b="1" i="1" dirty="0" smtClean="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незнайомої</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місцевості</a:t>
            </a:r>
            <a:r>
              <a:rPr lang="ru-RU" sz="1600" b="1" i="1" dirty="0">
                <a:solidFill>
                  <a:schemeClr val="tx1">
                    <a:lumMod val="85000"/>
                  </a:schemeClr>
                </a:solidFill>
                <a:effectLst>
                  <a:outerShdw blurRad="38100" dist="38100" dir="2700000" algn="tl">
                    <a:srgbClr val="000000">
                      <a:alpha val="43137"/>
                    </a:srgbClr>
                  </a:outerShdw>
                </a:effectLst>
              </a:rPr>
              <a:t/>
            </a:r>
            <a:br>
              <a:rPr lang="ru-RU" sz="1600" b="1" i="1" dirty="0">
                <a:solidFill>
                  <a:schemeClr val="tx1">
                    <a:lumMod val="85000"/>
                  </a:schemeClr>
                </a:solidFill>
                <a:effectLst>
                  <a:outerShdw blurRad="38100" dist="38100" dir="2700000" algn="tl">
                    <a:srgbClr val="000000">
                      <a:alpha val="43137"/>
                    </a:srgbClr>
                  </a:outerShdw>
                </a:effectLst>
              </a:rPr>
            </a:b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профілактика</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проявів</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smtClean="0">
                <a:solidFill>
                  <a:schemeClr val="tx1">
                    <a:lumMod val="85000"/>
                  </a:schemeClr>
                </a:solidFill>
                <a:effectLst>
                  <a:outerShdw blurRad="38100" dist="38100" dir="2700000" algn="tl">
                    <a:srgbClr val="000000">
                      <a:alpha val="43137"/>
                    </a:srgbClr>
                  </a:outerShdw>
                </a:effectLst>
              </a:rPr>
              <a:t>булінгу</a:t>
            </a:r>
            <a:r>
              <a:rPr lang="ru-RU" sz="1600" b="1" i="1" dirty="0">
                <a:solidFill>
                  <a:schemeClr val="tx1">
                    <a:lumMod val="85000"/>
                  </a:schemeClr>
                </a:solidFill>
                <a:effectLst>
                  <a:outerShdw blurRad="38100" dist="38100" dir="2700000" algn="tl">
                    <a:srgbClr val="000000">
                      <a:alpha val="43137"/>
                    </a:srgbClr>
                  </a:outerShdw>
                </a:effectLst>
              </a:rPr>
              <a:t/>
            </a:r>
            <a:br>
              <a:rPr lang="ru-RU" sz="1600" b="1" i="1" dirty="0">
                <a:solidFill>
                  <a:schemeClr val="tx1">
                    <a:lumMod val="85000"/>
                  </a:schemeClr>
                </a:solidFill>
                <a:effectLst>
                  <a:outerShdw blurRad="38100" dist="38100" dir="2700000" algn="tl">
                    <a:srgbClr val="000000">
                      <a:alpha val="43137"/>
                    </a:srgbClr>
                  </a:outerShdw>
                </a:effectLst>
              </a:rPr>
            </a:b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зменшення</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психічної</a:t>
            </a:r>
            <a:r>
              <a:rPr lang="ru-RU" sz="1600" b="1" i="1" dirty="0">
                <a:solidFill>
                  <a:schemeClr val="tx1">
                    <a:lumMod val="85000"/>
                  </a:schemeClr>
                </a:solidFill>
                <a:effectLst>
                  <a:outerShdw blurRad="38100" dist="38100" dir="2700000" algn="tl">
                    <a:srgbClr val="000000">
                      <a:alpha val="43137"/>
                    </a:srgbClr>
                  </a:outerShdw>
                </a:effectLst>
              </a:rPr>
              <a:t> та </a:t>
            </a:r>
            <a:r>
              <a:rPr lang="ru-RU" sz="1600" b="1" i="1" dirty="0" err="1">
                <a:solidFill>
                  <a:schemeClr val="tx1">
                    <a:lumMod val="85000"/>
                  </a:schemeClr>
                </a:solidFill>
                <a:effectLst>
                  <a:outerShdw blurRad="38100" dist="38100" dir="2700000" algn="tl">
                    <a:srgbClr val="000000">
                      <a:alpha val="43137"/>
                    </a:srgbClr>
                  </a:outerShdw>
                </a:effectLst>
              </a:rPr>
              <a:t>моторної</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активності</a:t>
            </a:r>
            <a:r>
              <a:rPr lang="ru-RU" sz="1600" b="1" i="1" dirty="0">
                <a:solidFill>
                  <a:schemeClr val="tx1">
                    <a:lumMod val="85000"/>
                  </a:schemeClr>
                </a:solidFill>
                <a:effectLst>
                  <a:outerShdw blurRad="38100" dist="38100" dir="2700000" algn="tl">
                    <a:srgbClr val="000000">
                      <a:alpha val="43137"/>
                    </a:srgbClr>
                  </a:outerShdw>
                </a:effectLst>
              </a:rPr>
              <a:t/>
            </a:r>
            <a:br>
              <a:rPr lang="ru-RU" sz="1600" b="1" i="1" dirty="0">
                <a:solidFill>
                  <a:schemeClr val="tx1">
                    <a:lumMod val="85000"/>
                  </a:schemeClr>
                </a:solidFill>
                <a:effectLst>
                  <a:outerShdw blurRad="38100" dist="38100" dir="2700000" algn="tl">
                    <a:srgbClr val="000000">
                      <a:alpha val="43137"/>
                    </a:srgbClr>
                  </a:outerShdw>
                </a:effectLst>
              </a:rPr>
            </a:b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врівноваження</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нервової</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системи</a:t>
            </a:r>
            <a:r>
              <a:rPr lang="ru-RU" sz="1600" b="1" i="1" dirty="0">
                <a:solidFill>
                  <a:schemeClr val="tx1">
                    <a:lumMod val="85000"/>
                  </a:schemeClr>
                </a:solidFill>
                <a:effectLst>
                  <a:outerShdw blurRad="38100" dist="38100" dir="2700000" algn="tl">
                    <a:srgbClr val="000000">
                      <a:alpha val="43137"/>
                    </a:srgbClr>
                  </a:outerShdw>
                </a:effectLst>
              </a:rPr>
              <a:t/>
            </a:r>
            <a:br>
              <a:rPr lang="ru-RU" sz="1600" b="1" i="1" dirty="0">
                <a:solidFill>
                  <a:schemeClr val="tx1">
                    <a:lumMod val="85000"/>
                  </a:schemeClr>
                </a:solidFill>
                <a:effectLst>
                  <a:outerShdw blurRad="38100" dist="38100" dir="2700000" algn="tl">
                    <a:srgbClr val="000000">
                      <a:alpha val="43137"/>
                    </a:srgbClr>
                  </a:outerShdw>
                </a:effectLst>
              </a:rPr>
            </a:br>
            <a:r>
              <a:rPr lang="ru-RU" sz="1600" b="1" i="1" dirty="0" err="1">
                <a:solidFill>
                  <a:schemeClr val="tx1">
                    <a:lumMod val="85000"/>
                  </a:schemeClr>
                </a:solidFill>
                <a:effectLst>
                  <a:outerShdw blurRad="38100" dist="38100" dir="2700000" algn="tl">
                    <a:srgbClr val="000000">
                      <a:alpha val="43137"/>
                    </a:srgbClr>
                  </a:outerShdw>
                </a:effectLst>
              </a:rPr>
              <a:t>Це</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допоможе</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людині</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зрозуміти</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що</a:t>
            </a:r>
            <a:r>
              <a:rPr lang="ru-RU" sz="1600" b="1" i="1" dirty="0">
                <a:solidFill>
                  <a:schemeClr val="tx1">
                    <a:lumMod val="85000"/>
                  </a:schemeClr>
                </a:solidFill>
                <a:effectLst>
                  <a:outerShdw blurRad="38100" dist="38100" dir="2700000" algn="tl">
                    <a:srgbClr val="000000">
                      <a:alpha val="43137"/>
                    </a:srgbClr>
                  </a:outerShdw>
                </a:effectLst>
              </a:rPr>
              <a:t> на </a:t>
            </a:r>
            <a:r>
              <a:rPr lang="ru-RU" sz="1600" b="1" i="1" dirty="0" err="1">
                <a:solidFill>
                  <a:schemeClr val="tx1">
                    <a:lumMod val="85000"/>
                  </a:schemeClr>
                </a:solidFill>
                <a:effectLst>
                  <a:outerShdw blurRad="38100" dist="38100" dir="2700000" algn="tl">
                    <a:srgbClr val="000000">
                      <a:alpha val="43137"/>
                    </a:srgbClr>
                  </a:outerShdw>
                </a:effectLst>
              </a:rPr>
              <a:t>життя</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можна</a:t>
            </a:r>
            <a:r>
              <a:rPr lang="ru-RU" sz="1600" b="1" i="1" dirty="0">
                <a:solidFill>
                  <a:schemeClr val="tx1">
                    <a:lumMod val="85000"/>
                  </a:schemeClr>
                </a:solidFill>
                <a:effectLst>
                  <a:outerShdw blurRad="38100" dist="38100" dir="2700000" algn="tl">
                    <a:srgbClr val="000000">
                      <a:alpha val="43137"/>
                    </a:srgbClr>
                  </a:outerShdw>
                </a:effectLst>
              </a:rPr>
              <a:t> і треба </a:t>
            </a:r>
            <a:r>
              <a:rPr lang="ru-RU" sz="1600" b="1" i="1" dirty="0" err="1">
                <a:solidFill>
                  <a:schemeClr val="tx1">
                    <a:lumMod val="85000"/>
                  </a:schemeClr>
                </a:solidFill>
                <a:effectLst>
                  <a:outerShdw blurRad="38100" dist="38100" dir="2700000" algn="tl">
                    <a:srgbClr val="000000">
                      <a:alpha val="43137"/>
                    </a:srgbClr>
                  </a:outerShdw>
                </a:effectLst>
              </a:rPr>
              <a:t>дивитись</a:t>
            </a:r>
            <a:r>
              <a:rPr lang="ru-RU" sz="1600" b="1" i="1" dirty="0">
                <a:solidFill>
                  <a:schemeClr val="tx1">
                    <a:lumMod val="85000"/>
                  </a:schemeClr>
                </a:solidFill>
                <a:effectLst>
                  <a:outerShdw blurRad="38100" dist="38100" dir="2700000" algn="tl">
                    <a:srgbClr val="000000">
                      <a:alpha val="43137"/>
                    </a:srgbClr>
                  </a:outerShdw>
                </a:effectLst>
              </a:rPr>
              <a:t> з </a:t>
            </a:r>
            <a:r>
              <a:rPr lang="ru-RU" sz="1600" b="1" i="1" dirty="0" err="1">
                <a:solidFill>
                  <a:schemeClr val="tx1">
                    <a:lumMod val="85000"/>
                  </a:schemeClr>
                </a:solidFill>
                <a:effectLst>
                  <a:outerShdw blurRad="38100" dist="38100" dir="2700000" algn="tl">
                    <a:srgbClr val="000000">
                      <a:alpha val="43137"/>
                    </a:srgbClr>
                  </a:outerShdw>
                </a:effectLst>
              </a:rPr>
              <a:t>різних</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сторін</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під</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різним</a:t>
            </a:r>
            <a:r>
              <a:rPr lang="ru-RU" sz="1600" b="1" i="1" dirty="0">
                <a:solidFill>
                  <a:schemeClr val="tx1">
                    <a:lumMod val="85000"/>
                  </a:schemeClr>
                </a:solidFill>
                <a:effectLst>
                  <a:outerShdw blurRad="38100" dist="38100" dir="2700000" algn="tl">
                    <a:srgbClr val="000000">
                      <a:alpha val="43137"/>
                    </a:srgbClr>
                  </a:outerShdw>
                </a:effectLst>
              </a:rPr>
              <a:t> фокусом, </a:t>
            </a:r>
            <a:r>
              <a:rPr lang="ru-RU" sz="1600" b="1" i="1" dirty="0" err="1">
                <a:solidFill>
                  <a:schemeClr val="tx1">
                    <a:lumMod val="85000"/>
                  </a:schemeClr>
                </a:solidFill>
                <a:effectLst>
                  <a:outerShdw blurRad="38100" dist="38100" dir="2700000" algn="tl">
                    <a:srgbClr val="000000">
                      <a:alpha val="43137"/>
                    </a:srgbClr>
                  </a:outerShdw>
                </a:effectLst>
              </a:rPr>
              <a:t>дає</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можливість</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зробити</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аналіз</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власного</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життя</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своїх</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вчинків</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усвідомити</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сильні</a:t>
            </a:r>
            <a:r>
              <a:rPr lang="ru-RU" sz="1600" b="1" i="1" dirty="0">
                <a:solidFill>
                  <a:schemeClr val="tx1">
                    <a:lumMod val="85000"/>
                  </a:schemeClr>
                </a:solidFill>
                <a:effectLst>
                  <a:outerShdw blurRad="38100" dist="38100" dir="2700000" algn="tl">
                    <a:srgbClr val="000000">
                      <a:alpha val="43137"/>
                    </a:srgbClr>
                  </a:outerShdw>
                </a:effectLst>
              </a:rPr>
              <a:t> та </a:t>
            </a:r>
            <a:r>
              <a:rPr lang="ru-RU" sz="1600" b="1" i="1" dirty="0" err="1">
                <a:solidFill>
                  <a:schemeClr val="tx1">
                    <a:lumMod val="85000"/>
                  </a:schemeClr>
                </a:solidFill>
                <a:effectLst>
                  <a:outerShdw blurRad="38100" dist="38100" dir="2700000" algn="tl">
                    <a:srgbClr val="000000">
                      <a:alpha val="43137"/>
                    </a:srgbClr>
                  </a:outerShdw>
                </a:effectLst>
              </a:rPr>
              <a:t>слабкі</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сторони</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своєї</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особистості</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дає</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змогу</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знайти</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свій</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прихований</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потенціал</a:t>
            </a:r>
            <a:r>
              <a:rPr lang="ru-RU" sz="1600" b="1" i="1" dirty="0">
                <a:solidFill>
                  <a:schemeClr val="tx1">
                    <a:lumMod val="85000"/>
                  </a:schemeClr>
                </a:solidFill>
                <a:effectLst>
                  <a:outerShdw blurRad="38100" dist="38100" dir="2700000" algn="tl">
                    <a:srgbClr val="000000">
                      <a:alpha val="43137"/>
                    </a:srgbClr>
                  </a:outerShdw>
                </a:effectLst>
              </a:rPr>
              <a:t> для </a:t>
            </a:r>
            <a:r>
              <a:rPr lang="ru-RU" sz="1600" b="1" i="1" dirty="0" err="1">
                <a:solidFill>
                  <a:schemeClr val="tx1">
                    <a:lumMod val="85000"/>
                  </a:schemeClr>
                </a:solidFill>
                <a:effectLst>
                  <a:outerShdw blurRad="38100" dist="38100" dir="2700000" algn="tl">
                    <a:srgbClr val="000000">
                      <a:alpha val="43137"/>
                    </a:srgbClr>
                  </a:outerShdw>
                </a:effectLst>
              </a:rPr>
              <a:t>реалізації</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поставлених</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цілей</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вміння</a:t>
            </a:r>
            <a:r>
              <a:rPr lang="ru-RU" sz="1600" b="1" i="1" dirty="0">
                <a:solidFill>
                  <a:schemeClr val="tx1">
                    <a:lumMod val="85000"/>
                  </a:schemeClr>
                </a:solidFill>
                <a:effectLst>
                  <a:outerShdw blurRad="38100" dist="38100" dir="2700000" algn="tl">
                    <a:srgbClr val="000000">
                      <a:alpha val="43137"/>
                    </a:srgbClr>
                  </a:outerShdw>
                </a:effectLst>
              </a:rPr>
              <a:t> </a:t>
            </a:r>
            <a:r>
              <a:rPr lang="ru-RU" sz="1600" b="1" i="1" dirty="0" err="1">
                <a:solidFill>
                  <a:schemeClr val="tx1">
                    <a:lumMod val="85000"/>
                  </a:schemeClr>
                </a:solidFill>
                <a:effectLst>
                  <a:outerShdw blurRad="38100" dist="38100" dir="2700000" algn="tl">
                    <a:srgbClr val="000000">
                      <a:alpha val="43137"/>
                    </a:srgbClr>
                  </a:outerShdw>
                </a:effectLst>
              </a:rPr>
              <a:t>фокусуватися</a:t>
            </a:r>
            <a:r>
              <a:rPr lang="ru-RU" sz="1600" b="1" i="1" dirty="0">
                <a:solidFill>
                  <a:schemeClr val="tx1">
                    <a:lumMod val="85000"/>
                  </a:schemeClr>
                </a:solidFill>
                <a:effectLst>
                  <a:outerShdw blurRad="38100" dist="38100" dir="2700000" algn="tl">
                    <a:srgbClr val="000000">
                      <a:alpha val="43137"/>
                    </a:srgbClr>
                  </a:outerShdw>
                </a:effectLst>
              </a:rPr>
              <a:t> на них.</a:t>
            </a:r>
            <a:r>
              <a:rPr lang="ru-RU" sz="1600" b="1" i="1" dirty="0">
                <a:solidFill>
                  <a:schemeClr val="bg1"/>
                </a:solidFill>
                <a:effectLst>
                  <a:outerShdw blurRad="38100" dist="38100" dir="2700000" algn="tl">
                    <a:srgbClr val="000000">
                      <a:alpha val="43137"/>
                    </a:srgbClr>
                  </a:outerShdw>
                </a:effectLst>
              </a:rPr>
              <a:t/>
            </a:r>
            <a:br>
              <a:rPr lang="ru-RU" sz="1600" b="1" i="1" dirty="0">
                <a:solidFill>
                  <a:schemeClr val="bg1"/>
                </a:solidFill>
                <a:effectLst>
                  <a:outerShdw blurRad="38100" dist="38100" dir="2700000" algn="tl">
                    <a:srgbClr val="000000">
                      <a:alpha val="43137"/>
                    </a:srgbClr>
                  </a:outerShdw>
                </a:effectLst>
              </a:rPr>
            </a:br>
            <a:r>
              <a:rPr lang="ru-RU" sz="1800" b="1" i="1" u="sng" dirty="0" err="1">
                <a:solidFill>
                  <a:srgbClr val="FFFF00"/>
                </a:solidFill>
                <a:effectLst>
                  <a:outerShdw blurRad="38100" dist="38100" dir="2700000" algn="tl">
                    <a:srgbClr val="000000">
                      <a:alpha val="43137"/>
                    </a:srgbClr>
                  </a:outerShdw>
                </a:effectLst>
              </a:rPr>
              <a:t>Експерементальна</a:t>
            </a:r>
            <a:r>
              <a:rPr lang="ru-RU" sz="1800" b="1" i="1" u="sng" dirty="0">
                <a:solidFill>
                  <a:srgbClr val="FFFF00"/>
                </a:solidFill>
                <a:effectLst>
                  <a:outerShdw blurRad="38100" dist="38100" dir="2700000" algn="tl">
                    <a:srgbClr val="000000">
                      <a:alpha val="43137"/>
                    </a:srgbClr>
                  </a:outerShdw>
                </a:effectLst>
              </a:rPr>
              <a:t> </a:t>
            </a:r>
            <a:r>
              <a:rPr lang="ru-RU" sz="1800" b="1" i="1" u="sng" dirty="0" err="1">
                <a:solidFill>
                  <a:srgbClr val="FFFF00"/>
                </a:solidFill>
                <a:effectLst>
                  <a:outerShdw blurRad="38100" dist="38100" dir="2700000" algn="tl">
                    <a:srgbClr val="000000">
                      <a:alpha val="43137"/>
                    </a:srgbClr>
                  </a:outerShdw>
                </a:effectLst>
              </a:rPr>
              <a:t>частина</a:t>
            </a:r>
            <a:r>
              <a:rPr lang="ru-RU" sz="1600" dirty="0"/>
              <a:t>: </a:t>
            </a:r>
            <a:r>
              <a:rPr lang="ru-RU" sz="1400" b="1" i="1" dirty="0" err="1">
                <a:solidFill>
                  <a:schemeClr val="tx2">
                    <a:lumMod val="75000"/>
                  </a:schemeClr>
                </a:solidFill>
                <a:effectLst>
                  <a:outerShdw blurRad="38100" dist="38100" dir="2700000" algn="tl">
                    <a:srgbClr val="000000">
                      <a:alpha val="43137"/>
                    </a:srgbClr>
                  </a:outerShdw>
                </a:effectLst>
              </a:rPr>
              <a:t>Враховуючи</a:t>
            </a:r>
            <a:r>
              <a:rPr lang="ru-RU" sz="1400" b="1" i="1" dirty="0">
                <a:solidFill>
                  <a:schemeClr val="tx2">
                    <a:lumMod val="75000"/>
                  </a:schemeClr>
                </a:solidFill>
                <a:effectLst>
                  <a:outerShdw blurRad="38100" dist="38100" dir="2700000" algn="tl">
                    <a:srgbClr val="000000">
                      <a:alpha val="43137"/>
                    </a:srgbClr>
                  </a:outerShdw>
                </a:effectLst>
              </a:rPr>
              <a:t> </a:t>
            </a:r>
            <a:r>
              <a:rPr lang="ru-RU" sz="1400" b="1" i="1" dirty="0" err="1">
                <a:solidFill>
                  <a:schemeClr val="tx2">
                    <a:lumMod val="75000"/>
                  </a:schemeClr>
                </a:solidFill>
                <a:effectLst>
                  <a:outerShdw blurRad="38100" dist="38100" dir="2700000" algn="tl">
                    <a:srgbClr val="000000">
                      <a:alpha val="43137"/>
                    </a:srgbClr>
                  </a:outerShdw>
                </a:effectLst>
              </a:rPr>
              <a:t>карантинні</a:t>
            </a:r>
            <a:r>
              <a:rPr lang="ru-RU" sz="1400" b="1" i="1" dirty="0">
                <a:solidFill>
                  <a:schemeClr val="tx2">
                    <a:lumMod val="75000"/>
                  </a:schemeClr>
                </a:solidFill>
                <a:effectLst>
                  <a:outerShdw blurRad="38100" dist="38100" dir="2700000" algn="tl">
                    <a:srgbClr val="000000">
                      <a:alpha val="43137"/>
                    </a:srgbClr>
                  </a:outerShdw>
                </a:effectLst>
              </a:rPr>
              <a:t> </a:t>
            </a:r>
            <a:r>
              <a:rPr lang="ru-RU" sz="1400" b="1" i="1" dirty="0" err="1">
                <a:solidFill>
                  <a:schemeClr val="tx2">
                    <a:lumMod val="75000"/>
                  </a:schemeClr>
                </a:solidFill>
                <a:effectLst>
                  <a:outerShdw blurRad="38100" dist="38100" dir="2700000" algn="tl">
                    <a:srgbClr val="000000">
                      <a:alpha val="43137"/>
                    </a:srgbClr>
                  </a:outerShdw>
                </a:effectLst>
              </a:rPr>
              <a:t>обмеження</a:t>
            </a:r>
            <a:r>
              <a:rPr lang="ru-RU" sz="1400" b="1" i="1" dirty="0">
                <a:solidFill>
                  <a:schemeClr val="tx2">
                    <a:lumMod val="75000"/>
                  </a:schemeClr>
                </a:solidFill>
                <a:effectLst>
                  <a:outerShdw blurRad="38100" dist="38100" dir="2700000" algn="tl">
                    <a:srgbClr val="000000">
                      <a:alpha val="43137"/>
                    </a:srgbClr>
                  </a:outerShdw>
                </a:effectLst>
              </a:rPr>
              <a:t> і </a:t>
            </a:r>
            <a:r>
              <a:rPr lang="ru-RU" sz="1400" b="1" i="1" dirty="0" err="1">
                <a:solidFill>
                  <a:schemeClr val="tx2">
                    <a:lumMod val="75000"/>
                  </a:schemeClr>
                </a:solidFill>
                <a:effectLst>
                  <a:outerShdw blurRad="38100" dist="38100" dir="2700000" algn="tl">
                    <a:srgbClr val="000000">
                      <a:alpha val="43137"/>
                    </a:srgbClr>
                  </a:outerShdw>
                </a:effectLst>
              </a:rPr>
              <a:t>перебування</a:t>
            </a:r>
            <a:r>
              <a:rPr lang="ru-RU" sz="1400" b="1" i="1" dirty="0">
                <a:solidFill>
                  <a:schemeClr val="tx2">
                    <a:lumMod val="75000"/>
                  </a:schemeClr>
                </a:solidFill>
                <a:effectLst>
                  <a:outerShdw blurRad="38100" dist="38100" dir="2700000" algn="tl">
                    <a:srgbClr val="000000">
                      <a:alpha val="43137"/>
                    </a:srgbClr>
                  </a:outerShdw>
                </a:effectLst>
              </a:rPr>
              <a:t> </a:t>
            </a:r>
            <a:r>
              <a:rPr lang="ru-RU" sz="1400" b="1" i="1" dirty="0" err="1">
                <a:solidFill>
                  <a:schemeClr val="tx2">
                    <a:lumMod val="75000"/>
                  </a:schemeClr>
                </a:solidFill>
                <a:effectLst>
                  <a:outerShdw blurRad="38100" dist="38100" dir="2700000" algn="tl">
                    <a:srgbClr val="000000">
                      <a:alpha val="43137"/>
                    </a:srgbClr>
                  </a:outerShdw>
                </a:effectLst>
              </a:rPr>
              <a:t>учнів</a:t>
            </a:r>
            <a:r>
              <a:rPr lang="ru-RU" sz="1400" b="1" i="1" dirty="0">
                <a:solidFill>
                  <a:schemeClr val="tx2">
                    <a:lumMod val="75000"/>
                  </a:schemeClr>
                </a:solidFill>
                <a:effectLst>
                  <a:outerShdw blurRad="38100" dist="38100" dir="2700000" algn="tl">
                    <a:srgbClr val="000000">
                      <a:alpha val="43137"/>
                    </a:srgbClr>
                  </a:outerShdw>
                </a:effectLst>
              </a:rPr>
              <a:t> на </a:t>
            </a:r>
            <a:r>
              <a:rPr lang="ru-RU" sz="1400" b="1" i="1" dirty="0" err="1">
                <a:solidFill>
                  <a:schemeClr val="tx2">
                    <a:lumMod val="75000"/>
                  </a:schemeClr>
                </a:solidFill>
                <a:effectLst>
                  <a:outerShdw blurRad="38100" dist="38100" dir="2700000" algn="tl">
                    <a:srgbClr val="000000">
                      <a:alpha val="43137"/>
                    </a:srgbClr>
                  </a:outerShdw>
                </a:effectLst>
              </a:rPr>
              <a:t>дистанційному</a:t>
            </a:r>
            <a:r>
              <a:rPr lang="ru-RU" sz="1400" b="1" i="1" dirty="0">
                <a:solidFill>
                  <a:schemeClr val="tx2">
                    <a:lumMod val="75000"/>
                  </a:schemeClr>
                </a:solidFill>
                <a:effectLst>
                  <a:outerShdw blurRad="38100" dist="38100" dir="2700000" algn="tl">
                    <a:srgbClr val="000000">
                      <a:alpha val="43137"/>
                    </a:srgbClr>
                  </a:outerShdw>
                </a:effectLst>
              </a:rPr>
              <a:t> </a:t>
            </a:r>
            <a:r>
              <a:rPr lang="ru-RU" sz="1400" b="1" i="1" dirty="0" err="1">
                <a:solidFill>
                  <a:schemeClr val="tx2">
                    <a:lumMod val="75000"/>
                  </a:schemeClr>
                </a:solidFill>
                <a:effectLst>
                  <a:outerShdw blurRad="38100" dist="38100" dir="2700000" algn="tl">
                    <a:srgbClr val="000000">
                      <a:alpha val="43137"/>
                    </a:srgbClr>
                  </a:outerShdw>
                </a:effectLst>
              </a:rPr>
              <a:t>навчанні</a:t>
            </a:r>
            <a:r>
              <a:rPr lang="ru-RU" sz="1400" b="1" i="1" dirty="0">
                <a:solidFill>
                  <a:schemeClr val="tx2">
                    <a:lumMod val="75000"/>
                  </a:schemeClr>
                </a:solidFill>
                <a:effectLst>
                  <a:outerShdw blurRad="38100" dist="38100" dir="2700000" algn="tl">
                    <a:srgbClr val="000000">
                      <a:alpha val="43137"/>
                    </a:srgbClr>
                  </a:outerShdw>
                </a:effectLst>
              </a:rPr>
              <a:t>, </a:t>
            </a:r>
            <a:r>
              <a:rPr lang="ru-RU" sz="1400" b="1" i="1" dirty="0" err="1">
                <a:solidFill>
                  <a:schemeClr val="tx2">
                    <a:lumMod val="75000"/>
                  </a:schemeClr>
                </a:solidFill>
                <a:effectLst>
                  <a:outerShdw blurRad="38100" dist="38100" dir="2700000" algn="tl">
                    <a:srgbClr val="000000">
                      <a:alpha val="43137"/>
                    </a:srgbClr>
                  </a:outerShdw>
                </a:effectLst>
              </a:rPr>
              <a:t>частково</a:t>
            </a:r>
            <a:r>
              <a:rPr lang="ru-RU" sz="1400" b="1" i="1" dirty="0">
                <a:solidFill>
                  <a:schemeClr val="tx2">
                    <a:lumMod val="75000"/>
                  </a:schemeClr>
                </a:solidFill>
                <a:effectLst>
                  <a:outerShdw blurRad="38100" dist="38100" dir="2700000" algn="tl">
                    <a:srgbClr val="000000">
                      <a:alpha val="43137"/>
                    </a:srgbClr>
                  </a:outerShdw>
                </a:effectLst>
              </a:rPr>
              <a:t> </a:t>
            </a:r>
            <a:r>
              <a:rPr lang="ru-RU" sz="1400" b="1" i="1" dirty="0" err="1">
                <a:solidFill>
                  <a:schemeClr val="tx2">
                    <a:lumMod val="75000"/>
                  </a:schemeClr>
                </a:solidFill>
                <a:effectLst>
                  <a:outerShdw blurRad="38100" dist="38100" dir="2700000" algn="tl">
                    <a:srgbClr val="000000">
                      <a:alpha val="43137"/>
                    </a:srgbClr>
                  </a:outerShdw>
                </a:effectLst>
              </a:rPr>
              <a:t>вплив</a:t>
            </a:r>
            <a:r>
              <a:rPr lang="ru-RU" sz="1400" b="1" i="1" dirty="0">
                <a:solidFill>
                  <a:schemeClr val="tx2">
                    <a:lumMod val="75000"/>
                  </a:schemeClr>
                </a:solidFill>
                <a:effectLst>
                  <a:outerShdw blurRad="38100" dist="38100" dir="2700000" algn="tl">
                    <a:srgbClr val="000000">
                      <a:alpha val="43137"/>
                    </a:srgbClr>
                  </a:outerShdw>
                </a:effectLst>
              </a:rPr>
              <a:t> </a:t>
            </a:r>
            <a:r>
              <a:rPr lang="ru-RU" sz="1400" b="1" i="1" dirty="0" err="1">
                <a:solidFill>
                  <a:schemeClr val="tx2">
                    <a:lumMod val="75000"/>
                  </a:schemeClr>
                </a:solidFill>
                <a:effectLst>
                  <a:outerShdw blurRad="38100" dist="38100" dir="2700000" algn="tl">
                    <a:srgbClr val="000000">
                      <a:alpha val="43137"/>
                    </a:srgbClr>
                  </a:outerShdw>
                </a:effectLst>
              </a:rPr>
              <a:t>досліджували</a:t>
            </a:r>
            <a:r>
              <a:rPr lang="ru-RU" sz="1400" b="1" i="1" dirty="0">
                <a:solidFill>
                  <a:schemeClr val="tx2">
                    <a:lumMod val="75000"/>
                  </a:schemeClr>
                </a:solidFill>
                <a:effectLst>
                  <a:outerShdw blurRad="38100" dist="38100" dir="2700000" algn="tl">
                    <a:srgbClr val="000000">
                      <a:alpha val="43137"/>
                    </a:srgbClr>
                  </a:outerShdw>
                </a:effectLst>
              </a:rPr>
              <a:t> на </a:t>
            </a:r>
            <a:r>
              <a:rPr lang="ru-RU" sz="1400" b="1" i="1" dirty="0" err="1">
                <a:solidFill>
                  <a:schemeClr val="tx2">
                    <a:lumMod val="75000"/>
                  </a:schemeClr>
                </a:solidFill>
                <a:effectLst>
                  <a:outerShdw blurRad="38100" dist="38100" dir="2700000" algn="tl">
                    <a:srgbClr val="000000">
                      <a:alpha val="43137"/>
                    </a:srgbClr>
                  </a:outerShdw>
                </a:effectLst>
              </a:rPr>
              <a:t>учнях</a:t>
            </a:r>
            <a:r>
              <a:rPr lang="ru-RU" sz="1400" b="1" i="1" dirty="0">
                <a:solidFill>
                  <a:schemeClr val="tx2">
                    <a:lumMod val="75000"/>
                  </a:schemeClr>
                </a:solidFill>
                <a:effectLst>
                  <a:outerShdw blurRad="38100" dist="38100" dir="2700000" algn="tl">
                    <a:srgbClr val="000000">
                      <a:alpha val="43137"/>
                    </a:srgbClr>
                  </a:outerShdw>
                </a:effectLst>
              </a:rPr>
              <a:t> </a:t>
            </a:r>
            <a:r>
              <a:rPr lang="ru-RU" sz="1400" b="1" i="1" dirty="0" err="1">
                <a:solidFill>
                  <a:schemeClr val="tx2">
                    <a:lumMod val="75000"/>
                  </a:schemeClr>
                </a:solidFill>
                <a:effectLst>
                  <a:outerShdw blurRad="38100" dist="38100" dir="2700000" algn="tl">
                    <a:srgbClr val="000000">
                      <a:alpha val="43137"/>
                    </a:srgbClr>
                  </a:outerShdw>
                </a:effectLst>
              </a:rPr>
              <a:t>початкової</a:t>
            </a:r>
            <a:r>
              <a:rPr lang="ru-RU" sz="1400" b="1" i="1" dirty="0">
                <a:solidFill>
                  <a:schemeClr val="tx2">
                    <a:lumMod val="75000"/>
                  </a:schemeClr>
                </a:solidFill>
                <a:effectLst>
                  <a:outerShdw blurRad="38100" dist="38100" dir="2700000" algn="tl">
                    <a:srgbClr val="000000">
                      <a:alpha val="43137"/>
                    </a:srgbClr>
                  </a:outerShdw>
                </a:effectLst>
              </a:rPr>
              <a:t> </a:t>
            </a:r>
            <a:r>
              <a:rPr lang="ru-RU" sz="1400" b="1" i="1" dirty="0" err="1">
                <a:solidFill>
                  <a:schemeClr val="tx2">
                    <a:lumMod val="75000"/>
                  </a:schemeClr>
                </a:solidFill>
                <a:effectLst>
                  <a:outerShdw blurRad="38100" dist="38100" dir="2700000" algn="tl">
                    <a:srgbClr val="000000">
                      <a:alpha val="43137"/>
                    </a:srgbClr>
                  </a:outerShdw>
                </a:effectLst>
              </a:rPr>
              <a:t>школи</a:t>
            </a:r>
            <a:r>
              <a:rPr lang="ru-RU" sz="1400" b="1" i="1" dirty="0">
                <a:solidFill>
                  <a:schemeClr val="tx2">
                    <a:lumMod val="75000"/>
                  </a:schemeClr>
                </a:solidFill>
                <a:effectLst>
                  <a:outerShdw blurRad="38100" dist="38100" dir="2700000" algn="tl">
                    <a:srgbClr val="000000">
                      <a:alpha val="43137"/>
                    </a:srgbClr>
                  </a:outerShdw>
                </a:effectLst>
              </a:rPr>
              <a:t> та </a:t>
            </a:r>
            <a:r>
              <a:rPr lang="ru-RU" sz="1400" b="1" i="1" dirty="0" err="1">
                <a:solidFill>
                  <a:schemeClr val="tx2">
                    <a:lumMod val="75000"/>
                  </a:schemeClr>
                </a:solidFill>
                <a:effectLst>
                  <a:outerShdw blurRad="38100" dist="38100" dir="2700000" algn="tl">
                    <a:srgbClr val="000000">
                      <a:alpha val="43137"/>
                    </a:srgbClr>
                  </a:outerShdw>
                </a:effectLst>
              </a:rPr>
              <a:t>вчителях</a:t>
            </a:r>
            <a:r>
              <a:rPr lang="ru-RU" sz="1400" b="1" i="1" dirty="0">
                <a:solidFill>
                  <a:schemeClr val="tx2">
                    <a:lumMod val="75000"/>
                  </a:schemeClr>
                </a:solidFill>
                <a:effectLst>
                  <a:outerShdw blurRad="38100" dist="38100" dir="2700000" algn="tl">
                    <a:srgbClr val="000000">
                      <a:alpha val="43137"/>
                    </a:srgbClr>
                  </a:outerShdw>
                </a:effectLst>
              </a:rPr>
              <a:t>, </a:t>
            </a:r>
            <a:r>
              <a:rPr lang="ru-RU" sz="1400" b="1" i="1" dirty="0" err="1">
                <a:solidFill>
                  <a:schemeClr val="tx2">
                    <a:lumMod val="75000"/>
                  </a:schemeClr>
                </a:solidFill>
                <a:effectLst>
                  <a:outerShdw blurRad="38100" dist="38100" dir="2700000" algn="tl">
                    <a:srgbClr val="000000">
                      <a:alpha val="43137"/>
                    </a:srgbClr>
                  </a:outerShdw>
                </a:effectLst>
              </a:rPr>
              <a:t>які</a:t>
            </a:r>
            <a:r>
              <a:rPr lang="ru-RU" sz="1400" b="1" i="1" dirty="0">
                <a:solidFill>
                  <a:schemeClr val="tx2">
                    <a:lumMod val="75000"/>
                  </a:schemeClr>
                </a:solidFill>
                <a:effectLst>
                  <a:outerShdw blurRad="38100" dist="38100" dir="2700000" algn="tl">
                    <a:srgbClr val="000000">
                      <a:alpha val="43137"/>
                    </a:srgbClr>
                  </a:outerShdw>
                </a:effectLst>
              </a:rPr>
              <a:t> </a:t>
            </a:r>
            <a:r>
              <a:rPr lang="ru-RU" sz="1400" b="1" i="1" dirty="0" err="1">
                <a:solidFill>
                  <a:schemeClr val="tx2">
                    <a:lumMod val="75000"/>
                  </a:schemeClr>
                </a:solidFill>
                <a:effectLst>
                  <a:outerShdw blurRad="38100" dist="38100" dir="2700000" algn="tl">
                    <a:srgbClr val="000000">
                      <a:alpha val="43137"/>
                    </a:srgbClr>
                  </a:outerShdw>
                </a:effectLst>
              </a:rPr>
              <a:t>виявили</a:t>
            </a:r>
            <a:r>
              <a:rPr lang="ru-RU" sz="1400" b="1" i="1" dirty="0">
                <a:solidFill>
                  <a:schemeClr val="tx2">
                    <a:lumMod val="75000"/>
                  </a:schemeClr>
                </a:solidFill>
                <a:effectLst>
                  <a:outerShdw blurRad="38100" dist="38100" dir="2700000" algn="tl">
                    <a:srgbClr val="000000">
                      <a:alpha val="43137"/>
                    </a:srgbClr>
                  </a:outerShdw>
                </a:effectLst>
              </a:rPr>
              <a:t> </a:t>
            </a:r>
            <a:r>
              <a:rPr lang="ru-RU" sz="1400" b="1" i="1" dirty="0" err="1">
                <a:solidFill>
                  <a:schemeClr val="tx2">
                    <a:lumMod val="75000"/>
                  </a:schemeClr>
                </a:solidFill>
                <a:effectLst>
                  <a:outerShdw blurRad="38100" dist="38100" dir="2700000" algn="tl">
                    <a:srgbClr val="000000">
                      <a:alpha val="43137"/>
                    </a:srgbClr>
                  </a:outerShdw>
                </a:effectLst>
              </a:rPr>
              <a:t>бажання</a:t>
            </a:r>
            <a:r>
              <a:rPr lang="ru-RU" sz="1400" b="1" i="1" dirty="0">
                <a:solidFill>
                  <a:schemeClr val="tx2">
                    <a:lumMod val="75000"/>
                  </a:schemeClr>
                </a:solidFill>
                <a:effectLst>
                  <a:outerShdw blurRad="38100" dist="38100" dir="2700000" algn="tl">
                    <a:srgbClr val="000000">
                      <a:alpha val="43137"/>
                    </a:srgbClr>
                  </a:outerShdw>
                </a:effectLst>
              </a:rPr>
              <a:t>.</a:t>
            </a:r>
            <a:r>
              <a:rPr lang="ru-RU" sz="1400" b="1" i="1" dirty="0">
                <a:solidFill>
                  <a:schemeClr val="tx2">
                    <a:lumMod val="75000"/>
                  </a:schemeClr>
                </a:solidFill>
                <a:effectLst>
                  <a:outerShdw blurRad="38100" dist="38100" dir="2700000" algn="tl">
                    <a:srgbClr val="000000">
                      <a:alpha val="43137"/>
                    </a:srgbClr>
                  </a:outerShdw>
                </a:effectLst>
              </a:rPr>
              <a:t/>
            </a:r>
            <a:br>
              <a:rPr lang="ru-RU" sz="1400" b="1" i="1" dirty="0">
                <a:solidFill>
                  <a:schemeClr val="tx2">
                    <a:lumMod val="75000"/>
                  </a:schemeClr>
                </a:solidFill>
                <a:effectLst>
                  <a:outerShdw blurRad="38100" dist="38100" dir="2700000" algn="tl">
                    <a:srgbClr val="000000">
                      <a:alpha val="43137"/>
                    </a:srgbClr>
                  </a:outerShdw>
                </a:effectLst>
              </a:rPr>
            </a:br>
            <a:r>
              <a:rPr lang="ru-RU" sz="1400" b="1" i="1" dirty="0">
                <a:solidFill>
                  <a:schemeClr val="tx2">
                    <a:lumMod val="75000"/>
                  </a:schemeClr>
                </a:solidFill>
                <a:effectLst>
                  <a:outerShdw blurRad="38100" dist="38100" dir="2700000" algn="tl">
                    <a:srgbClr val="000000">
                      <a:alpha val="43137"/>
                    </a:srgbClr>
                  </a:outerShdw>
                </a:effectLst>
              </a:rPr>
              <a:t>За результатами: </a:t>
            </a:r>
            <a:r>
              <a:rPr lang="ru-RU" sz="1400" b="1" i="1" dirty="0" err="1">
                <a:solidFill>
                  <a:schemeClr val="tx2">
                    <a:lumMod val="75000"/>
                  </a:schemeClr>
                </a:solidFill>
                <a:effectLst>
                  <a:outerShdw blurRad="38100" dist="38100" dir="2700000" algn="tl">
                    <a:srgbClr val="000000">
                      <a:alpha val="43137"/>
                    </a:srgbClr>
                  </a:outerShdw>
                </a:effectLst>
              </a:rPr>
              <a:t>позитивні</a:t>
            </a:r>
            <a:r>
              <a:rPr lang="ru-RU" sz="1400" b="1" i="1" dirty="0">
                <a:solidFill>
                  <a:schemeClr val="tx2">
                    <a:lumMod val="75000"/>
                  </a:schemeClr>
                </a:solidFill>
                <a:effectLst>
                  <a:outerShdw blurRad="38100" dist="38100" dir="2700000" algn="tl">
                    <a:srgbClr val="000000">
                      <a:alpha val="43137"/>
                    </a:srgbClr>
                  </a:outerShdw>
                </a:effectLst>
              </a:rPr>
              <a:t> </a:t>
            </a:r>
            <a:r>
              <a:rPr lang="ru-RU" sz="1400" b="1" i="1" dirty="0" err="1">
                <a:solidFill>
                  <a:schemeClr val="tx2">
                    <a:lumMod val="75000"/>
                  </a:schemeClr>
                </a:solidFill>
                <a:effectLst>
                  <a:outerShdw blurRad="38100" dist="38100" dir="2700000" algn="tl">
                    <a:srgbClr val="000000">
                      <a:alpha val="43137"/>
                    </a:srgbClr>
                  </a:outerShdw>
                </a:effectLst>
              </a:rPr>
              <a:t>зміни</a:t>
            </a:r>
            <a:r>
              <a:rPr lang="ru-RU" sz="1400" b="1" i="1" dirty="0">
                <a:solidFill>
                  <a:schemeClr val="tx2">
                    <a:lumMod val="75000"/>
                  </a:schemeClr>
                </a:solidFill>
                <a:effectLst>
                  <a:outerShdw blurRad="38100" dist="38100" dir="2700000" algn="tl">
                    <a:srgbClr val="000000">
                      <a:alpha val="43137"/>
                    </a:srgbClr>
                  </a:outerShdw>
                </a:effectLst>
              </a:rPr>
              <a:t> </a:t>
            </a:r>
            <a:r>
              <a:rPr lang="ru-RU" sz="1400" b="1" i="1" dirty="0" err="1">
                <a:solidFill>
                  <a:schemeClr val="tx2">
                    <a:lumMod val="75000"/>
                  </a:schemeClr>
                </a:solidFill>
                <a:effectLst>
                  <a:outerShdw blurRad="38100" dist="38100" dir="2700000" algn="tl">
                    <a:srgbClr val="000000">
                      <a:alpha val="43137"/>
                    </a:srgbClr>
                  </a:outerShdw>
                </a:effectLst>
              </a:rPr>
              <a:t>відчули</a:t>
            </a:r>
            <a:r>
              <a:rPr lang="ru-RU" sz="1400" b="1" i="1" dirty="0">
                <a:solidFill>
                  <a:schemeClr val="tx2">
                    <a:lumMod val="75000"/>
                  </a:schemeClr>
                </a:solidFill>
                <a:effectLst>
                  <a:outerShdw blurRad="38100" dist="38100" dir="2700000" algn="tl">
                    <a:srgbClr val="000000">
                      <a:alpha val="43137"/>
                    </a:srgbClr>
                  </a:outerShdw>
                </a:effectLst>
              </a:rPr>
              <a:t> 100% </a:t>
            </a:r>
            <a:r>
              <a:rPr lang="ru-RU" sz="1400" b="1" i="1" dirty="0" err="1">
                <a:solidFill>
                  <a:schemeClr val="tx2">
                    <a:lumMod val="75000"/>
                  </a:schemeClr>
                </a:solidFill>
                <a:effectLst>
                  <a:outerShdw blurRad="38100" dist="38100" dir="2700000" algn="tl">
                    <a:srgbClr val="000000">
                      <a:alpha val="43137"/>
                    </a:srgbClr>
                  </a:outerShdw>
                </a:effectLst>
              </a:rPr>
              <a:t>залучених</a:t>
            </a:r>
            <a:r>
              <a:rPr lang="ru-RU" sz="1400" b="1" i="1" dirty="0">
                <a:solidFill>
                  <a:schemeClr val="tx2">
                    <a:lumMod val="75000"/>
                  </a:schemeClr>
                </a:solidFill>
                <a:effectLst>
                  <a:outerShdw blurRad="38100" dist="38100" dir="2700000" algn="tl">
                    <a:srgbClr val="000000">
                      <a:alpha val="43137"/>
                    </a:srgbClr>
                  </a:outerShdw>
                </a:effectLst>
              </a:rPr>
              <a:t>, </a:t>
            </a:r>
            <a:r>
              <a:rPr lang="ru-RU" sz="1400" b="1" i="1" dirty="0" err="1">
                <a:solidFill>
                  <a:schemeClr val="tx2">
                    <a:lumMod val="75000"/>
                  </a:schemeClr>
                </a:solidFill>
                <a:effectLst>
                  <a:outerShdw blurRad="38100" dist="38100" dir="2700000" algn="tl">
                    <a:srgbClr val="000000">
                      <a:alpha val="43137"/>
                    </a:srgbClr>
                  </a:outerShdw>
                </a:effectLst>
              </a:rPr>
              <a:t>всі</a:t>
            </a:r>
            <a:r>
              <a:rPr lang="ru-RU" sz="1400" b="1" i="1" dirty="0">
                <a:solidFill>
                  <a:schemeClr val="tx2">
                    <a:lumMod val="75000"/>
                  </a:schemeClr>
                </a:solidFill>
                <a:effectLst>
                  <a:outerShdw blurRad="38100" dist="38100" dir="2700000" algn="tl">
                    <a:srgbClr val="000000">
                      <a:alpha val="43137"/>
                    </a:srgbClr>
                  </a:outerShdw>
                </a:effectLst>
              </a:rPr>
              <a:t> </a:t>
            </a:r>
            <a:r>
              <a:rPr lang="ru-RU" sz="1400" b="1" i="1" dirty="0" err="1">
                <a:solidFill>
                  <a:schemeClr val="tx2">
                    <a:lumMod val="75000"/>
                  </a:schemeClr>
                </a:solidFill>
                <a:effectLst>
                  <a:outerShdw blurRad="38100" dist="38100" dir="2700000" algn="tl">
                    <a:srgbClr val="000000">
                      <a:alpha val="43137"/>
                    </a:srgbClr>
                  </a:outerShdw>
                </a:effectLst>
              </a:rPr>
              <a:t>відзначали</a:t>
            </a:r>
            <a:r>
              <a:rPr lang="ru-RU" sz="1400" b="1" i="1" dirty="0">
                <a:solidFill>
                  <a:schemeClr val="tx2">
                    <a:lumMod val="75000"/>
                  </a:schemeClr>
                </a:solidFill>
                <a:effectLst>
                  <a:outerShdw blurRad="38100" dist="38100" dir="2700000" algn="tl">
                    <a:srgbClr val="000000">
                      <a:alpha val="43137"/>
                    </a:srgbClr>
                  </a:outerShdw>
                </a:effectLst>
              </a:rPr>
              <a:t> </a:t>
            </a:r>
            <a:r>
              <a:rPr lang="ru-RU" sz="1400" b="1" i="1" dirty="0" err="1">
                <a:solidFill>
                  <a:schemeClr val="tx2">
                    <a:lumMod val="75000"/>
                  </a:schemeClr>
                </a:solidFill>
                <a:effectLst>
                  <a:outerShdw blurRad="38100" dist="38100" dir="2700000" algn="tl">
                    <a:srgbClr val="000000">
                      <a:alpha val="43137"/>
                    </a:srgbClr>
                  </a:outerShdw>
                </a:effectLst>
              </a:rPr>
              <a:t>відчуття</a:t>
            </a:r>
            <a:r>
              <a:rPr lang="ru-RU" sz="1400" b="1" i="1" dirty="0">
                <a:solidFill>
                  <a:schemeClr val="tx2">
                    <a:lumMod val="75000"/>
                  </a:schemeClr>
                </a:solidFill>
                <a:effectLst>
                  <a:outerShdw blurRad="38100" dist="38100" dir="2700000" algn="tl">
                    <a:srgbClr val="000000">
                      <a:alpha val="43137"/>
                    </a:srgbClr>
                  </a:outerShdw>
                </a:effectLst>
              </a:rPr>
              <a:t> </a:t>
            </a:r>
            <a:r>
              <a:rPr lang="ru-RU" sz="1400" b="1" i="1" dirty="0" err="1">
                <a:solidFill>
                  <a:schemeClr val="tx2">
                    <a:lumMod val="75000"/>
                  </a:schemeClr>
                </a:solidFill>
                <a:effectLst>
                  <a:outerShdw blurRad="38100" dist="38100" dir="2700000" algn="tl">
                    <a:srgbClr val="000000">
                      <a:alpha val="43137"/>
                    </a:srgbClr>
                  </a:outerShdw>
                </a:effectLst>
              </a:rPr>
              <a:t>піднесення</a:t>
            </a:r>
            <a:r>
              <a:rPr lang="ru-RU" sz="1400" b="1" i="1" dirty="0">
                <a:solidFill>
                  <a:schemeClr val="tx2">
                    <a:lumMod val="75000"/>
                  </a:schemeClr>
                </a:solidFill>
                <a:effectLst>
                  <a:outerShdw blurRad="38100" dist="38100" dir="2700000" algn="tl">
                    <a:srgbClr val="000000">
                      <a:alpha val="43137"/>
                    </a:srgbClr>
                  </a:outerShdw>
                </a:effectLst>
              </a:rPr>
              <a:t>, </a:t>
            </a:r>
            <a:r>
              <a:rPr lang="ru-RU" sz="1400" b="1" i="1" dirty="0" err="1">
                <a:solidFill>
                  <a:schemeClr val="tx2">
                    <a:lumMod val="75000"/>
                  </a:schemeClr>
                </a:solidFill>
                <a:effectLst>
                  <a:outerShdw blurRad="38100" dist="38100" dir="2700000" algn="tl">
                    <a:srgbClr val="000000">
                      <a:alpha val="43137"/>
                    </a:srgbClr>
                  </a:outerShdw>
                </a:effectLst>
              </a:rPr>
              <a:t>захоплення</a:t>
            </a:r>
            <a:r>
              <a:rPr lang="ru-RU" sz="1400" b="1" i="1" dirty="0">
                <a:solidFill>
                  <a:schemeClr val="tx2">
                    <a:lumMod val="75000"/>
                  </a:schemeClr>
                </a:solidFill>
                <a:effectLst>
                  <a:outerShdw blurRad="38100" dist="38100" dir="2700000" algn="tl">
                    <a:srgbClr val="000000">
                      <a:alpha val="43137"/>
                    </a:srgbClr>
                  </a:outerShdw>
                </a:effectLst>
              </a:rPr>
              <a:t> і </a:t>
            </a:r>
            <a:r>
              <a:rPr lang="ru-RU" sz="1400" b="1" i="1" dirty="0" err="1">
                <a:solidFill>
                  <a:schemeClr val="tx2">
                    <a:lumMod val="75000"/>
                  </a:schemeClr>
                </a:solidFill>
                <a:effectLst>
                  <a:outerShdw blurRad="38100" dist="38100" dir="2700000" algn="tl">
                    <a:srgbClr val="000000">
                      <a:alpha val="43137"/>
                    </a:srgbClr>
                  </a:outerShdw>
                </a:effectLst>
              </a:rPr>
              <a:t>здивування</a:t>
            </a:r>
            <a:r>
              <a:rPr lang="ru-RU" sz="1400" b="1" i="1" dirty="0">
                <a:solidFill>
                  <a:schemeClr val="tx2">
                    <a:lumMod val="75000"/>
                  </a:schemeClr>
                </a:solidFill>
                <a:effectLst>
                  <a:outerShdw blurRad="38100" dist="38100" dir="2700000" algn="tl">
                    <a:srgbClr val="000000">
                      <a:alpha val="43137"/>
                    </a:srgbClr>
                  </a:outerShdw>
                </a:effectLst>
              </a:rPr>
              <a:t>. </a:t>
            </a:r>
            <a:r>
              <a:rPr lang="ru-RU" sz="1400" b="1" i="1" dirty="0">
                <a:solidFill>
                  <a:schemeClr val="tx2">
                    <a:lumMod val="75000"/>
                  </a:schemeClr>
                </a:solidFill>
                <a:effectLst>
                  <a:outerShdw blurRad="38100" dist="38100" dir="2700000" algn="tl">
                    <a:srgbClr val="000000">
                      <a:alpha val="43137"/>
                    </a:srgbClr>
                  </a:outerShdw>
                </a:effectLst>
              </a:rPr>
              <a:t/>
            </a:r>
            <a:br>
              <a:rPr lang="ru-RU" sz="1400" b="1" i="1" dirty="0">
                <a:solidFill>
                  <a:schemeClr val="tx2">
                    <a:lumMod val="75000"/>
                  </a:schemeClr>
                </a:solidFill>
                <a:effectLst>
                  <a:outerShdw blurRad="38100" dist="38100" dir="2700000" algn="tl">
                    <a:srgbClr val="000000">
                      <a:alpha val="43137"/>
                    </a:srgbClr>
                  </a:outerShdw>
                </a:effectLst>
              </a:rPr>
            </a:br>
            <a:r>
              <a:rPr lang="ru-RU" sz="1400" b="1" i="1" dirty="0" err="1">
                <a:solidFill>
                  <a:schemeClr val="tx2">
                    <a:lumMod val="75000"/>
                  </a:schemeClr>
                </a:solidFill>
                <a:effectLst>
                  <a:outerShdw blurRad="38100" dist="38100" dir="2700000" algn="tl">
                    <a:srgbClr val="000000">
                      <a:alpha val="43137"/>
                    </a:srgbClr>
                  </a:outerShdw>
                </a:effectLst>
              </a:rPr>
              <a:t>Наразі</a:t>
            </a:r>
            <a:r>
              <a:rPr lang="ru-RU" sz="1400" b="1" i="1" dirty="0">
                <a:solidFill>
                  <a:schemeClr val="tx2">
                    <a:lumMod val="75000"/>
                  </a:schemeClr>
                </a:solidFill>
                <a:effectLst>
                  <a:outerShdw blurRad="38100" dist="38100" dir="2700000" algn="tl">
                    <a:srgbClr val="000000">
                      <a:alpha val="43137"/>
                    </a:srgbClr>
                  </a:outerShdw>
                </a:effectLst>
              </a:rPr>
              <a:t>, </a:t>
            </a:r>
            <a:r>
              <a:rPr lang="ru-RU" sz="1400" b="1" i="1" dirty="0" err="1">
                <a:solidFill>
                  <a:schemeClr val="tx2">
                    <a:lumMod val="75000"/>
                  </a:schemeClr>
                </a:solidFill>
                <a:effectLst>
                  <a:outerShdw blurRad="38100" dist="38100" dir="2700000" algn="tl">
                    <a:srgbClr val="000000">
                      <a:alpha val="43137"/>
                    </a:srgbClr>
                  </a:outerShdw>
                </a:effectLst>
              </a:rPr>
              <a:t>дослідження</a:t>
            </a:r>
            <a:r>
              <a:rPr lang="ru-RU" sz="1400" b="1" i="1" dirty="0">
                <a:solidFill>
                  <a:schemeClr val="tx2">
                    <a:lumMod val="75000"/>
                  </a:schemeClr>
                </a:solidFill>
                <a:effectLst>
                  <a:outerShdw blurRad="38100" dist="38100" dir="2700000" algn="tl">
                    <a:srgbClr val="000000">
                      <a:alpha val="43137"/>
                    </a:srgbClr>
                  </a:outerShdw>
                </a:effectLst>
              </a:rPr>
              <a:t> з приводу </a:t>
            </a:r>
            <a:r>
              <a:rPr lang="ru-RU" sz="1400" b="1" i="1" dirty="0" err="1">
                <a:solidFill>
                  <a:schemeClr val="tx2">
                    <a:lumMod val="75000"/>
                  </a:schemeClr>
                </a:solidFill>
                <a:effectLst>
                  <a:outerShdw blurRad="38100" dist="38100" dir="2700000" algn="tl">
                    <a:srgbClr val="000000">
                      <a:alpha val="43137"/>
                    </a:srgbClr>
                  </a:outerShdw>
                </a:effectLst>
              </a:rPr>
              <a:t>використання</a:t>
            </a:r>
            <a:r>
              <a:rPr lang="ru-RU" sz="1400" b="1" i="1" dirty="0">
                <a:solidFill>
                  <a:schemeClr val="tx2">
                    <a:lumMod val="75000"/>
                  </a:schemeClr>
                </a:solidFill>
                <a:effectLst>
                  <a:outerShdw blurRad="38100" dist="38100" dir="2700000" algn="tl">
                    <a:srgbClr val="000000">
                      <a:alpha val="43137"/>
                    </a:srgbClr>
                  </a:outerShdw>
                </a:effectLst>
              </a:rPr>
              <a:t> </a:t>
            </a:r>
            <a:r>
              <a:rPr lang="ru-RU" sz="1400" b="1" i="1" dirty="0" err="1">
                <a:solidFill>
                  <a:schemeClr val="tx2">
                    <a:lumMod val="75000"/>
                  </a:schemeClr>
                </a:solidFill>
                <a:effectLst>
                  <a:outerShdw blurRad="38100" dist="38100" dir="2700000" algn="tl">
                    <a:srgbClr val="000000">
                      <a:alpha val="43137"/>
                    </a:srgbClr>
                  </a:outerShdw>
                </a:effectLst>
              </a:rPr>
              <a:t>цього</a:t>
            </a:r>
            <a:r>
              <a:rPr lang="ru-RU" sz="1400" b="1" i="1" dirty="0">
                <a:solidFill>
                  <a:schemeClr val="tx2">
                    <a:lumMod val="75000"/>
                  </a:schemeClr>
                </a:solidFill>
                <a:effectLst>
                  <a:outerShdw blurRad="38100" dist="38100" dir="2700000" algn="tl">
                    <a:srgbClr val="000000">
                      <a:alpha val="43137"/>
                    </a:srgbClr>
                  </a:outerShdw>
                </a:effectLst>
              </a:rPr>
              <a:t> тренажеру, психологом </a:t>
            </a:r>
            <a:r>
              <a:rPr lang="ru-RU" sz="1400" b="1" i="1" dirty="0" err="1">
                <a:solidFill>
                  <a:schemeClr val="tx2">
                    <a:lumMod val="75000"/>
                  </a:schemeClr>
                </a:solidFill>
                <a:effectLst>
                  <a:outerShdw blurRad="38100" dist="38100" dir="2700000" algn="tl">
                    <a:srgbClr val="000000">
                      <a:alpha val="43137"/>
                    </a:srgbClr>
                  </a:outerShdw>
                </a:effectLst>
              </a:rPr>
              <a:t>нашої</a:t>
            </a:r>
            <a:r>
              <a:rPr lang="ru-RU" sz="1400" b="1" i="1" dirty="0">
                <a:solidFill>
                  <a:schemeClr val="tx2">
                    <a:lumMod val="75000"/>
                  </a:schemeClr>
                </a:solidFill>
                <a:effectLst>
                  <a:outerShdw blurRad="38100" dist="38100" dir="2700000" algn="tl">
                    <a:srgbClr val="000000">
                      <a:alpha val="43137"/>
                    </a:srgbClr>
                  </a:outerShdw>
                </a:effectLst>
              </a:rPr>
              <a:t> </a:t>
            </a:r>
            <a:r>
              <a:rPr lang="ru-RU" sz="1400" b="1" i="1" dirty="0" err="1">
                <a:solidFill>
                  <a:schemeClr val="tx2">
                    <a:lumMod val="75000"/>
                  </a:schemeClr>
                </a:solidFill>
                <a:effectLst>
                  <a:outerShdw blurRad="38100" dist="38100" dir="2700000" algn="tl">
                    <a:srgbClr val="000000">
                      <a:alpha val="43137"/>
                    </a:srgbClr>
                  </a:outerShdw>
                </a:effectLst>
              </a:rPr>
              <a:t>школи</a:t>
            </a:r>
            <a:r>
              <a:rPr lang="ru-RU" sz="1400" b="1" i="1" dirty="0">
                <a:solidFill>
                  <a:schemeClr val="tx2">
                    <a:lumMod val="75000"/>
                  </a:schemeClr>
                </a:solidFill>
                <a:effectLst>
                  <a:outerShdw blurRad="38100" dist="38100" dir="2700000" algn="tl">
                    <a:srgbClr val="000000">
                      <a:alpha val="43137"/>
                    </a:srgbClr>
                  </a:outerShdw>
                </a:effectLst>
              </a:rPr>
              <a:t> </a:t>
            </a:r>
            <a:r>
              <a:rPr lang="ru-RU" sz="1400" b="1" i="1" dirty="0" err="1">
                <a:solidFill>
                  <a:schemeClr val="tx2">
                    <a:lumMod val="75000"/>
                  </a:schemeClr>
                </a:solidFill>
                <a:effectLst>
                  <a:outerShdw blurRad="38100" dist="38100" dir="2700000" algn="tl">
                    <a:srgbClr val="000000">
                      <a:alpha val="43137"/>
                    </a:srgbClr>
                  </a:outerShdw>
                </a:effectLst>
              </a:rPr>
              <a:t>тривають</a:t>
            </a:r>
            <a:r>
              <a:rPr lang="ru-RU" sz="1400" b="1" i="1" dirty="0">
                <a:solidFill>
                  <a:schemeClr val="tx2">
                    <a:lumMod val="75000"/>
                  </a:schemeClr>
                </a:solidFill>
                <a:effectLst>
                  <a:outerShdw blurRad="38100" dist="38100" dir="2700000" algn="tl">
                    <a:srgbClr val="000000">
                      <a:alpha val="43137"/>
                    </a:srgbClr>
                  </a:outerShdw>
                </a:effectLst>
              </a:rPr>
              <a:t>.</a:t>
            </a:r>
            <a:endParaRPr lang="ru-RU" sz="1400" b="1" i="1" dirty="0">
              <a:solidFill>
                <a:schemeClr val="tx2">
                  <a:lumMod val="75000"/>
                </a:schemeClr>
              </a:solidFill>
              <a:effectLst>
                <a:outerShdw blurRad="38100" dist="38100" dir="2700000" algn="tl">
                  <a:srgbClr val="000000">
                    <a:alpha val="43137"/>
                  </a:srgbClr>
                </a:outerShdw>
              </a:effectLst>
            </a:endParaRPr>
          </a:p>
        </p:txBody>
      </p:sp>
      <p:pic>
        <p:nvPicPr>
          <p:cNvPr id="4" name="Untitled 6_1080p">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5859043" y="1355970"/>
            <a:ext cx="5757604" cy="3239473"/>
          </a:xfrm>
        </p:spPr>
      </p:pic>
      <p:sp>
        <p:nvSpPr>
          <p:cNvPr id="2" name="Объект 1"/>
          <p:cNvSpPr>
            <a:spLocks noGrp="1"/>
          </p:cNvSpPr>
          <p:nvPr>
            <p:ph sz="half" idx="2"/>
          </p:nvPr>
        </p:nvSpPr>
        <p:spPr>
          <a:xfrm>
            <a:off x="12818808" y="2153265"/>
            <a:ext cx="1909916" cy="1467108"/>
          </a:xfrm>
        </p:spPr>
        <p:txBody>
          <a:bodyPr/>
          <a:lstStyle/>
          <a:p>
            <a:endParaRPr lang="ru-RU" dirty="0"/>
          </a:p>
        </p:txBody>
      </p:sp>
    </p:spTree>
    <p:extLst>
      <p:ext uri="{BB962C8B-B14F-4D97-AF65-F5344CB8AC3E}">
        <p14:creationId xmlns:p14="http://schemas.microsoft.com/office/powerpoint/2010/main" val="888158364"/>
      </p:ext>
    </p:extLst>
  </p:cSld>
  <p:clrMapOvr>
    <a:masterClrMapping/>
  </p:clrMapOvr>
  <p:transition spd="slow">
    <p:strips/>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61078" y="1892607"/>
            <a:ext cx="9905998" cy="1478570"/>
          </a:xfrm>
        </p:spPr>
        <p:txBody>
          <a:bodyPr>
            <a:normAutofit fontScale="90000"/>
          </a:bodyPr>
          <a:lstStyle/>
          <a:p>
            <a:r>
              <a:rPr lang="ru-RU" sz="4000" b="1" i="1" u="sng" dirty="0" err="1">
                <a:solidFill>
                  <a:srgbClr val="FFFF00"/>
                </a:solidFill>
                <a:effectLst>
                  <a:outerShdw blurRad="38100" dist="38100" dir="2700000" algn="tl">
                    <a:srgbClr val="000000">
                      <a:alpha val="43137"/>
                    </a:srgbClr>
                  </a:outerShdw>
                </a:effectLst>
              </a:rPr>
              <a:t>Висновки</a:t>
            </a:r>
            <a:r>
              <a:rPr lang="ru-RU" sz="3100" dirty="0"/>
              <a:t>: </a:t>
            </a:r>
            <a:r>
              <a:rPr lang="ru-RU" sz="3100" b="1" i="1" dirty="0">
                <a:solidFill>
                  <a:srgbClr val="002060"/>
                </a:solidFill>
                <a:effectLst>
                  <a:outerShdw blurRad="38100" dist="38100" dir="2700000" algn="tl">
                    <a:srgbClr val="000000">
                      <a:alpha val="43137"/>
                    </a:srgbClr>
                  </a:outerShdw>
                </a:effectLst>
              </a:rPr>
              <a:t>На нашу думку </a:t>
            </a:r>
            <a:r>
              <a:rPr lang="ru-RU" sz="3100" b="1" i="1" dirty="0" err="1">
                <a:solidFill>
                  <a:srgbClr val="002060"/>
                </a:solidFill>
                <a:effectLst>
                  <a:outerShdw blurRad="38100" dist="38100" dir="2700000" algn="tl">
                    <a:srgbClr val="000000">
                      <a:alpha val="43137"/>
                    </a:srgbClr>
                  </a:outerShdw>
                </a:effectLst>
              </a:rPr>
              <a:t>зміна</a:t>
            </a:r>
            <a:r>
              <a:rPr lang="ru-RU" sz="3100" b="1" i="1" dirty="0">
                <a:solidFill>
                  <a:srgbClr val="002060"/>
                </a:solidFill>
                <a:effectLst>
                  <a:outerShdw blurRad="38100" dist="38100" dir="2700000" algn="tl">
                    <a:srgbClr val="000000">
                      <a:alpha val="43137"/>
                    </a:srgbClr>
                  </a:outerShdw>
                </a:effectLst>
              </a:rPr>
              <a:t> </a:t>
            </a:r>
            <a:r>
              <a:rPr lang="ru-RU" sz="3100" b="1" i="1" dirty="0" err="1">
                <a:solidFill>
                  <a:srgbClr val="002060"/>
                </a:solidFill>
                <a:effectLst>
                  <a:outerShdw blurRad="38100" dist="38100" dir="2700000" algn="tl">
                    <a:srgbClr val="000000">
                      <a:alpha val="43137"/>
                    </a:srgbClr>
                  </a:outerShdw>
                </a:effectLst>
              </a:rPr>
              <a:t>сюжетів</a:t>
            </a:r>
            <a:r>
              <a:rPr lang="ru-RU" sz="3100" b="1" i="1" dirty="0">
                <a:solidFill>
                  <a:srgbClr val="002060"/>
                </a:solidFill>
                <a:effectLst>
                  <a:outerShdw blurRad="38100" dist="38100" dir="2700000" algn="tl">
                    <a:srgbClr val="000000">
                      <a:alpha val="43137"/>
                    </a:srgbClr>
                  </a:outerShdw>
                </a:effectLst>
              </a:rPr>
              <a:t> </a:t>
            </a:r>
            <a:r>
              <a:rPr lang="ru-RU" sz="3100" b="1" i="1" dirty="0" err="1">
                <a:solidFill>
                  <a:srgbClr val="002060"/>
                </a:solidFill>
                <a:effectLst>
                  <a:outerShdw blurRad="38100" dist="38100" dir="2700000" algn="tl">
                    <a:srgbClr val="000000">
                      <a:alpha val="43137"/>
                    </a:srgbClr>
                  </a:outerShdw>
                </a:effectLst>
              </a:rPr>
              <a:t>віртуальної</a:t>
            </a:r>
            <a:r>
              <a:rPr lang="ru-RU" sz="3100" b="1" i="1" dirty="0">
                <a:solidFill>
                  <a:srgbClr val="002060"/>
                </a:solidFill>
                <a:effectLst>
                  <a:outerShdw blurRad="38100" dist="38100" dir="2700000" algn="tl">
                    <a:srgbClr val="000000">
                      <a:alpha val="43137"/>
                    </a:srgbClr>
                  </a:outerShdw>
                </a:effectLst>
              </a:rPr>
              <a:t> </a:t>
            </a:r>
            <a:r>
              <a:rPr lang="ru-RU" sz="3100" b="1" i="1" dirty="0" err="1">
                <a:solidFill>
                  <a:srgbClr val="002060"/>
                </a:solidFill>
                <a:effectLst>
                  <a:outerShdw blurRad="38100" dist="38100" dir="2700000" algn="tl">
                    <a:srgbClr val="000000">
                      <a:alpha val="43137"/>
                    </a:srgbClr>
                  </a:outerShdw>
                </a:effectLst>
              </a:rPr>
              <a:t>реальності</a:t>
            </a:r>
            <a:r>
              <a:rPr lang="ru-RU" sz="3100" b="1" i="1" dirty="0">
                <a:solidFill>
                  <a:srgbClr val="002060"/>
                </a:solidFill>
                <a:effectLst>
                  <a:outerShdw blurRad="38100" dist="38100" dir="2700000" algn="tl">
                    <a:srgbClr val="000000">
                      <a:alpha val="43137"/>
                    </a:srgbClr>
                  </a:outerShdw>
                </a:effectLst>
              </a:rPr>
              <a:t> та </a:t>
            </a:r>
            <a:r>
              <a:rPr lang="ru-RU" sz="3100" b="1" i="1" dirty="0" err="1">
                <a:solidFill>
                  <a:srgbClr val="002060"/>
                </a:solidFill>
                <a:effectLst>
                  <a:outerShdw blurRad="38100" dist="38100" dir="2700000" algn="tl">
                    <a:srgbClr val="000000">
                      <a:alpha val="43137"/>
                    </a:srgbClr>
                  </a:outerShdw>
                </a:effectLst>
              </a:rPr>
              <a:t>споглядання</a:t>
            </a:r>
            <a:r>
              <a:rPr lang="ru-RU" sz="3100" b="1" i="1" dirty="0">
                <a:solidFill>
                  <a:srgbClr val="002060"/>
                </a:solidFill>
                <a:effectLst>
                  <a:outerShdw blurRad="38100" dist="38100" dir="2700000" algn="tl">
                    <a:srgbClr val="000000">
                      <a:alpha val="43137"/>
                    </a:srgbClr>
                  </a:outerShdw>
                </a:effectLst>
              </a:rPr>
              <a:t> </a:t>
            </a:r>
            <a:r>
              <a:rPr lang="ru-RU" sz="3100" b="1" i="1" dirty="0" err="1">
                <a:solidFill>
                  <a:srgbClr val="002060"/>
                </a:solidFill>
                <a:effectLst>
                  <a:outerShdw blurRad="38100" dist="38100" dir="2700000" algn="tl">
                    <a:srgbClr val="000000">
                      <a:alpha val="43137"/>
                    </a:srgbClr>
                  </a:outerShdw>
                </a:effectLst>
              </a:rPr>
              <a:t>різнобарвних</a:t>
            </a:r>
            <a:r>
              <a:rPr lang="ru-RU" sz="3100" b="1" i="1" dirty="0">
                <a:solidFill>
                  <a:srgbClr val="002060"/>
                </a:solidFill>
                <a:effectLst>
                  <a:outerShdw blurRad="38100" dist="38100" dir="2700000" algn="tl">
                    <a:srgbClr val="000000">
                      <a:alpha val="43137"/>
                    </a:srgbClr>
                  </a:outerShdw>
                </a:effectLst>
              </a:rPr>
              <a:t> </a:t>
            </a:r>
            <a:r>
              <a:rPr lang="ru-RU" sz="3100" b="1" i="1" dirty="0" err="1">
                <a:solidFill>
                  <a:srgbClr val="002060"/>
                </a:solidFill>
                <a:effectLst>
                  <a:outerShdw blurRad="38100" dist="38100" dir="2700000" algn="tl">
                    <a:srgbClr val="000000">
                      <a:alpha val="43137"/>
                    </a:srgbClr>
                  </a:outerShdw>
                </a:effectLst>
              </a:rPr>
              <a:t>кольорів</a:t>
            </a:r>
            <a:r>
              <a:rPr lang="ru-RU" sz="3100" b="1" i="1" dirty="0">
                <a:solidFill>
                  <a:srgbClr val="002060"/>
                </a:solidFill>
                <a:effectLst>
                  <a:outerShdw blurRad="38100" dist="38100" dir="2700000" algn="tl">
                    <a:srgbClr val="000000">
                      <a:alpha val="43137"/>
                    </a:srgbClr>
                  </a:outerShdw>
                </a:effectLst>
              </a:rPr>
              <a:t> </a:t>
            </a:r>
            <a:r>
              <a:rPr lang="ru-RU" sz="3100" b="1" i="1" dirty="0" err="1">
                <a:solidFill>
                  <a:srgbClr val="002060"/>
                </a:solidFill>
                <a:effectLst>
                  <a:outerShdw blurRad="38100" dist="38100" dir="2700000" algn="tl">
                    <a:srgbClr val="000000">
                      <a:alpha val="43137"/>
                    </a:srgbClr>
                  </a:outerShdw>
                </a:effectLst>
              </a:rPr>
              <a:t>дає</a:t>
            </a:r>
            <a:r>
              <a:rPr lang="ru-RU" sz="3100" b="1" i="1" dirty="0">
                <a:solidFill>
                  <a:srgbClr val="002060"/>
                </a:solidFill>
                <a:effectLst>
                  <a:outerShdw blurRad="38100" dist="38100" dir="2700000" algn="tl">
                    <a:srgbClr val="000000">
                      <a:alpha val="43137"/>
                    </a:srgbClr>
                  </a:outerShdw>
                </a:effectLst>
              </a:rPr>
              <a:t> </a:t>
            </a:r>
            <a:r>
              <a:rPr lang="ru-RU" sz="3100" b="1" i="1" dirty="0" err="1">
                <a:solidFill>
                  <a:srgbClr val="002060"/>
                </a:solidFill>
                <a:effectLst>
                  <a:outerShdw blurRad="38100" dist="38100" dir="2700000" algn="tl">
                    <a:srgbClr val="000000">
                      <a:alpha val="43137"/>
                    </a:srgbClr>
                  </a:outerShdw>
                </a:effectLst>
              </a:rPr>
              <a:t>змогу</a:t>
            </a:r>
            <a:r>
              <a:rPr lang="ru-RU" sz="3100" b="1" i="1" dirty="0">
                <a:solidFill>
                  <a:srgbClr val="002060"/>
                </a:solidFill>
                <a:effectLst>
                  <a:outerShdw blurRad="38100" dist="38100" dir="2700000" algn="tl">
                    <a:srgbClr val="000000">
                      <a:alpha val="43137"/>
                    </a:srgbClr>
                  </a:outerShdw>
                </a:effectLst>
              </a:rPr>
              <a:t> </a:t>
            </a:r>
            <a:r>
              <a:rPr lang="ru-RU" sz="3100" b="1" i="1" dirty="0" err="1">
                <a:solidFill>
                  <a:srgbClr val="002060"/>
                </a:solidFill>
                <a:effectLst>
                  <a:outerShdw blurRad="38100" dist="38100" dir="2700000" algn="tl">
                    <a:srgbClr val="000000">
                      <a:alpha val="43137"/>
                    </a:srgbClr>
                  </a:outerShdw>
                </a:effectLst>
              </a:rPr>
              <a:t>формувати</a:t>
            </a:r>
            <a:r>
              <a:rPr lang="ru-RU" sz="3100" b="1" i="1" dirty="0">
                <a:solidFill>
                  <a:srgbClr val="002060"/>
                </a:solidFill>
                <a:effectLst>
                  <a:outerShdw blurRad="38100" dist="38100" dir="2700000" algn="tl">
                    <a:srgbClr val="000000">
                      <a:alpha val="43137"/>
                    </a:srgbClr>
                  </a:outerShdw>
                </a:effectLst>
              </a:rPr>
              <a:t> </a:t>
            </a:r>
            <a:r>
              <a:rPr lang="ru-RU" sz="3100" b="1" i="1" dirty="0" err="1">
                <a:solidFill>
                  <a:srgbClr val="002060"/>
                </a:solidFill>
                <a:effectLst>
                  <a:outerShdw blurRad="38100" dist="38100" dir="2700000" algn="tl">
                    <a:srgbClr val="000000">
                      <a:alpha val="43137"/>
                    </a:srgbClr>
                  </a:outerShdw>
                </a:effectLst>
              </a:rPr>
              <a:t>позитивний</a:t>
            </a:r>
            <a:r>
              <a:rPr lang="ru-RU" sz="3100" b="1" i="1" dirty="0">
                <a:solidFill>
                  <a:srgbClr val="002060"/>
                </a:solidFill>
                <a:effectLst>
                  <a:outerShdw blurRad="38100" dist="38100" dir="2700000" algn="tl">
                    <a:srgbClr val="000000">
                      <a:alpha val="43137"/>
                    </a:srgbClr>
                  </a:outerShdw>
                </a:effectLst>
              </a:rPr>
              <a:t> </a:t>
            </a:r>
            <a:r>
              <a:rPr lang="ru-RU" sz="3100" b="1" i="1" dirty="0" err="1">
                <a:solidFill>
                  <a:srgbClr val="002060"/>
                </a:solidFill>
                <a:effectLst>
                  <a:outerShdw blurRad="38100" dist="38100" dir="2700000" algn="tl">
                    <a:srgbClr val="000000">
                      <a:alpha val="43137"/>
                    </a:srgbClr>
                  </a:outerShdw>
                </a:effectLst>
              </a:rPr>
              <a:t>настрій</a:t>
            </a:r>
            <a:r>
              <a:rPr lang="ru-RU" sz="3100" b="1" i="1" dirty="0">
                <a:solidFill>
                  <a:srgbClr val="002060"/>
                </a:solidFill>
                <a:effectLst>
                  <a:outerShdw blurRad="38100" dist="38100" dir="2700000" algn="tl">
                    <a:srgbClr val="000000">
                      <a:alpha val="43137"/>
                    </a:srgbClr>
                  </a:outerShdw>
                </a:effectLst>
              </a:rPr>
              <a:t>, </a:t>
            </a:r>
            <a:r>
              <a:rPr lang="ru-RU" sz="3100" b="1" i="1" dirty="0" err="1">
                <a:solidFill>
                  <a:srgbClr val="002060"/>
                </a:solidFill>
                <a:effectLst>
                  <a:outerShdw blurRad="38100" dist="38100" dir="2700000" algn="tl">
                    <a:srgbClr val="000000">
                      <a:alpha val="43137"/>
                    </a:srgbClr>
                  </a:outerShdw>
                </a:effectLst>
              </a:rPr>
              <a:t>сприяє</a:t>
            </a:r>
            <a:r>
              <a:rPr lang="ru-RU" sz="3100" b="1" i="1" dirty="0">
                <a:solidFill>
                  <a:srgbClr val="002060"/>
                </a:solidFill>
                <a:effectLst>
                  <a:outerShdw blurRad="38100" dist="38100" dir="2700000" algn="tl">
                    <a:srgbClr val="000000">
                      <a:alpha val="43137"/>
                    </a:srgbClr>
                  </a:outerShdw>
                </a:effectLst>
              </a:rPr>
              <a:t> </a:t>
            </a:r>
            <a:r>
              <a:rPr lang="ru-RU" sz="3100" b="1" i="1" dirty="0" err="1">
                <a:solidFill>
                  <a:srgbClr val="002060"/>
                </a:solidFill>
                <a:effectLst>
                  <a:outerShdw blurRad="38100" dist="38100" dir="2700000" algn="tl">
                    <a:srgbClr val="000000">
                      <a:alpha val="43137"/>
                    </a:srgbClr>
                  </a:outerShdw>
                </a:effectLst>
              </a:rPr>
              <a:t>гармонізації</a:t>
            </a:r>
            <a:r>
              <a:rPr lang="ru-RU" sz="3100" b="1" i="1" dirty="0">
                <a:solidFill>
                  <a:srgbClr val="002060"/>
                </a:solidFill>
                <a:effectLst>
                  <a:outerShdw blurRad="38100" dist="38100" dir="2700000" algn="tl">
                    <a:srgbClr val="000000">
                      <a:alpha val="43137"/>
                    </a:srgbClr>
                  </a:outerShdw>
                </a:effectLst>
              </a:rPr>
              <a:t> </a:t>
            </a:r>
            <a:r>
              <a:rPr lang="ru-RU" sz="3100" b="1" i="1" dirty="0" err="1">
                <a:solidFill>
                  <a:srgbClr val="002060"/>
                </a:solidFill>
                <a:effectLst>
                  <a:outerShdw blurRad="38100" dist="38100" dir="2700000" algn="tl">
                    <a:srgbClr val="000000">
                      <a:alpha val="43137"/>
                    </a:srgbClr>
                  </a:outerShdw>
                </a:effectLst>
              </a:rPr>
              <a:t>почуття</a:t>
            </a:r>
            <a:r>
              <a:rPr lang="ru-RU" sz="3100" b="1" i="1" dirty="0">
                <a:solidFill>
                  <a:srgbClr val="002060"/>
                </a:solidFill>
                <a:effectLst>
                  <a:outerShdw blurRad="38100" dist="38100" dir="2700000" algn="tl">
                    <a:srgbClr val="000000">
                      <a:alpha val="43137"/>
                    </a:srgbClr>
                  </a:outerShdw>
                </a:effectLst>
              </a:rPr>
              <a:t> та думок, </a:t>
            </a:r>
            <a:r>
              <a:rPr lang="ru-RU" sz="3100" b="1" i="1" dirty="0" err="1">
                <a:solidFill>
                  <a:srgbClr val="002060"/>
                </a:solidFill>
                <a:effectLst>
                  <a:outerShdw blurRad="38100" dist="38100" dir="2700000" algn="tl">
                    <a:srgbClr val="000000">
                      <a:alpha val="43137"/>
                    </a:srgbClr>
                  </a:outerShdw>
                </a:effectLst>
              </a:rPr>
              <a:t>розслабленню</a:t>
            </a:r>
            <a:r>
              <a:rPr lang="ru-RU" sz="3100" b="1" i="1" dirty="0">
                <a:solidFill>
                  <a:srgbClr val="002060"/>
                </a:solidFill>
                <a:effectLst>
                  <a:outerShdw blurRad="38100" dist="38100" dir="2700000" algn="tl">
                    <a:srgbClr val="000000">
                      <a:alpha val="43137"/>
                    </a:srgbClr>
                  </a:outerShdw>
                </a:effectLst>
              </a:rPr>
              <a:t>, </a:t>
            </a:r>
            <a:r>
              <a:rPr lang="ru-RU" sz="3100" b="1" i="1" dirty="0" err="1">
                <a:solidFill>
                  <a:srgbClr val="002060"/>
                </a:solidFill>
                <a:effectLst>
                  <a:outerShdw blurRad="38100" dist="38100" dir="2700000" algn="tl">
                    <a:srgbClr val="000000">
                      <a:alpha val="43137"/>
                    </a:srgbClr>
                  </a:outerShdw>
                </a:effectLst>
              </a:rPr>
              <a:t>підняттю</a:t>
            </a:r>
            <a:r>
              <a:rPr lang="ru-RU" sz="3100" b="1" i="1" dirty="0">
                <a:solidFill>
                  <a:srgbClr val="002060"/>
                </a:solidFill>
                <a:effectLst>
                  <a:outerShdw blurRad="38100" dist="38100" dir="2700000" algn="tl">
                    <a:srgbClr val="000000">
                      <a:alpha val="43137"/>
                    </a:srgbClr>
                  </a:outerShdw>
                </a:effectLst>
              </a:rPr>
              <a:t> настрою та тонусу, а </a:t>
            </a:r>
            <a:r>
              <a:rPr lang="ru-RU" sz="3100" b="1" i="1" dirty="0" err="1">
                <a:solidFill>
                  <a:srgbClr val="002060"/>
                </a:solidFill>
                <a:effectLst>
                  <a:outerShdw blurRad="38100" dist="38100" dir="2700000" algn="tl">
                    <a:srgbClr val="000000">
                      <a:alpha val="43137"/>
                    </a:srgbClr>
                  </a:outerShdw>
                </a:effectLst>
              </a:rPr>
              <a:t>також</a:t>
            </a:r>
            <a:r>
              <a:rPr lang="ru-RU" sz="3100" b="1" i="1" dirty="0">
                <a:solidFill>
                  <a:srgbClr val="002060"/>
                </a:solidFill>
                <a:effectLst>
                  <a:outerShdw blurRad="38100" dist="38100" dir="2700000" algn="tl">
                    <a:srgbClr val="000000">
                      <a:alpha val="43137"/>
                    </a:srgbClr>
                  </a:outerShdw>
                </a:effectLst>
              </a:rPr>
              <a:t> </a:t>
            </a:r>
            <a:r>
              <a:rPr lang="ru-RU" sz="3100" b="1" i="1" dirty="0" err="1">
                <a:solidFill>
                  <a:srgbClr val="002060"/>
                </a:solidFill>
                <a:effectLst>
                  <a:outerShdw blurRad="38100" dist="38100" dir="2700000" algn="tl">
                    <a:srgbClr val="000000">
                      <a:alpha val="43137"/>
                    </a:srgbClr>
                  </a:outerShdw>
                </a:effectLst>
              </a:rPr>
              <a:t>знімає</a:t>
            </a:r>
            <a:r>
              <a:rPr lang="ru-RU" sz="3100" b="1" i="1" dirty="0">
                <a:solidFill>
                  <a:srgbClr val="002060"/>
                </a:solidFill>
                <a:effectLst>
                  <a:outerShdw blurRad="38100" dist="38100" dir="2700000" algn="tl">
                    <a:srgbClr val="000000">
                      <a:alpha val="43137"/>
                    </a:srgbClr>
                  </a:outerShdw>
                </a:effectLst>
              </a:rPr>
              <a:t> </a:t>
            </a:r>
            <a:r>
              <a:rPr lang="ru-RU" sz="3100" b="1" i="1" dirty="0" err="1">
                <a:solidFill>
                  <a:srgbClr val="002060"/>
                </a:solidFill>
                <a:effectLst>
                  <a:outerShdw blurRad="38100" dist="38100" dir="2700000" algn="tl">
                    <a:srgbClr val="000000">
                      <a:alpha val="43137"/>
                    </a:srgbClr>
                  </a:outerShdw>
                </a:effectLst>
              </a:rPr>
              <a:t>почуття</a:t>
            </a:r>
            <a:r>
              <a:rPr lang="ru-RU" sz="3100" b="1" i="1" dirty="0">
                <a:solidFill>
                  <a:srgbClr val="002060"/>
                </a:solidFill>
                <a:effectLst>
                  <a:outerShdw blurRad="38100" dist="38100" dir="2700000" algn="tl">
                    <a:srgbClr val="000000">
                      <a:alpha val="43137"/>
                    </a:srgbClr>
                  </a:outerShdw>
                </a:effectLst>
              </a:rPr>
              <a:t>, </a:t>
            </a:r>
            <a:r>
              <a:rPr lang="ru-RU" sz="3100" b="1" i="1" dirty="0" err="1">
                <a:solidFill>
                  <a:srgbClr val="002060"/>
                </a:solidFill>
                <a:effectLst>
                  <a:outerShdw blurRad="38100" dist="38100" dir="2700000" algn="tl">
                    <a:srgbClr val="000000">
                      <a:alpha val="43137"/>
                    </a:srgbClr>
                  </a:outerShdw>
                </a:effectLst>
              </a:rPr>
              <a:t>тривоги</a:t>
            </a:r>
            <a:r>
              <a:rPr lang="ru-RU" sz="3100" b="1" i="1" dirty="0">
                <a:solidFill>
                  <a:srgbClr val="002060"/>
                </a:solidFill>
                <a:effectLst>
                  <a:outerShdw blurRad="38100" dist="38100" dir="2700000" algn="tl">
                    <a:srgbClr val="000000">
                      <a:alpha val="43137"/>
                    </a:srgbClr>
                  </a:outerShdw>
                </a:effectLst>
              </a:rPr>
              <a:t>, </a:t>
            </a:r>
            <a:r>
              <a:rPr lang="ru-RU" sz="3100" b="1" i="1" dirty="0" err="1">
                <a:solidFill>
                  <a:srgbClr val="002060"/>
                </a:solidFill>
                <a:effectLst>
                  <a:outerShdw blurRad="38100" dist="38100" dir="2700000" algn="tl">
                    <a:srgbClr val="000000">
                      <a:alpha val="43137"/>
                    </a:srgbClr>
                  </a:outerShdw>
                </a:effectLst>
              </a:rPr>
              <a:t>роздратування</a:t>
            </a:r>
            <a:r>
              <a:rPr lang="ru-RU" sz="3100" b="1" i="1" dirty="0">
                <a:solidFill>
                  <a:srgbClr val="002060"/>
                </a:solidFill>
                <a:effectLst>
                  <a:outerShdw blurRad="38100" dist="38100" dir="2700000" algn="tl">
                    <a:srgbClr val="000000">
                      <a:alpha val="43137"/>
                    </a:srgbClr>
                  </a:outerShdw>
                </a:effectLst>
              </a:rPr>
              <a:t>, </a:t>
            </a:r>
            <a:r>
              <a:rPr lang="ru-RU" sz="3100" b="1" i="1" dirty="0" err="1">
                <a:solidFill>
                  <a:srgbClr val="002060"/>
                </a:solidFill>
                <a:effectLst>
                  <a:outerShdw blurRad="38100" dist="38100" dir="2700000" algn="tl">
                    <a:srgbClr val="000000">
                      <a:alpha val="43137"/>
                    </a:srgbClr>
                  </a:outerShdw>
                </a:effectLst>
              </a:rPr>
              <a:t>заспокоює</a:t>
            </a:r>
            <a:r>
              <a:rPr lang="ru-RU" sz="3100" b="1" i="1" dirty="0">
                <a:solidFill>
                  <a:srgbClr val="002060"/>
                </a:solidFill>
                <a:effectLst>
                  <a:outerShdw blurRad="38100" dist="38100" dir="2700000" algn="tl">
                    <a:srgbClr val="000000">
                      <a:alpha val="43137"/>
                    </a:srgbClr>
                  </a:outerShdw>
                </a:effectLst>
              </a:rPr>
              <a:t>, </a:t>
            </a:r>
            <a:r>
              <a:rPr lang="ru-RU" sz="3100" b="1" i="1" dirty="0" err="1">
                <a:solidFill>
                  <a:srgbClr val="002060"/>
                </a:solidFill>
                <a:effectLst>
                  <a:outerShdw blurRad="38100" dist="38100" dir="2700000" algn="tl">
                    <a:srgbClr val="000000">
                      <a:alpha val="43137"/>
                    </a:srgbClr>
                  </a:outerShdw>
                </a:effectLst>
              </a:rPr>
              <a:t>нормалізує</a:t>
            </a:r>
            <a:r>
              <a:rPr lang="ru-RU" sz="3100" b="1" i="1" dirty="0">
                <a:solidFill>
                  <a:srgbClr val="002060"/>
                </a:solidFill>
                <a:effectLst>
                  <a:outerShdw blurRad="38100" dist="38100" dir="2700000" algn="tl">
                    <a:srgbClr val="000000">
                      <a:alpha val="43137"/>
                    </a:srgbClr>
                  </a:outerShdw>
                </a:effectLst>
              </a:rPr>
              <a:t> </a:t>
            </a:r>
            <a:r>
              <a:rPr lang="ru-RU" sz="3100" b="1" i="1" dirty="0" err="1">
                <a:solidFill>
                  <a:srgbClr val="002060"/>
                </a:solidFill>
                <a:effectLst>
                  <a:outerShdw blurRad="38100" dist="38100" dir="2700000" algn="tl">
                    <a:srgbClr val="000000">
                      <a:alpha val="43137"/>
                    </a:srgbClr>
                  </a:outerShdw>
                </a:effectLst>
              </a:rPr>
              <a:t>емоційний</a:t>
            </a:r>
            <a:r>
              <a:rPr lang="ru-RU" sz="3100" b="1" i="1" dirty="0">
                <a:solidFill>
                  <a:srgbClr val="002060"/>
                </a:solidFill>
                <a:effectLst>
                  <a:outerShdw blurRad="38100" dist="38100" dir="2700000" algn="tl">
                    <a:srgbClr val="000000">
                      <a:alpha val="43137"/>
                    </a:srgbClr>
                  </a:outerShdw>
                </a:effectLst>
              </a:rPr>
              <a:t> стан, </a:t>
            </a:r>
            <a:r>
              <a:rPr lang="ru-RU" sz="3100" b="1" i="1" dirty="0" err="1">
                <a:solidFill>
                  <a:srgbClr val="002060"/>
                </a:solidFill>
                <a:effectLst>
                  <a:outerShdw blurRad="38100" dist="38100" dir="2700000" algn="tl">
                    <a:srgbClr val="000000">
                      <a:alpha val="43137"/>
                    </a:srgbClr>
                  </a:outerShdw>
                </a:effectLst>
              </a:rPr>
              <a:t>позбавляє</a:t>
            </a:r>
            <a:r>
              <a:rPr lang="ru-RU" sz="3100" b="1" i="1" dirty="0">
                <a:solidFill>
                  <a:srgbClr val="002060"/>
                </a:solidFill>
                <a:effectLst>
                  <a:outerShdw blurRad="38100" dist="38100" dir="2700000" algn="tl">
                    <a:srgbClr val="000000">
                      <a:alpha val="43137"/>
                    </a:srgbClr>
                  </a:outerShdw>
                </a:effectLst>
              </a:rPr>
              <a:t> </a:t>
            </a:r>
            <a:r>
              <a:rPr lang="ru-RU" sz="3100" b="1" i="1" dirty="0" err="1">
                <a:solidFill>
                  <a:srgbClr val="002060"/>
                </a:solidFill>
                <a:effectLst>
                  <a:outerShdw blurRad="38100" dist="38100" dir="2700000" algn="tl">
                    <a:srgbClr val="000000">
                      <a:alpha val="43137"/>
                    </a:srgbClr>
                  </a:outerShdw>
                </a:effectLst>
              </a:rPr>
              <a:t>негативних</a:t>
            </a:r>
            <a:r>
              <a:rPr lang="ru-RU" sz="3100" b="1" i="1" dirty="0">
                <a:solidFill>
                  <a:srgbClr val="002060"/>
                </a:solidFill>
                <a:effectLst>
                  <a:outerShdw blurRad="38100" dist="38100" dir="2700000" algn="tl">
                    <a:srgbClr val="000000">
                      <a:alpha val="43137"/>
                    </a:srgbClr>
                  </a:outerShdw>
                </a:effectLst>
              </a:rPr>
              <a:t> </a:t>
            </a:r>
            <a:r>
              <a:rPr lang="ru-RU" sz="3100" b="1" i="1" dirty="0" err="1">
                <a:solidFill>
                  <a:srgbClr val="002060"/>
                </a:solidFill>
                <a:effectLst>
                  <a:outerShdw blurRad="38100" dist="38100" dir="2700000" algn="tl">
                    <a:srgbClr val="000000">
                      <a:alpha val="43137"/>
                    </a:srgbClr>
                  </a:outerShdw>
                </a:effectLst>
              </a:rPr>
              <a:t>емоцій</a:t>
            </a:r>
            <a:r>
              <a:rPr lang="ru-RU" sz="3100" b="1" i="1" dirty="0">
                <a:solidFill>
                  <a:srgbClr val="002060"/>
                </a:solidFill>
                <a:effectLst>
                  <a:outerShdw blurRad="38100" dist="38100" dir="2700000" algn="tl">
                    <a:srgbClr val="000000">
                      <a:alpha val="43137"/>
                    </a:srgbClr>
                  </a:outerShdw>
                </a:effectLst>
              </a:rPr>
              <a:t> та </a:t>
            </a:r>
            <a:r>
              <a:rPr lang="ru-RU" sz="3100" b="1" i="1" dirty="0" err="1">
                <a:solidFill>
                  <a:srgbClr val="002060"/>
                </a:solidFill>
                <a:effectLst>
                  <a:outerShdw blurRad="38100" dist="38100" dir="2700000" algn="tl">
                    <a:srgbClr val="000000">
                      <a:alpha val="43137"/>
                    </a:srgbClr>
                  </a:outerShdw>
                </a:effectLst>
              </a:rPr>
              <a:t>діє</a:t>
            </a:r>
            <a:r>
              <a:rPr lang="ru-RU" sz="3100" b="1" i="1" dirty="0">
                <a:solidFill>
                  <a:srgbClr val="002060"/>
                </a:solidFill>
                <a:effectLst>
                  <a:outerShdw blurRad="38100" dist="38100" dir="2700000" algn="tl">
                    <a:srgbClr val="000000">
                      <a:alpha val="43137"/>
                    </a:srgbClr>
                  </a:outerShdw>
                </a:effectLst>
              </a:rPr>
              <a:t> як </a:t>
            </a:r>
            <a:r>
              <a:rPr lang="ru-RU" sz="3100" b="1" i="1" dirty="0" err="1">
                <a:solidFill>
                  <a:srgbClr val="002060"/>
                </a:solidFill>
                <a:effectLst>
                  <a:outerShdw blurRad="38100" dist="38100" dir="2700000" algn="tl">
                    <a:srgbClr val="000000">
                      <a:alpha val="43137"/>
                    </a:srgbClr>
                  </a:outerShdw>
                </a:effectLst>
              </a:rPr>
              <a:t>сильний</a:t>
            </a:r>
            <a:r>
              <a:rPr lang="ru-RU" sz="3100" b="1" i="1" dirty="0">
                <a:solidFill>
                  <a:srgbClr val="002060"/>
                </a:solidFill>
                <a:effectLst>
                  <a:outerShdw blurRad="38100" dist="38100" dir="2700000" algn="tl">
                    <a:srgbClr val="000000">
                      <a:alpha val="43137"/>
                    </a:srgbClr>
                  </a:outerShdw>
                </a:effectLst>
              </a:rPr>
              <a:t> </a:t>
            </a:r>
            <a:r>
              <a:rPr lang="ru-RU" sz="3100" b="1" i="1" dirty="0" err="1">
                <a:solidFill>
                  <a:srgbClr val="002060"/>
                </a:solidFill>
                <a:effectLst>
                  <a:outerShdw blurRad="38100" dist="38100" dir="2700000" algn="tl">
                    <a:srgbClr val="000000">
                      <a:alpha val="43137"/>
                    </a:srgbClr>
                  </a:outerShdw>
                </a:effectLst>
              </a:rPr>
              <a:t>антидепресант</a:t>
            </a:r>
            <a:r>
              <a:rPr lang="ru-RU" sz="3100" b="1" i="1" dirty="0">
                <a:solidFill>
                  <a:srgbClr val="002060"/>
                </a:solidFill>
                <a:effectLst>
                  <a:outerShdw blurRad="38100" dist="38100" dir="2700000" algn="tl">
                    <a:srgbClr val="000000">
                      <a:alpha val="43137"/>
                    </a:srgbClr>
                  </a:outerShdw>
                </a:effectLst>
              </a:rPr>
              <a:t>.</a:t>
            </a:r>
            <a:r>
              <a:rPr lang="ru-RU" sz="3100" b="1" i="1" dirty="0">
                <a:solidFill>
                  <a:srgbClr val="002060"/>
                </a:solidFill>
                <a:effectLst>
                  <a:outerShdw blurRad="38100" dist="38100" dir="2700000" algn="tl">
                    <a:srgbClr val="000000">
                      <a:alpha val="43137"/>
                    </a:srgbClr>
                  </a:outerShdw>
                </a:effectLst>
              </a:rPr>
              <a:t/>
            </a:r>
            <a:br>
              <a:rPr lang="ru-RU" sz="3100" b="1" i="1" dirty="0">
                <a:solidFill>
                  <a:srgbClr val="002060"/>
                </a:solidFill>
                <a:effectLst>
                  <a:outerShdw blurRad="38100" dist="38100" dir="2700000" algn="tl">
                    <a:srgbClr val="000000">
                      <a:alpha val="43137"/>
                    </a:srgbClr>
                  </a:outerShdw>
                </a:effectLst>
              </a:rPr>
            </a:br>
            <a:r>
              <a:rPr lang="ru-RU" sz="3100" b="1" i="1" dirty="0">
                <a:solidFill>
                  <a:srgbClr val="002060"/>
                </a:solidFill>
                <a:effectLst>
                  <a:outerShdw blurRad="38100" dist="38100" dir="2700000" algn="tl">
                    <a:srgbClr val="000000">
                      <a:alpha val="43137"/>
                    </a:srgbClr>
                  </a:outerShdw>
                </a:effectLst>
              </a:rPr>
              <a:t>Тренажер «</a:t>
            </a:r>
            <a:r>
              <a:rPr lang="ru-RU" sz="3100" b="1" i="1" dirty="0" err="1">
                <a:solidFill>
                  <a:srgbClr val="002060"/>
                </a:solidFill>
                <a:effectLst>
                  <a:outerShdw blurRad="38100" dist="38100" dir="2700000" algn="tl">
                    <a:srgbClr val="000000">
                      <a:alpha val="43137"/>
                    </a:srgbClr>
                  </a:outerShdw>
                </a:effectLst>
              </a:rPr>
              <a:t>Полярна</a:t>
            </a:r>
            <a:r>
              <a:rPr lang="ru-RU" sz="3100" b="1" i="1" dirty="0">
                <a:solidFill>
                  <a:srgbClr val="002060"/>
                </a:solidFill>
                <a:effectLst>
                  <a:outerShdw blurRad="38100" dist="38100" dir="2700000" algn="tl">
                    <a:srgbClr val="000000">
                      <a:alpha val="43137"/>
                    </a:srgbClr>
                  </a:outerShdw>
                </a:effectLst>
              </a:rPr>
              <a:t> </a:t>
            </a:r>
            <a:r>
              <a:rPr lang="ru-RU" sz="3100" b="1" i="1" dirty="0" err="1">
                <a:solidFill>
                  <a:srgbClr val="002060"/>
                </a:solidFill>
                <a:effectLst>
                  <a:outerShdw blurRad="38100" dist="38100" dir="2700000" algn="tl">
                    <a:srgbClr val="000000">
                      <a:alpha val="43137"/>
                    </a:srgbClr>
                  </a:outerShdw>
                </a:effectLst>
              </a:rPr>
              <a:t>зірка</a:t>
            </a:r>
            <a:r>
              <a:rPr lang="ru-RU" sz="3100" b="1" i="1" dirty="0">
                <a:solidFill>
                  <a:srgbClr val="002060"/>
                </a:solidFill>
                <a:effectLst>
                  <a:outerShdw blurRad="38100" dist="38100" dir="2700000" algn="tl">
                    <a:srgbClr val="000000">
                      <a:alpha val="43137"/>
                    </a:srgbClr>
                  </a:outerShdw>
                </a:effectLst>
              </a:rPr>
              <a:t>» </a:t>
            </a:r>
            <a:r>
              <a:rPr lang="ru-RU" sz="3100" b="1" i="1" dirty="0" err="1">
                <a:solidFill>
                  <a:srgbClr val="002060"/>
                </a:solidFill>
                <a:effectLst>
                  <a:outerShdw blurRad="38100" dist="38100" dir="2700000" algn="tl">
                    <a:srgbClr val="000000">
                      <a:alpha val="43137"/>
                    </a:srgbClr>
                  </a:outerShdw>
                </a:effectLst>
              </a:rPr>
              <a:t>має</a:t>
            </a:r>
            <a:r>
              <a:rPr lang="ru-RU" sz="3100" b="1" i="1" dirty="0">
                <a:solidFill>
                  <a:srgbClr val="002060"/>
                </a:solidFill>
                <a:effectLst>
                  <a:outerShdw blurRad="38100" dist="38100" dir="2700000" algn="tl">
                    <a:srgbClr val="000000">
                      <a:alpha val="43137"/>
                    </a:srgbClr>
                  </a:outerShdw>
                </a:effectLst>
              </a:rPr>
              <a:t> </a:t>
            </a:r>
            <a:r>
              <a:rPr lang="ru-RU" sz="3100" b="1" i="1" dirty="0" err="1">
                <a:solidFill>
                  <a:srgbClr val="002060"/>
                </a:solidFill>
                <a:effectLst>
                  <a:outerShdw blurRad="38100" dist="38100" dir="2700000" algn="tl">
                    <a:srgbClr val="000000">
                      <a:alpha val="43137"/>
                    </a:srgbClr>
                  </a:outerShdw>
                </a:effectLst>
              </a:rPr>
              <a:t>значний</a:t>
            </a:r>
            <a:r>
              <a:rPr lang="ru-RU" sz="3100" b="1" i="1" dirty="0">
                <a:solidFill>
                  <a:srgbClr val="002060"/>
                </a:solidFill>
                <a:effectLst>
                  <a:outerShdw blurRad="38100" dist="38100" dir="2700000" algn="tl">
                    <a:srgbClr val="000000">
                      <a:alpha val="43137"/>
                    </a:srgbClr>
                  </a:outerShdw>
                </a:effectLst>
              </a:rPr>
              <a:t> </a:t>
            </a:r>
            <a:r>
              <a:rPr lang="ru-RU" sz="3100" b="1" i="1" dirty="0" err="1">
                <a:solidFill>
                  <a:srgbClr val="002060"/>
                </a:solidFill>
                <a:effectLst>
                  <a:outerShdw blurRad="38100" dist="38100" dir="2700000" algn="tl">
                    <a:srgbClr val="000000">
                      <a:alpha val="43137"/>
                    </a:srgbClr>
                  </a:outerShdw>
                </a:effectLst>
              </a:rPr>
              <a:t>потужний</a:t>
            </a:r>
            <a:r>
              <a:rPr lang="ru-RU" sz="3100" b="1" i="1" dirty="0">
                <a:solidFill>
                  <a:srgbClr val="002060"/>
                </a:solidFill>
                <a:effectLst>
                  <a:outerShdw blurRad="38100" dist="38100" dir="2700000" algn="tl">
                    <a:srgbClr val="000000">
                      <a:alpha val="43137"/>
                    </a:srgbClr>
                  </a:outerShdw>
                </a:effectLst>
              </a:rPr>
              <a:t> </a:t>
            </a:r>
            <a:r>
              <a:rPr lang="ru-RU" sz="3100" b="1" i="1" dirty="0" err="1">
                <a:solidFill>
                  <a:srgbClr val="002060"/>
                </a:solidFill>
                <a:effectLst>
                  <a:outerShdw blurRad="38100" dist="38100" dir="2700000" algn="tl">
                    <a:srgbClr val="000000">
                      <a:alpha val="43137"/>
                    </a:srgbClr>
                  </a:outerShdw>
                </a:effectLst>
              </a:rPr>
              <a:t>потенціал</a:t>
            </a:r>
            <a:r>
              <a:rPr lang="ru-RU" sz="3100" b="1" i="1" dirty="0">
                <a:solidFill>
                  <a:srgbClr val="002060"/>
                </a:solidFill>
                <a:effectLst>
                  <a:outerShdw blurRad="38100" dist="38100" dir="2700000" algn="tl">
                    <a:srgbClr val="000000">
                      <a:alpha val="43137"/>
                    </a:srgbClr>
                  </a:outerShdw>
                </a:effectLst>
              </a:rPr>
              <a:t> для практичного </a:t>
            </a:r>
            <a:r>
              <a:rPr lang="ru-RU" sz="3100" b="1" i="1" dirty="0" err="1">
                <a:solidFill>
                  <a:srgbClr val="002060"/>
                </a:solidFill>
                <a:effectLst>
                  <a:outerShdw blurRad="38100" dist="38100" dir="2700000" algn="tl">
                    <a:srgbClr val="000000">
                      <a:alpha val="43137"/>
                    </a:srgbClr>
                  </a:outerShdw>
                </a:effectLst>
              </a:rPr>
              <a:t>застосування</a:t>
            </a:r>
            <a:r>
              <a:rPr lang="ru-RU" sz="3100" b="1" i="1" dirty="0">
                <a:solidFill>
                  <a:srgbClr val="002060"/>
                </a:solidFill>
                <a:effectLst>
                  <a:outerShdw blurRad="38100" dist="38100" dir="2700000" algn="tl">
                    <a:srgbClr val="000000">
                      <a:alpha val="43137"/>
                    </a:srgbClr>
                  </a:outerShdw>
                </a:effectLst>
              </a:rPr>
              <a:t> в </a:t>
            </a:r>
            <a:r>
              <a:rPr lang="ru-RU" sz="3100" b="1" i="1" dirty="0" err="1">
                <a:solidFill>
                  <a:srgbClr val="002060"/>
                </a:solidFill>
                <a:effectLst>
                  <a:outerShdw blurRad="38100" dist="38100" dir="2700000" algn="tl">
                    <a:srgbClr val="000000">
                      <a:alpha val="43137"/>
                    </a:srgbClr>
                  </a:outerShdw>
                </a:effectLst>
              </a:rPr>
              <a:t>психологічній</a:t>
            </a:r>
            <a:r>
              <a:rPr lang="ru-RU" sz="3100" b="1" i="1" dirty="0">
                <a:solidFill>
                  <a:srgbClr val="002060"/>
                </a:solidFill>
                <a:effectLst>
                  <a:outerShdw blurRad="38100" dist="38100" dir="2700000" algn="tl">
                    <a:srgbClr val="000000">
                      <a:alpha val="43137"/>
                    </a:srgbClr>
                  </a:outerShdw>
                </a:effectLst>
              </a:rPr>
              <a:t> </a:t>
            </a:r>
            <a:r>
              <a:rPr lang="ru-RU" sz="3100" b="1" i="1" dirty="0" err="1">
                <a:solidFill>
                  <a:srgbClr val="002060"/>
                </a:solidFill>
                <a:effectLst>
                  <a:outerShdw blurRad="38100" dist="38100" dir="2700000" algn="tl">
                    <a:srgbClr val="000000">
                      <a:alpha val="43137"/>
                    </a:srgbClr>
                  </a:outerShdw>
                </a:effectLst>
              </a:rPr>
              <a:t>практиці</a:t>
            </a:r>
            <a:r>
              <a:rPr lang="ru-RU" sz="3100" b="1" i="1" dirty="0">
                <a:solidFill>
                  <a:srgbClr val="002060"/>
                </a:solidFill>
                <a:effectLst>
                  <a:outerShdw blurRad="38100" dist="38100" dir="2700000" algn="tl">
                    <a:srgbClr val="000000">
                      <a:alpha val="43137"/>
                    </a:srgbClr>
                  </a:outerShdw>
                </a:effectLst>
              </a:rPr>
              <a:t> та </a:t>
            </a:r>
            <a:r>
              <a:rPr lang="ru-RU" sz="3100" b="1" i="1" dirty="0" err="1">
                <a:solidFill>
                  <a:srgbClr val="002060"/>
                </a:solidFill>
                <a:effectLst>
                  <a:outerShdw blurRad="38100" dist="38100" dir="2700000" algn="tl">
                    <a:srgbClr val="000000">
                      <a:alpha val="43137"/>
                    </a:srgbClr>
                  </a:outerShdw>
                </a:effectLst>
              </a:rPr>
              <a:t>корекції</a:t>
            </a:r>
            <a:r>
              <a:rPr lang="ru-RU" sz="3100" b="1" i="1" dirty="0">
                <a:solidFill>
                  <a:srgbClr val="002060"/>
                </a:solidFill>
                <a:effectLst>
                  <a:outerShdw blurRad="38100" dist="38100" dir="2700000" algn="tl">
                    <a:srgbClr val="000000">
                      <a:alpha val="43137"/>
                    </a:srgbClr>
                  </a:outerShdw>
                </a:effectLst>
              </a:rPr>
              <a:t> </a:t>
            </a:r>
            <a:r>
              <a:rPr lang="ru-RU" sz="3100" b="1" i="1" dirty="0" err="1">
                <a:solidFill>
                  <a:srgbClr val="002060"/>
                </a:solidFill>
                <a:effectLst>
                  <a:outerShdw blurRad="38100" dist="38100" dir="2700000" algn="tl">
                    <a:srgbClr val="000000">
                      <a:alpha val="43137"/>
                    </a:srgbClr>
                  </a:outerShdw>
                </a:effectLst>
              </a:rPr>
              <a:t>психоемоційних</a:t>
            </a:r>
            <a:r>
              <a:rPr lang="ru-RU" sz="3100" b="1" i="1" dirty="0">
                <a:solidFill>
                  <a:srgbClr val="002060"/>
                </a:solidFill>
                <a:effectLst>
                  <a:outerShdw blurRad="38100" dist="38100" dir="2700000" algn="tl">
                    <a:srgbClr val="000000">
                      <a:alpha val="43137"/>
                    </a:srgbClr>
                  </a:outerShdw>
                </a:effectLst>
              </a:rPr>
              <a:t> </a:t>
            </a:r>
            <a:r>
              <a:rPr lang="ru-RU" sz="3100" b="1" i="1" dirty="0" err="1">
                <a:solidFill>
                  <a:srgbClr val="002060"/>
                </a:solidFill>
                <a:effectLst>
                  <a:outerShdw blurRad="38100" dist="38100" dir="2700000" algn="tl">
                    <a:srgbClr val="000000">
                      <a:alpha val="43137"/>
                    </a:srgbClr>
                  </a:outerShdw>
                </a:effectLst>
              </a:rPr>
              <a:t>розладів</a:t>
            </a:r>
            <a:r>
              <a:rPr lang="ru-RU" b="1" i="1" dirty="0">
                <a:solidFill>
                  <a:srgbClr val="002060"/>
                </a:solidFill>
                <a:effectLst>
                  <a:outerShdw blurRad="38100" dist="38100" dir="2700000" algn="tl">
                    <a:srgbClr val="000000">
                      <a:alpha val="43137"/>
                    </a:srgbClr>
                  </a:outerShdw>
                </a:effectLst>
              </a:rPr>
              <a:t>.</a:t>
            </a:r>
            <a:endParaRPr lang="ru-RU" b="1" i="1" dirty="0">
              <a:solidFill>
                <a:srgbClr val="002060"/>
              </a:solidFill>
              <a:effectLst>
                <a:outerShdw blurRad="38100" dist="38100" dir="2700000" algn="tl">
                  <a:srgbClr val="000000">
                    <a:alpha val="43137"/>
                  </a:srgbClr>
                </a:outerShdw>
              </a:effectLst>
            </a:endParaRPr>
          </a:p>
        </p:txBody>
      </p:sp>
      <p:sp>
        <p:nvSpPr>
          <p:cNvPr id="3" name="Объект 2"/>
          <p:cNvSpPr>
            <a:spLocks noGrp="1"/>
          </p:cNvSpPr>
          <p:nvPr>
            <p:ph sz="half" idx="1"/>
          </p:nvPr>
        </p:nvSpPr>
        <p:spPr>
          <a:xfrm>
            <a:off x="-1601790" y="3291705"/>
            <a:ext cx="2240887" cy="2145533"/>
          </a:xfrm>
        </p:spPr>
        <p:txBody>
          <a:bodyPr>
            <a:normAutofit/>
          </a:bodyPr>
          <a:lstStyle/>
          <a:p>
            <a:endParaRPr lang="ru-RU" dirty="0"/>
          </a:p>
        </p:txBody>
      </p:sp>
      <p:sp>
        <p:nvSpPr>
          <p:cNvPr id="4" name="Объект 3"/>
          <p:cNvSpPr>
            <a:spLocks noGrp="1"/>
          </p:cNvSpPr>
          <p:nvPr>
            <p:ph sz="half" idx="2"/>
          </p:nvPr>
        </p:nvSpPr>
        <p:spPr>
          <a:xfrm>
            <a:off x="11840062" y="2631892"/>
            <a:ext cx="703876" cy="1732579"/>
          </a:xfrm>
        </p:spPr>
        <p:txBody>
          <a:bodyPr>
            <a:normAutofit/>
          </a:bodyPr>
          <a:lstStyle/>
          <a:p>
            <a:endParaRPr lang="ru-RU" dirty="0"/>
          </a:p>
        </p:txBody>
      </p:sp>
    </p:spTree>
    <p:extLst>
      <p:ext uri="{BB962C8B-B14F-4D97-AF65-F5344CB8AC3E}">
        <p14:creationId xmlns:p14="http://schemas.microsoft.com/office/powerpoint/2010/main" val="2136057894"/>
      </p:ext>
    </p:extLst>
  </p:cSld>
  <p:clrMapOvr>
    <a:masterClrMapping/>
  </p:clrMapOvr>
  <p:transition spd="slow">
    <p:strips/>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Контур">
  <a:themeElements>
    <a:clrScheme name="Контур">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Контур">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Контур">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TM04033919[[fn=Контур]]</Template>
  <TotalTime>1504</TotalTime>
  <Words>626</Words>
  <Application>Microsoft Office PowerPoint</Application>
  <PresentationFormat>Широкоэкранный</PresentationFormat>
  <Paragraphs>6</Paragraphs>
  <Slides>5</Slides>
  <Notes>0</Notes>
  <HiddenSlides>0</HiddenSlides>
  <MMClips>1</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5</vt:i4>
      </vt:variant>
    </vt:vector>
  </HeadingPairs>
  <TitlesOfParts>
    <vt:vector size="9" baseType="lpstr">
      <vt:lpstr>Arial</vt:lpstr>
      <vt:lpstr>Trebuchet MS</vt:lpstr>
      <vt:lpstr>Tw Cen MT</vt:lpstr>
      <vt:lpstr>Контур</vt:lpstr>
      <vt:lpstr>Тема проекту: Психологічний тренажер «ПОЛЯРНА ЗІРКА»</vt:lpstr>
      <vt:lpstr>Презентация PowerPoint</vt:lpstr>
      <vt:lpstr>Теоретична частина: Тренажер «Полярна зірка» це окуляри віртуальної реальності, пуль керування та квадро-коптер, що важить 400г, може розвивати швидкість  до 150 км/год, час польоту від 3 до 10 хвилин, дальність польоту як і висота близько 5 км, залежить від місцевості. Наш тренажер дозволяє відчути ефект польоту, падіння, підйому в режимі реального часу, а також здійснювати відео зйомку для створення психотерапевтичних відео.</vt:lpstr>
      <vt:lpstr>«Полярна зірка» допомагає зробити рокіровку проблем, як в шахах, тобто «хворобливу» тривогу замінити на «корисну», що не руйнує психіку людини, а вчить стати передбачливим, прорахувати кроки своїх дій наперед, візуально долати труднощі і перешкоди на своєму шляху, скласти план дій і перенести це в реальне життя. Надає позитивний ефект для людей з порушенням сну, стресами, розладами аутичного спектру, синдромом дефіциту уваги та гіперактивністю. Як «зірка-вказівка» для програмування успіху  подолання життєвих ситуацій та перешкод, для  розвитку емоційно-вольової сфери, вважаємо,  що тренажер буде в нагоді для: - підвищення самооцінки людини - формування позитивного погляду на світ  (профілактика суїцидальних проявів поведінки) - зняття напруги страхів тривожності  стресових станів - розвиток психічних функцій – уваги, пам’яті,  мислення - орієнтування в просторі дослідження  незнайомої місцевості - профілактика проявів булінгу - зменшення психічної та моторної активності - врівноваження нервової системи Це допоможе людині зрозуміти, що на життя можна і треба дивитись з різних сторін, під різним фокусом, дає можливість зробити аналіз власного життя, своїх вчинків, усвідомити сильні та слабкі сторони своєї особистості, дає змогу знайти свій прихований потенціал для реалізації поставлених цілей, вміння фокусуватися на них. Експерементальна частина: Враховуючи карантинні обмеження і перебування учнів на дистанційному навчанні, частково вплив досліджували на учнях початкової школи та вчителях, які виявили бажання. За результатами: позитивні зміни відчули 100% залучених, всі відзначали відчуття піднесення, захоплення і здивування.  Наразі, дослідження з приводу використання цього тренажеру, психологом нашої школи тривають.</vt:lpstr>
      <vt:lpstr>Висновки: На нашу думку зміна сюжетів віртуальної реальності та споглядання різнобарвних кольорів дає змогу формувати позитивний настрій, сприяє гармонізації почуття та думок, розслабленню, підняттю настрою та тонусу, а також знімає почуття, тривоги, роздратування, заспокоює, нормалізує емоційний стан, позбавляє негативних емоцій та діє як сильний антидепресант. Тренажер «Полярна зірка» має значний потужний потенціал для практичного застосування в психологічній практиці та корекції психоемоційних розладів.</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ПОЛЯРНА ЗІРКА</dc:title>
  <dc:creator>user</dc:creator>
  <cp:lastModifiedBy>user</cp:lastModifiedBy>
  <cp:revision>12</cp:revision>
  <dcterms:created xsi:type="dcterms:W3CDTF">2021-04-14T08:23:37Z</dcterms:created>
  <dcterms:modified xsi:type="dcterms:W3CDTF">2021-04-22T09:32:54Z</dcterms:modified>
</cp:coreProperties>
</file>