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viewProps" Target="viewProps.xml" /><Relationship Id="rId3" Type="http://schemas.openxmlformats.org/officeDocument/2006/relationships/slide" Target="slides/slide1.xml" /><Relationship Id="rId21" Type="http://schemas.microsoft.com/office/2016/11/relationships/changesInfo" Target="changesInfos/changesInfo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10" Type="http://schemas.openxmlformats.org/officeDocument/2006/relationships/slide" Target="slides/slide8.xml" /><Relationship Id="rId19" Type="http://schemas.openxmlformats.org/officeDocument/2006/relationships/theme" Target="theme/theme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z1508baack@gmail.com" userId="38de799045c95b7d" providerId="LiveId" clId="{36CAD840-27F3-A74B-B4EB-248505221F0E}"/>
    <pc:docChg chg="custSel addSld delSld modSld">
      <pc:chgData name="mrz1508baack@gmail.com" userId="38de799045c95b7d" providerId="LiveId" clId="{36CAD840-27F3-A74B-B4EB-248505221F0E}" dt="2021-04-05T14:16:36.396" v="939" actId="1076"/>
      <pc:docMkLst>
        <pc:docMk/>
      </pc:docMkLst>
      <pc:sldChg chg="addSp delSp modSp">
        <pc:chgData name="mrz1508baack@gmail.com" userId="38de799045c95b7d" providerId="LiveId" clId="{36CAD840-27F3-A74B-B4EB-248505221F0E}" dt="2021-04-05T11:54:54.892" v="16" actId="1076"/>
        <pc:sldMkLst>
          <pc:docMk/>
          <pc:sldMk cId="3930024240" sldId="256"/>
        </pc:sldMkLst>
        <pc:picChg chg="del">
          <ac:chgData name="mrz1508baack@gmail.com" userId="38de799045c95b7d" providerId="LiveId" clId="{36CAD840-27F3-A74B-B4EB-248505221F0E}" dt="2021-04-05T11:48:53.628" v="0" actId="21"/>
          <ac:picMkLst>
            <pc:docMk/>
            <pc:sldMk cId="3930024240" sldId="256"/>
            <ac:picMk id="4" creationId="{461FF0F8-7183-4DCF-B60E-9C377FA8F6B6}"/>
          </ac:picMkLst>
        </pc:picChg>
        <pc:picChg chg="add mod">
          <ac:chgData name="mrz1508baack@gmail.com" userId="38de799045c95b7d" providerId="LiveId" clId="{36CAD840-27F3-A74B-B4EB-248505221F0E}" dt="2021-04-05T11:54:54.892" v="16" actId="1076"/>
          <ac:picMkLst>
            <pc:docMk/>
            <pc:sldMk cId="3930024240" sldId="256"/>
            <ac:picMk id="4" creationId="{76160B2B-2558-B644-8C29-58AA6FAAC213}"/>
          </ac:picMkLst>
        </pc:picChg>
        <pc:picChg chg="add del mod">
          <ac:chgData name="mrz1508baack@gmail.com" userId="38de799045c95b7d" providerId="LiveId" clId="{36CAD840-27F3-A74B-B4EB-248505221F0E}" dt="2021-04-05T11:49:59.861" v="5" actId="478"/>
          <ac:picMkLst>
            <pc:docMk/>
            <pc:sldMk cId="3930024240" sldId="256"/>
            <ac:picMk id="5" creationId="{72D0D8D4-83F6-3D44-ACEF-8A483651E4C7}"/>
          </ac:picMkLst>
        </pc:picChg>
        <pc:picChg chg="add del">
          <ac:chgData name="mrz1508baack@gmail.com" userId="38de799045c95b7d" providerId="LiveId" clId="{36CAD840-27F3-A74B-B4EB-248505221F0E}" dt="2021-04-05T11:49:20.277" v="3" actId="21"/>
          <ac:picMkLst>
            <pc:docMk/>
            <pc:sldMk cId="3930024240" sldId="256"/>
            <ac:picMk id="6" creationId="{77AA04C3-C930-4E4B-AF57-3689F066CED5}"/>
          </ac:picMkLst>
        </pc:picChg>
        <pc:picChg chg="add del">
          <ac:chgData name="mrz1508baack@gmail.com" userId="38de799045c95b7d" providerId="LiveId" clId="{36CAD840-27F3-A74B-B4EB-248505221F0E}" dt="2021-04-05T11:54:26.276" v="10" actId="21"/>
          <ac:picMkLst>
            <pc:docMk/>
            <pc:sldMk cId="3930024240" sldId="256"/>
            <ac:picMk id="7" creationId="{FCF61F8D-45DF-404D-BA7F-3EC71A7C8106}"/>
          </ac:picMkLst>
        </pc:picChg>
      </pc:sldChg>
      <pc:sldChg chg="addSp modSp new">
        <pc:chgData name="mrz1508baack@gmail.com" userId="38de799045c95b7d" providerId="LiveId" clId="{36CAD840-27F3-A74B-B4EB-248505221F0E}" dt="2021-04-05T14:16:36.396" v="939" actId="1076"/>
        <pc:sldMkLst>
          <pc:docMk/>
          <pc:sldMk cId="2567064235" sldId="257"/>
        </pc:sldMkLst>
        <pc:spChg chg="mod">
          <ac:chgData name="mrz1508baack@gmail.com" userId="38de799045c95b7d" providerId="LiveId" clId="{36CAD840-27F3-A74B-B4EB-248505221F0E}" dt="2021-04-05T11:57:09.486" v="23" actId="20577"/>
          <ac:spMkLst>
            <pc:docMk/>
            <pc:sldMk cId="2567064235" sldId="257"/>
            <ac:spMk id="2" creationId="{DB3B3740-2E78-E54F-8204-666949D6E4F9}"/>
          </ac:spMkLst>
        </pc:spChg>
        <pc:spChg chg="mod">
          <ac:chgData name="mrz1508baack@gmail.com" userId="38de799045c95b7d" providerId="LiveId" clId="{36CAD840-27F3-A74B-B4EB-248505221F0E}" dt="2021-04-05T12:04:46.506" v="257" actId="20577"/>
          <ac:spMkLst>
            <pc:docMk/>
            <pc:sldMk cId="2567064235" sldId="257"/>
            <ac:spMk id="3" creationId="{DBBFA210-48BC-9441-A885-BA009DB6DB7D}"/>
          </ac:spMkLst>
        </pc:spChg>
        <pc:picChg chg="add mod">
          <ac:chgData name="mrz1508baack@gmail.com" userId="38de799045c95b7d" providerId="LiveId" clId="{36CAD840-27F3-A74B-B4EB-248505221F0E}" dt="2021-04-05T14:16:36.396" v="939" actId="1076"/>
          <ac:picMkLst>
            <pc:docMk/>
            <pc:sldMk cId="2567064235" sldId="257"/>
            <ac:picMk id="4" creationId="{91AD39A6-C2A7-2048-A750-5B98E555CE8D}"/>
          </ac:picMkLst>
        </pc:picChg>
      </pc:sldChg>
      <pc:sldChg chg="addSp delSp modSp new">
        <pc:chgData name="mrz1508baack@gmail.com" userId="38de799045c95b7d" providerId="LiveId" clId="{36CAD840-27F3-A74B-B4EB-248505221F0E}" dt="2021-04-05T13:48:07.079" v="587" actId="1076"/>
        <pc:sldMkLst>
          <pc:docMk/>
          <pc:sldMk cId="2292722935" sldId="258"/>
        </pc:sldMkLst>
        <pc:spChg chg="mod">
          <ac:chgData name="mrz1508baack@gmail.com" userId="38de799045c95b7d" providerId="LiveId" clId="{36CAD840-27F3-A74B-B4EB-248505221F0E}" dt="2021-04-05T12:09:14.650" v="288" actId="20577"/>
          <ac:spMkLst>
            <pc:docMk/>
            <pc:sldMk cId="2292722935" sldId="258"/>
            <ac:spMk id="2" creationId="{C369DEB9-E8B0-DD47-973F-236E2F9FE3E9}"/>
          </ac:spMkLst>
        </pc:spChg>
        <pc:spChg chg="mod">
          <ac:chgData name="mrz1508baack@gmail.com" userId="38de799045c95b7d" providerId="LiveId" clId="{36CAD840-27F3-A74B-B4EB-248505221F0E}" dt="2021-04-05T12:20:44.630" v="336" actId="14100"/>
          <ac:spMkLst>
            <pc:docMk/>
            <pc:sldMk cId="2292722935" sldId="258"/>
            <ac:spMk id="3" creationId="{DAF51407-A9C8-0F4B-8478-B38A9282A6BB}"/>
          </ac:spMkLst>
        </pc:spChg>
        <pc:picChg chg="add del mod">
          <ac:chgData name="mrz1508baack@gmail.com" userId="38de799045c95b7d" providerId="LiveId" clId="{36CAD840-27F3-A74B-B4EB-248505221F0E}" dt="2021-04-05T13:47:46.082" v="580" actId="21"/>
          <ac:picMkLst>
            <pc:docMk/>
            <pc:sldMk cId="2292722935" sldId="258"/>
            <ac:picMk id="4" creationId="{04788368-D9DC-FA47-BC9A-F67A6D1FA305}"/>
          </ac:picMkLst>
        </pc:picChg>
        <pc:picChg chg="add mod">
          <ac:chgData name="mrz1508baack@gmail.com" userId="38de799045c95b7d" providerId="LiveId" clId="{36CAD840-27F3-A74B-B4EB-248505221F0E}" dt="2021-04-05T13:48:07.079" v="587" actId="1076"/>
          <ac:picMkLst>
            <pc:docMk/>
            <pc:sldMk cId="2292722935" sldId="258"/>
            <ac:picMk id="5" creationId="{1875DB50-8DE0-824B-85B0-4CDB44E2CC7E}"/>
          </ac:picMkLst>
        </pc:picChg>
      </pc:sldChg>
      <pc:sldChg chg="delSp modSp new">
        <pc:chgData name="mrz1508baack@gmail.com" userId="38de799045c95b7d" providerId="LiveId" clId="{36CAD840-27F3-A74B-B4EB-248505221F0E}" dt="2021-04-05T13:18:35.966" v="354" actId="14100"/>
        <pc:sldMkLst>
          <pc:docMk/>
          <pc:sldMk cId="3373774202" sldId="259"/>
        </pc:sldMkLst>
        <pc:spChg chg="del mod">
          <ac:chgData name="mrz1508baack@gmail.com" userId="38de799045c95b7d" providerId="LiveId" clId="{36CAD840-27F3-A74B-B4EB-248505221F0E}" dt="2021-04-05T13:15:03.829" v="343" actId="21"/>
          <ac:spMkLst>
            <pc:docMk/>
            <pc:sldMk cId="3373774202" sldId="259"/>
            <ac:spMk id="2" creationId="{21E6E680-28CE-2949-B8C0-1A1710196ABE}"/>
          </ac:spMkLst>
        </pc:spChg>
        <pc:spChg chg="mod">
          <ac:chgData name="mrz1508baack@gmail.com" userId="38de799045c95b7d" providerId="LiveId" clId="{36CAD840-27F3-A74B-B4EB-248505221F0E}" dt="2021-04-05T13:18:35.966" v="354" actId="14100"/>
          <ac:spMkLst>
            <pc:docMk/>
            <pc:sldMk cId="3373774202" sldId="259"/>
            <ac:spMk id="3" creationId="{F50A44C2-A904-D746-A599-98078E906C2B}"/>
          </ac:spMkLst>
        </pc:spChg>
      </pc:sldChg>
      <pc:sldChg chg="addSp delSp modSp new">
        <pc:chgData name="mrz1508baack@gmail.com" userId="38de799045c95b7d" providerId="LiveId" clId="{36CAD840-27F3-A74B-B4EB-248505221F0E}" dt="2021-04-05T13:49:19.404" v="599" actId="1076"/>
        <pc:sldMkLst>
          <pc:docMk/>
          <pc:sldMk cId="1637475017" sldId="260"/>
        </pc:sldMkLst>
        <pc:spChg chg="del">
          <ac:chgData name="mrz1508baack@gmail.com" userId="38de799045c95b7d" providerId="LiveId" clId="{36CAD840-27F3-A74B-B4EB-248505221F0E}" dt="2021-04-05T13:18:47.747" v="356" actId="21"/>
          <ac:spMkLst>
            <pc:docMk/>
            <pc:sldMk cId="1637475017" sldId="260"/>
            <ac:spMk id="2" creationId="{38F24FDB-B021-7C40-84DB-A4DE6351B665}"/>
          </ac:spMkLst>
        </pc:spChg>
        <pc:spChg chg="mod">
          <ac:chgData name="mrz1508baack@gmail.com" userId="38de799045c95b7d" providerId="LiveId" clId="{36CAD840-27F3-A74B-B4EB-248505221F0E}" dt="2021-04-05T13:48:23.425" v="593" actId="5793"/>
          <ac:spMkLst>
            <pc:docMk/>
            <pc:sldMk cId="1637475017" sldId="260"/>
            <ac:spMk id="3" creationId="{38E87A57-C8A3-084A-9C48-1A445E00422B}"/>
          </ac:spMkLst>
        </pc:spChg>
        <pc:picChg chg="add mod">
          <ac:chgData name="mrz1508baack@gmail.com" userId="38de799045c95b7d" providerId="LiveId" clId="{36CAD840-27F3-A74B-B4EB-248505221F0E}" dt="2021-04-05T13:28:21.484" v="422" actId="14100"/>
          <ac:picMkLst>
            <pc:docMk/>
            <pc:sldMk cId="1637475017" sldId="260"/>
            <ac:picMk id="6" creationId="{1B19DEB9-6EB6-794D-B67A-DC69D99E8DE8}"/>
          </ac:picMkLst>
        </pc:picChg>
        <pc:picChg chg="add mod">
          <ac:chgData name="mrz1508baack@gmail.com" userId="38de799045c95b7d" providerId="LiveId" clId="{36CAD840-27F3-A74B-B4EB-248505221F0E}" dt="2021-04-05T13:49:19.404" v="599" actId="1076"/>
          <ac:picMkLst>
            <pc:docMk/>
            <pc:sldMk cId="1637475017" sldId="260"/>
            <ac:picMk id="7" creationId="{91B5513A-480C-964A-BB12-FF0B5C678CC0}"/>
          </ac:picMkLst>
        </pc:picChg>
      </pc:sldChg>
      <pc:sldChg chg="addSp modSp new">
        <pc:chgData name="mrz1508baack@gmail.com" userId="38de799045c95b7d" providerId="LiveId" clId="{36CAD840-27F3-A74B-B4EB-248505221F0E}" dt="2021-04-05T13:26:31.674" v="400" actId="27636"/>
        <pc:sldMkLst>
          <pc:docMk/>
          <pc:sldMk cId="1729663967" sldId="261"/>
        </pc:sldMkLst>
        <pc:spChg chg="mod">
          <ac:chgData name="mrz1508baack@gmail.com" userId="38de799045c95b7d" providerId="LiveId" clId="{36CAD840-27F3-A74B-B4EB-248505221F0E}" dt="2021-04-05T13:22:01.588" v="381" actId="20577"/>
          <ac:spMkLst>
            <pc:docMk/>
            <pc:sldMk cId="1729663967" sldId="261"/>
            <ac:spMk id="2" creationId="{977FAA94-1496-A24C-BFBD-5C25A798B3C8}"/>
          </ac:spMkLst>
        </pc:spChg>
        <pc:spChg chg="mod">
          <ac:chgData name="mrz1508baack@gmail.com" userId="38de799045c95b7d" providerId="LiveId" clId="{36CAD840-27F3-A74B-B4EB-248505221F0E}" dt="2021-04-05T13:26:31.674" v="400" actId="27636"/>
          <ac:spMkLst>
            <pc:docMk/>
            <pc:sldMk cId="1729663967" sldId="261"/>
            <ac:spMk id="3" creationId="{CB3A9397-D24E-1E4A-8A3A-54329BBE25BE}"/>
          </ac:spMkLst>
        </pc:spChg>
        <pc:picChg chg="add mod">
          <ac:chgData name="mrz1508baack@gmail.com" userId="38de799045c95b7d" providerId="LiveId" clId="{36CAD840-27F3-A74B-B4EB-248505221F0E}" dt="2021-04-05T13:25:12.638" v="394" actId="14100"/>
          <ac:picMkLst>
            <pc:docMk/>
            <pc:sldMk cId="1729663967" sldId="261"/>
            <ac:picMk id="4" creationId="{FAB5F37A-7A36-4F4A-98FB-34DDD28CB807}"/>
          </ac:picMkLst>
        </pc:picChg>
      </pc:sldChg>
      <pc:sldChg chg="addSp modSp new">
        <pc:chgData name="mrz1508baack@gmail.com" userId="38de799045c95b7d" providerId="LiveId" clId="{36CAD840-27F3-A74B-B4EB-248505221F0E}" dt="2021-04-05T13:39:43.774" v="487" actId="27636"/>
        <pc:sldMkLst>
          <pc:docMk/>
          <pc:sldMk cId="2287246590" sldId="262"/>
        </pc:sldMkLst>
        <pc:spChg chg="mod">
          <ac:chgData name="mrz1508baack@gmail.com" userId="38de799045c95b7d" providerId="LiveId" clId="{36CAD840-27F3-A74B-B4EB-248505221F0E}" dt="2021-04-05T13:34:40.685" v="471" actId="20577"/>
          <ac:spMkLst>
            <pc:docMk/>
            <pc:sldMk cId="2287246590" sldId="262"/>
            <ac:spMk id="2" creationId="{479B0AC0-9E71-F248-B9B6-A62F2C33B8A4}"/>
          </ac:spMkLst>
        </pc:spChg>
        <pc:spChg chg="mod">
          <ac:chgData name="mrz1508baack@gmail.com" userId="38de799045c95b7d" providerId="LiveId" clId="{36CAD840-27F3-A74B-B4EB-248505221F0E}" dt="2021-04-05T13:39:43.774" v="487" actId="27636"/>
          <ac:spMkLst>
            <pc:docMk/>
            <pc:sldMk cId="2287246590" sldId="262"/>
            <ac:spMk id="3" creationId="{7FBC9066-53CB-4B4F-AB2A-F8FA100C7376}"/>
          </ac:spMkLst>
        </pc:spChg>
        <pc:picChg chg="add mod">
          <ac:chgData name="mrz1508baack@gmail.com" userId="38de799045c95b7d" providerId="LiveId" clId="{36CAD840-27F3-A74B-B4EB-248505221F0E}" dt="2021-04-05T13:36:57.506" v="484" actId="1076"/>
          <ac:picMkLst>
            <pc:docMk/>
            <pc:sldMk cId="2287246590" sldId="262"/>
            <ac:picMk id="4" creationId="{39C399FD-85DB-8E4F-BCD4-1E8E3887B914}"/>
          </ac:picMkLst>
        </pc:picChg>
      </pc:sldChg>
      <pc:sldChg chg="addSp delSp modSp new">
        <pc:chgData name="mrz1508baack@gmail.com" userId="38de799045c95b7d" providerId="LiveId" clId="{36CAD840-27F3-A74B-B4EB-248505221F0E}" dt="2021-04-05T13:50:40.291" v="606" actId="1076"/>
        <pc:sldMkLst>
          <pc:docMk/>
          <pc:sldMk cId="1159450731" sldId="263"/>
        </pc:sldMkLst>
        <pc:spChg chg="del mod">
          <ac:chgData name="mrz1508baack@gmail.com" userId="38de799045c95b7d" providerId="LiveId" clId="{36CAD840-27F3-A74B-B4EB-248505221F0E}" dt="2021-04-05T13:28:29.903" v="424" actId="21"/>
          <ac:spMkLst>
            <pc:docMk/>
            <pc:sldMk cId="1159450731" sldId="263"/>
            <ac:spMk id="2" creationId="{44A4660D-53DA-E847-942D-9E3DD269CD01}"/>
          </ac:spMkLst>
        </pc:spChg>
        <pc:spChg chg="del mod">
          <ac:chgData name="mrz1508baack@gmail.com" userId="38de799045c95b7d" providerId="LiveId" clId="{36CAD840-27F3-A74B-B4EB-248505221F0E}" dt="2021-04-05T13:28:42.906" v="427" actId="22"/>
          <ac:spMkLst>
            <pc:docMk/>
            <pc:sldMk cId="1159450731" sldId="263"/>
            <ac:spMk id="3" creationId="{E5105DDC-13BB-BF40-9BB9-3ABCD295A1E5}"/>
          </ac:spMkLst>
        </pc:spChg>
        <pc:spChg chg="add del mod">
          <ac:chgData name="mrz1508baack@gmail.com" userId="38de799045c95b7d" providerId="LiveId" clId="{36CAD840-27F3-A74B-B4EB-248505221F0E}" dt="2021-04-05T13:29:09.787" v="428" actId="22"/>
          <ac:spMkLst>
            <pc:docMk/>
            <pc:sldMk cId="1159450731" sldId="263"/>
            <ac:spMk id="5" creationId="{8BC15C27-00BF-7040-8C84-8E6CCDFDB3EB}"/>
          </ac:spMkLst>
        </pc:spChg>
        <pc:spChg chg="add del mod">
          <ac:chgData name="mrz1508baack@gmail.com" userId="38de799045c95b7d" providerId="LiveId" clId="{36CAD840-27F3-A74B-B4EB-248505221F0E}" dt="2021-04-05T13:32:10.483" v="438" actId="21"/>
          <ac:spMkLst>
            <pc:docMk/>
            <pc:sldMk cId="1159450731" sldId="263"/>
            <ac:spMk id="7" creationId="{8364280A-A6CB-314F-BAAB-83EA781B2683}"/>
          </ac:spMkLst>
        </pc:spChg>
        <pc:spChg chg="add mod">
          <ac:chgData name="mrz1508baack@gmail.com" userId="38de799045c95b7d" providerId="LiveId" clId="{36CAD840-27F3-A74B-B4EB-248505221F0E}" dt="2021-04-05T13:49:54.964" v="603" actId="14100"/>
          <ac:spMkLst>
            <pc:docMk/>
            <pc:sldMk cId="1159450731" sldId="263"/>
            <ac:spMk id="9" creationId="{EB5F738F-0299-CA42-87ED-76699C83385D}"/>
          </ac:spMkLst>
        </pc:spChg>
        <pc:picChg chg="add mod">
          <ac:chgData name="mrz1508baack@gmail.com" userId="38de799045c95b7d" providerId="LiveId" clId="{36CAD840-27F3-A74B-B4EB-248505221F0E}" dt="2021-04-05T13:50:40.291" v="606" actId="1076"/>
          <ac:picMkLst>
            <pc:docMk/>
            <pc:sldMk cId="1159450731" sldId="263"/>
            <ac:picMk id="10" creationId="{AEC41A45-181B-9C40-9BB0-B9BEF3EE8BA1}"/>
          </ac:picMkLst>
        </pc:picChg>
      </pc:sldChg>
      <pc:sldChg chg="addSp delSp modSp new">
        <pc:chgData name="mrz1508baack@gmail.com" userId="38de799045c95b7d" providerId="LiveId" clId="{36CAD840-27F3-A74B-B4EB-248505221F0E}" dt="2021-04-05T13:44:23.122" v="541" actId="1076"/>
        <pc:sldMkLst>
          <pc:docMk/>
          <pc:sldMk cId="2132822366" sldId="264"/>
        </pc:sldMkLst>
        <pc:spChg chg="mod">
          <ac:chgData name="mrz1508baack@gmail.com" userId="38de799045c95b7d" providerId="LiveId" clId="{36CAD840-27F3-A74B-B4EB-248505221F0E}" dt="2021-04-05T13:39:49.864" v="504" actId="20577"/>
          <ac:spMkLst>
            <pc:docMk/>
            <pc:sldMk cId="2132822366" sldId="264"/>
            <ac:spMk id="2" creationId="{8BF4E3F3-6713-6049-AEA9-A6197B605FC2}"/>
          </ac:spMkLst>
        </pc:spChg>
        <pc:spChg chg="mod">
          <ac:chgData name="mrz1508baack@gmail.com" userId="38de799045c95b7d" providerId="LiveId" clId="{36CAD840-27F3-A74B-B4EB-248505221F0E}" dt="2021-04-05T13:41:02.108" v="529" actId="14100"/>
          <ac:spMkLst>
            <pc:docMk/>
            <pc:sldMk cId="2132822366" sldId="264"/>
            <ac:spMk id="3" creationId="{AA9CA772-D272-DE47-9819-48D56B20E255}"/>
          </ac:spMkLst>
        </pc:spChg>
        <pc:picChg chg="add del mod">
          <ac:chgData name="mrz1508baack@gmail.com" userId="38de799045c95b7d" providerId="LiveId" clId="{36CAD840-27F3-A74B-B4EB-248505221F0E}" dt="2021-04-05T13:42:55.574" v="538" actId="21"/>
          <ac:picMkLst>
            <pc:docMk/>
            <pc:sldMk cId="2132822366" sldId="264"/>
            <ac:picMk id="4" creationId="{27580AD2-79E2-9447-9D35-6CCA326DA29A}"/>
          </ac:picMkLst>
        </pc:picChg>
        <pc:picChg chg="add mod">
          <ac:chgData name="mrz1508baack@gmail.com" userId="38de799045c95b7d" providerId="LiveId" clId="{36CAD840-27F3-A74B-B4EB-248505221F0E}" dt="2021-04-05T13:44:23.122" v="541" actId="1076"/>
          <ac:picMkLst>
            <pc:docMk/>
            <pc:sldMk cId="2132822366" sldId="264"/>
            <ac:picMk id="5" creationId="{385D4249-6540-4A47-BE0D-ADBBDD1AB178}"/>
          </ac:picMkLst>
        </pc:picChg>
      </pc:sldChg>
      <pc:sldChg chg="addSp modSp new">
        <pc:chgData name="mrz1508baack@gmail.com" userId="38de799045c95b7d" providerId="LiveId" clId="{36CAD840-27F3-A74B-B4EB-248505221F0E}" dt="2021-04-05T13:55:24.867" v="716" actId="1076"/>
        <pc:sldMkLst>
          <pc:docMk/>
          <pc:sldMk cId="2353730602" sldId="265"/>
        </pc:sldMkLst>
        <pc:spChg chg="mod">
          <ac:chgData name="mrz1508baack@gmail.com" userId="38de799045c95b7d" providerId="LiveId" clId="{36CAD840-27F3-A74B-B4EB-248505221F0E}" dt="2021-04-05T13:51:43.965" v="608" actId="14100"/>
          <ac:spMkLst>
            <pc:docMk/>
            <pc:sldMk cId="2353730602" sldId="265"/>
            <ac:spMk id="2" creationId="{669CCA07-FB4E-6B48-B332-8F88D68D681A}"/>
          </ac:spMkLst>
        </pc:spChg>
        <pc:spChg chg="mod">
          <ac:chgData name="mrz1508baack@gmail.com" userId="38de799045c95b7d" providerId="LiveId" clId="{36CAD840-27F3-A74B-B4EB-248505221F0E}" dt="2021-04-05T13:54:22.412" v="711" actId="14100"/>
          <ac:spMkLst>
            <pc:docMk/>
            <pc:sldMk cId="2353730602" sldId="265"/>
            <ac:spMk id="3" creationId="{A32BC95D-4575-B744-9437-6325B8BBA221}"/>
          </ac:spMkLst>
        </pc:spChg>
        <pc:picChg chg="add mod">
          <ac:chgData name="mrz1508baack@gmail.com" userId="38de799045c95b7d" providerId="LiveId" clId="{36CAD840-27F3-A74B-B4EB-248505221F0E}" dt="2021-04-05T13:55:24.867" v="716" actId="1076"/>
          <ac:picMkLst>
            <pc:docMk/>
            <pc:sldMk cId="2353730602" sldId="265"/>
            <ac:picMk id="4" creationId="{679DCDDE-FA59-6146-B0B8-9CBCC4DFFEBA}"/>
          </ac:picMkLst>
        </pc:picChg>
      </pc:sldChg>
      <pc:sldChg chg="addSp delSp modSp new">
        <pc:chgData name="mrz1508baack@gmail.com" userId="38de799045c95b7d" providerId="LiveId" clId="{36CAD840-27F3-A74B-B4EB-248505221F0E}" dt="2021-04-05T14:01:47.987" v="785" actId="27636"/>
        <pc:sldMkLst>
          <pc:docMk/>
          <pc:sldMk cId="1831046628" sldId="266"/>
        </pc:sldMkLst>
        <pc:spChg chg="mod">
          <ac:chgData name="mrz1508baack@gmail.com" userId="38de799045c95b7d" providerId="LiveId" clId="{36CAD840-27F3-A74B-B4EB-248505221F0E}" dt="2021-04-05T14:01:47.968" v="784" actId="27636"/>
          <ac:spMkLst>
            <pc:docMk/>
            <pc:sldMk cId="1831046628" sldId="266"/>
            <ac:spMk id="2" creationId="{C9C1E350-813B-2B43-871E-9DFE5E2ED6E6}"/>
          </ac:spMkLst>
        </pc:spChg>
        <pc:spChg chg="del mod">
          <ac:chgData name="mrz1508baack@gmail.com" userId="38de799045c95b7d" providerId="LiveId" clId="{36CAD840-27F3-A74B-B4EB-248505221F0E}" dt="2021-04-05T13:57:35.818" v="758" actId="21"/>
          <ac:spMkLst>
            <pc:docMk/>
            <pc:sldMk cId="1831046628" sldId="266"/>
            <ac:spMk id="3" creationId="{99E2ED7A-76E3-B24E-9B0B-5B63A91E58D0}"/>
          </ac:spMkLst>
        </pc:spChg>
        <pc:spChg chg="add del mod">
          <ac:chgData name="mrz1508baack@gmail.com" userId="38de799045c95b7d" providerId="LiveId" clId="{36CAD840-27F3-A74B-B4EB-248505221F0E}" dt="2021-04-05T13:57:40.170" v="759" actId="22"/>
          <ac:spMkLst>
            <pc:docMk/>
            <pc:sldMk cId="1831046628" sldId="266"/>
            <ac:spMk id="5" creationId="{18AF2CD2-7919-044F-8291-7CD131EAF5E4}"/>
          </ac:spMkLst>
        </pc:spChg>
        <pc:spChg chg="add mod">
          <ac:chgData name="mrz1508baack@gmail.com" userId="38de799045c95b7d" providerId="LiveId" clId="{36CAD840-27F3-A74B-B4EB-248505221F0E}" dt="2021-04-05T14:01:47.987" v="785" actId="27636"/>
          <ac:spMkLst>
            <pc:docMk/>
            <pc:sldMk cId="1831046628" sldId="266"/>
            <ac:spMk id="7" creationId="{6E3C1697-63C8-0941-A376-7CBC3E661DA8}"/>
          </ac:spMkLst>
        </pc:spChg>
        <pc:picChg chg="add mod">
          <ac:chgData name="mrz1508baack@gmail.com" userId="38de799045c95b7d" providerId="LiveId" clId="{36CAD840-27F3-A74B-B4EB-248505221F0E}" dt="2021-04-05T14:00:38.797" v="780" actId="1076"/>
          <ac:picMkLst>
            <pc:docMk/>
            <pc:sldMk cId="1831046628" sldId="266"/>
            <ac:picMk id="8" creationId="{DDEA4764-7B33-254F-90EC-5BFDAF8C8B25}"/>
          </ac:picMkLst>
        </pc:picChg>
      </pc:sldChg>
      <pc:sldChg chg="addSp modSp new">
        <pc:chgData name="mrz1508baack@gmail.com" userId="38de799045c95b7d" providerId="LiveId" clId="{36CAD840-27F3-A74B-B4EB-248505221F0E}" dt="2021-04-05T14:12:07.680" v="899" actId="27636"/>
        <pc:sldMkLst>
          <pc:docMk/>
          <pc:sldMk cId="3881400577" sldId="267"/>
        </pc:sldMkLst>
        <pc:spChg chg="mod">
          <ac:chgData name="mrz1508baack@gmail.com" userId="38de799045c95b7d" providerId="LiveId" clId="{36CAD840-27F3-A74B-B4EB-248505221F0E}" dt="2021-04-05T14:02:23.207" v="818" actId="14100"/>
          <ac:spMkLst>
            <pc:docMk/>
            <pc:sldMk cId="3881400577" sldId="267"/>
            <ac:spMk id="2" creationId="{D96B7A2A-CD48-FF4F-8520-D3ABE59186CE}"/>
          </ac:spMkLst>
        </pc:spChg>
        <pc:spChg chg="mod">
          <ac:chgData name="mrz1508baack@gmail.com" userId="38de799045c95b7d" providerId="LiveId" clId="{36CAD840-27F3-A74B-B4EB-248505221F0E}" dt="2021-04-05T14:12:07.680" v="899" actId="27636"/>
          <ac:spMkLst>
            <pc:docMk/>
            <pc:sldMk cId="3881400577" sldId="267"/>
            <ac:spMk id="3" creationId="{11E9CA8E-1569-8844-96EC-EF75831AA93F}"/>
          </ac:spMkLst>
        </pc:spChg>
        <pc:picChg chg="add mod">
          <ac:chgData name="mrz1508baack@gmail.com" userId="38de799045c95b7d" providerId="LiveId" clId="{36CAD840-27F3-A74B-B4EB-248505221F0E}" dt="2021-04-05T14:04:38.151" v="830" actId="1076"/>
          <ac:picMkLst>
            <pc:docMk/>
            <pc:sldMk cId="3881400577" sldId="267"/>
            <ac:picMk id="4" creationId="{A3E63365-EC20-F74A-B1C2-68A8D2354A47}"/>
          </ac:picMkLst>
        </pc:picChg>
      </pc:sldChg>
      <pc:sldChg chg="addSp delSp modSp new">
        <pc:chgData name="mrz1508baack@gmail.com" userId="38de799045c95b7d" providerId="LiveId" clId="{36CAD840-27F3-A74B-B4EB-248505221F0E}" dt="2021-04-05T14:09:48.284" v="871" actId="14100"/>
        <pc:sldMkLst>
          <pc:docMk/>
          <pc:sldMk cId="190506384" sldId="268"/>
        </pc:sldMkLst>
        <pc:spChg chg="del">
          <ac:chgData name="mrz1508baack@gmail.com" userId="38de799045c95b7d" providerId="LiveId" clId="{36CAD840-27F3-A74B-B4EB-248505221F0E}" dt="2021-04-05T14:05:09.295" v="836" actId="21"/>
          <ac:spMkLst>
            <pc:docMk/>
            <pc:sldMk cId="190506384" sldId="268"/>
            <ac:spMk id="2" creationId="{9641C19B-2046-AA42-AB49-5DF9BEF67130}"/>
          </ac:spMkLst>
        </pc:spChg>
        <pc:spChg chg="del mod">
          <ac:chgData name="mrz1508baack@gmail.com" userId="38de799045c95b7d" providerId="LiveId" clId="{36CAD840-27F3-A74B-B4EB-248505221F0E}" dt="2021-04-05T14:05:41.842" v="843" actId="21"/>
          <ac:spMkLst>
            <pc:docMk/>
            <pc:sldMk cId="190506384" sldId="268"/>
            <ac:spMk id="3" creationId="{F8DBC980-6EE5-1F4C-85A2-26FA86C64461}"/>
          </ac:spMkLst>
        </pc:spChg>
        <pc:picChg chg="add mod">
          <ac:chgData name="mrz1508baack@gmail.com" userId="38de799045c95b7d" providerId="LiveId" clId="{36CAD840-27F3-A74B-B4EB-248505221F0E}" dt="2021-04-05T14:09:35.630" v="869" actId="14100"/>
          <ac:picMkLst>
            <pc:docMk/>
            <pc:sldMk cId="190506384" sldId="268"/>
            <ac:picMk id="4" creationId="{54BC914F-16E1-9141-8B86-8AE7F6FE0EC9}"/>
          </ac:picMkLst>
        </pc:picChg>
        <pc:picChg chg="add mod">
          <ac:chgData name="mrz1508baack@gmail.com" userId="38de799045c95b7d" providerId="LiveId" clId="{36CAD840-27F3-A74B-B4EB-248505221F0E}" dt="2021-04-05T14:07:13.608" v="857" actId="1076"/>
          <ac:picMkLst>
            <pc:docMk/>
            <pc:sldMk cId="190506384" sldId="268"/>
            <ac:picMk id="5" creationId="{B3ADC049-7D48-D44A-99C8-576910B58CDD}"/>
          </ac:picMkLst>
        </pc:picChg>
        <pc:picChg chg="add mod">
          <ac:chgData name="mrz1508baack@gmail.com" userId="38de799045c95b7d" providerId="LiveId" clId="{36CAD840-27F3-A74B-B4EB-248505221F0E}" dt="2021-04-05T14:09:32.485" v="868" actId="1076"/>
          <ac:picMkLst>
            <pc:docMk/>
            <pc:sldMk cId="190506384" sldId="268"/>
            <ac:picMk id="6" creationId="{AD9CCA31-C32B-CD44-B64F-B3617C7B2E23}"/>
          </ac:picMkLst>
        </pc:picChg>
        <pc:picChg chg="add mod">
          <ac:chgData name="mrz1508baack@gmail.com" userId="38de799045c95b7d" providerId="LiveId" clId="{36CAD840-27F3-A74B-B4EB-248505221F0E}" dt="2021-04-05T14:09:48.284" v="871" actId="14100"/>
          <ac:picMkLst>
            <pc:docMk/>
            <pc:sldMk cId="190506384" sldId="268"/>
            <ac:picMk id="7" creationId="{D9E3E1BF-6BA2-2541-9F9A-5490521CEEE0}"/>
          </ac:picMkLst>
        </pc:picChg>
      </pc:sldChg>
      <pc:sldChg chg="new del">
        <pc:chgData name="mrz1508baack@gmail.com" userId="38de799045c95b7d" providerId="LiveId" clId="{36CAD840-27F3-A74B-B4EB-248505221F0E}" dt="2021-04-05T14:05:01.620" v="834" actId="21"/>
        <pc:sldMkLst>
          <pc:docMk/>
          <pc:sldMk cId="1032482060" sldId="268"/>
        </pc:sldMkLst>
      </pc:sldChg>
      <pc:sldChg chg="new del">
        <pc:chgData name="mrz1508baack@gmail.com" userId="38de799045c95b7d" providerId="LiveId" clId="{36CAD840-27F3-A74B-B4EB-248505221F0E}" dt="2021-04-05T14:04:53.072" v="832" actId="21"/>
        <pc:sldMkLst>
          <pc:docMk/>
          <pc:sldMk cId="2552574352" sldId="268"/>
        </pc:sldMkLst>
      </pc:sldChg>
      <pc:sldChg chg="new del">
        <pc:chgData name="mrz1508baack@gmail.com" userId="38de799045c95b7d" providerId="LiveId" clId="{36CAD840-27F3-A74B-B4EB-248505221F0E}" dt="2021-04-05T14:15:11.230" v="936" actId="21"/>
        <pc:sldMkLst>
          <pc:docMk/>
          <pc:sldMk cId="419447035" sldId="269"/>
        </pc:sldMkLst>
      </pc:sldChg>
      <pc:sldChg chg="addSp delSp modSp new del">
        <pc:chgData name="mrz1508baack@gmail.com" userId="38de799045c95b7d" providerId="LiveId" clId="{36CAD840-27F3-A74B-B4EB-248505221F0E}" dt="2021-04-05T14:11:37.544" v="889" actId="21"/>
        <pc:sldMkLst>
          <pc:docMk/>
          <pc:sldMk cId="31071339" sldId="270"/>
        </pc:sldMkLst>
        <pc:spChg chg="del">
          <ac:chgData name="mrz1508baack@gmail.com" userId="38de799045c95b7d" providerId="LiveId" clId="{36CAD840-27F3-A74B-B4EB-248505221F0E}" dt="2021-04-05T14:10:21.791" v="874" actId="21"/>
          <ac:spMkLst>
            <pc:docMk/>
            <pc:sldMk cId="31071339" sldId="270"/>
            <ac:spMk id="2" creationId="{FF86CF08-50E8-534A-A8A0-3709CA78CDCB}"/>
          </ac:spMkLst>
        </pc:spChg>
        <pc:spChg chg="del">
          <ac:chgData name="mrz1508baack@gmail.com" userId="38de799045c95b7d" providerId="LiveId" clId="{36CAD840-27F3-A74B-B4EB-248505221F0E}" dt="2021-04-05T14:10:46.900" v="875" actId="21"/>
          <ac:spMkLst>
            <pc:docMk/>
            <pc:sldMk cId="31071339" sldId="270"/>
            <ac:spMk id="3" creationId="{B9A3ECFB-F1C2-CC4F-8BF4-D1AFF33DAA93}"/>
          </ac:spMkLst>
        </pc:spChg>
        <pc:picChg chg="add mod">
          <ac:chgData name="mrz1508baack@gmail.com" userId="38de799045c95b7d" providerId="LiveId" clId="{36CAD840-27F3-A74B-B4EB-248505221F0E}" dt="2021-04-05T14:11:31.880" v="888" actId="1076"/>
          <ac:picMkLst>
            <pc:docMk/>
            <pc:sldMk cId="31071339" sldId="270"/>
            <ac:picMk id="4" creationId="{4D6455B4-7621-E24B-9B61-356126CF1F1A}"/>
          </ac:picMkLst>
        </pc:picChg>
      </pc:sldChg>
      <pc:sldChg chg="addSp delSp modSp new">
        <pc:chgData name="mrz1508baack@gmail.com" userId="38de799045c95b7d" providerId="LiveId" clId="{36CAD840-27F3-A74B-B4EB-248505221F0E}" dt="2021-04-05T14:14:06.030" v="935" actId="14100"/>
        <pc:sldMkLst>
          <pc:docMk/>
          <pc:sldMk cId="918162394" sldId="270"/>
        </pc:sldMkLst>
        <pc:spChg chg="del">
          <ac:chgData name="mrz1508baack@gmail.com" userId="38de799045c95b7d" providerId="LiveId" clId="{36CAD840-27F3-A74B-B4EB-248505221F0E}" dt="2021-04-05T14:13:27.603" v="920" actId="21"/>
          <ac:spMkLst>
            <pc:docMk/>
            <pc:sldMk cId="918162394" sldId="270"/>
            <ac:spMk id="2" creationId="{576076BE-E7EB-E64E-AC32-B11B86C39E62}"/>
          </ac:spMkLst>
        </pc:spChg>
        <pc:spChg chg="del mod">
          <ac:chgData name="mrz1508baack@gmail.com" userId="38de799045c95b7d" providerId="LiveId" clId="{36CAD840-27F3-A74B-B4EB-248505221F0E}" dt="2021-04-05T14:13:30.078" v="922" actId="21"/>
          <ac:spMkLst>
            <pc:docMk/>
            <pc:sldMk cId="918162394" sldId="270"/>
            <ac:spMk id="3" creationId="{A60C4BE6-B883-5745-B25D-C79B20AA9D18}"/>
          </ac:spMkLst>
        </pc:spChg>
        <pc:picChg chg="add mod">
          <ac:chgData name="mrz1508baack@gmail.com" userId="38de799045c95b7d" providerId="LiveId" clId="{36CAD840-27F3-A74B-B4EB-248505221F0E}" dt="2021-04-05T14:14:06.030" v="935" actId="14100"/>
          <ac:picMkLst>
            <pc:docMk/>
            <pc:sldMk cId="918162394" sldId="270"/>
            <ac:picMk id="4" creationId="{4AEDAD76-F049-6745-829E-6EE47015B680}"/>
          </ac:picMkLst>
        </pc:picChg>
      </pc:sldChg>
      <pc:sldChg chg="addSp delSp modSp new del">
        <pc:chgData name="mrz1508baack@gmail.com" userId="38de799045c95b7d" providerId="LiveId" clId="{36CAD840-27F3-A74B-B4EB-248505221F0E}" dt="2021-04-05T14:12:38.846" v="918" actId="21"/>
        <pc:sldMkLst>
          <pc:docMk/>
          <pc:sldMk cId="1057965291" sldId="270"/>
        </pc:sldMkLst>
        <pc:spChg chg="mod">
          <ac:chgData name="mrz1508baack@gmail.com" userId="38de799045c95b7d" providerId="LiveId" clId="{36CAD840-27F3-A74B-B4EB-248505221F0E}" dt="2021-04-05T14:12:22.111" v="916" actId="1076"/>
          <ac:spMkLst>
            <pc:docMk/>
            <pc:sldMk cId="1057965291" sldId="270"/>
            <ac:spMk id="2" creationId="{5152B34D-6B91-A141-BA2D-97E26B730719}"/>
          </ac:spMkLst>
        </pc:spChg>
        <pc:spChg chg="del mod">
          <ac:chgData name="mrz1508baack@gmail.com" userId="38de799045c95b7d" providerId="LiveId" clId="{36CAD840-27F3-A74B-B4EB-248505221F0E}" dt="2021-04-05T14:11:44.126" v="893" actId="21"/>
          <ac:spMkLst>
            <pc:docMk/>
            <pc:sldMk cId="1057965291" sldId="270"/>
            <ac:spMk id="3" creationId="{63F2613B-C948-FC45-96D1-02EAB2ABE4DE}"/>
          </ac:spMkLst>
        </pc:spChg>
        <pc:picChg chg="add mod">
          <ac:chgData name="mrz1508baack@gmail.com" userId="38de799045c95b7d" providerId="LiveId" clId="{36CAD840-27F3-A74B-B4EB-248505221F0E}" dt="2021-04-05T14:12:26.449" v="917" actId="1076"/>
          <ac:picMkLst>
            <pc:docMk/>
            <pc:sldMk cId="1057965291" sldId="270"/>
            <ac:picMk id="4" creationId="{7DE17A41-89FE-534B-A4E3-5FBF8EFF1EAA}"/>
          </ac:picMkLst>
        </pc:picChg>
      </pc:sldChg>
    </pc:docChg>
  </pc:docChgLst>
  <pc:docChgLst>
    <pc:chgData name="Гість" userId="38de799045c95b7d" providerId="Windows Live" clId="Web-{C3EA5E7E-F57B-4548-B343-300CB27E8479}"/>
    <pc:docChg chg="modSld addMainMaster delMainMaster">
      <pc:chgData name="Гість" userId="38de799045c95b7d" providerId="Windows Live" clId="Web-{C3EA5E7E-F57B-4548-B343-300CB27E8479}" dt="2021-03-30T06:18:55.821" v="126"/>
      <pc:docMkLst>
        <pc:docMk/>
      </pc:docMkLst>
      <pc:sldChg chg="addSp delSp modSp mod setBg modClrScheme setClrOvrMap chgLayout">
        <pc:chgData name="Гість" userId="38de799045c95b7d" providerId="Windows Live" clId="Web-{C3EA5E7E-F57B-4548-B343-300CB27E8479}" dt="2021-03-30T06:18:55.821" v="126"/>
        <pc:sldMkLst>
          <pc:docMk/>
          <pc:sldMk cId="3930024240" sldId="256"/>
        </pc:sldMkLst>
        <pc:spChg chg="mo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2" creationId="{00000000-0000-0000-0000-000000000000}"/>
          </ac:spMkLst>
        </pc:spChg>
        <pc:spChg chg="mo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3" creationId="{00000000-0000-0000-0000-000000000000}"/>
          </ac:spMkLst>
        </pc:spChg>
        <pc:spChg chg="add del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9" creationId="{D47766EE-4192-4B2D-A5A0-F60F9A5F743F}"/>
          </ac:spMkLst>
        </pc:spChg>
        <pc:spChg chg="add del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11" creationId="{96C5B42E-2B67-4A58-B9AF-78E133889080}"/>
          </ac:spMkLst>
        </pc:spChg>
        <pc:spChg chg="add del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13" creationId="{8C9B5468-C837-4FF5-A94F-03C1BD52FE79}"/>
          </ac:spMkLst>
        </pc:spChg>
        <pc:spChg chg="ad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18" creationId="{5DCB5928-DC7D-4612-9922-441966E15627}"/>
          </ac:spMkLst>
        </pc:spChg>
        <pc:spChg chg="ad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20" creationId="{682C1161-1736-45EC-99B7-33F3CAE9D517}"/>
          </ac:spMkLst>
        </pc:spChg>
        <pc:spChg chg="ad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22" creationId="{84D4DDB8-B68F-45B0-9F62-C4279996F672}"/>
          </ac:spMkLst>
        </pc:spChg>
        <pc:spChg chg="ad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24" creationId="{AF2F604E-43BE-4DC3-B983-E071523364F8}"/>
          </ac:spMkLst>
        </pc:spChg>
        <pc:spChg chg="add">
          <ac:chgData name="Гість" userId="38de799045c95b7d" providerId="Windows Live" clId="Web-{C3EA5E7E-F57B-4548-B343-300CB27E8479}" dt="2021-03-30T06:18:55.821" v="126"/>
          <ac:spMkLst>
            <pc:docMk/>
            <pc:sldMk cId="3930024240" sldId="256"/>
            <ac:spMk id="26" creationId="{08C9B587-E65E-4B52-B37C-ABEBB6E87928}"/>
          </ac:spMkLst>
        </pc:spChg>
        <pc:picChg chg="add mod ord">
          <ac:chgData name="Гість" userId="38de799045c95b7d" providerId="Windows Live" clId="Web-{C3EA5E7E-F57B-4548-B343-300CB27E8479}" dt="2021-03-30T06:18:55.821" v="126"/>
          <ac:picMkLst>
            <pc:docMk/>
            <pc:sldMk cId="3930024240" sldId="256"/>
            <ac:picMk id="4" creationId="{461FF0F8-7183-4DCF-B60E-9C377FA8F6B6}"/>
          </ac:picMkLst>
        </pc:picChg>
      </pc:sldChg>
      <pc:sldMasterChg chg="del delSldLayout">
        <pc:chgData name="Гість" userId="38de799045c95b7d" providerId="Windows Live" clId="Web-{C3EA5E7E-F57B-4548-B343-300CB27E8479}" dt="2021-03-30T06:05:51.277" v="0"/>
        <pc:sldMasterMkLst>
          <pc:docMk/>
          <pc:sldMasterMk cId="2088296" sldId="2147483648"/>
        </pc:sldMasterMkLst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45309699" sldId="2147483649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3997034343" sldId="2147483650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4001798402" sldId="2147483651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983087615" sldId="2147483652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3755882967" sldId="2147483653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3391776401" sldId="2147483654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2983607307" sldId="2147483655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2050522111" sldId="2147483656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2577304961" sldId="2147483657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3408874242" sldId="2147483658"/>
          </pc:sldLayoutMkLst>
        </pc:sldLayoutChg>
        <pc:sldLayoutChg chg="del">
          <pc:chgData name="Гість" userId="38de799045c95b7d" providerId="Windows Live" clId="Web-{C3EA5E7E-F57B-4548-B343-300CB27E8479}" dt="2021-03-30T06:05:51.277" v="0"/>
          <pc:sldLayoutMkLst>
            <pc:docMk/>
            <pc:sldMasterMk cId="2088296" sldId="2147483648"/>
            <pc:sldLayoutMk cId="1116257742" sldId="2147483659"/>
          </pc:sldLayoutMkLst>
        </pc:sldLayoutChg>
      </pc:sldMasterChg>
      <pc:sldMasterChg chg="add replId addSldLayout">
        <pc:chgData name="Гість" userId="38de799045c95b7d" providerId="Windows Live" clId="Web-{C3EA5E7E-F57B-4548-B343-300CB27E8479}" dt="2021-03-30T06:05:51.277" v="0"/>
        <pc:sldMasterMkLst>
          <pc:docMk/>
          <pc:sldMasterMk cId="3807746429" sldId="2147483660"/>
        </pc:sldMasterMkLst>
        <pc:sldLayoutChg chg="ad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1947681325" sldId="2147483661"/>
          </pc:sldLayoutMkLst>
        </pc:sldLayoutChg>
        <pc:sldLayoutChg chg="ad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3222836249" sldId="2147483662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1415939843" sldId="2147483663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753153872" sldId="2147483664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1876514819" sldId="2147483665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4005583752" sldId="2147483666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3277326849" sldId="2147483667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1396800685" sldId="2147483668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1266634945" sldId="2147483669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3344880850" sldId="2147483670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3565541687" sldId="2147483671"/>
          </pc:sldLayoutMkLst>
        </pc:sldLayoutChg>
        <pc:sldLayoutChg chg="add replId">
          <pc:chgData name="Гість" userId="38de799045c95b7d" providerId="Windows Live" clId="Web-{C3EA5E7E-F57B-4548-B343-300CB27E8479}" dt="2021-03-30T06:05:51.277" v="0"/>
          <pc:sldLayoutMkLst>
            <pc:docMk/>
            <pc:sldMasterMk cId="3807746429" sldId="2147483660"/>
            <pc:sldLayoutMk cId="2731473180" sldId="2147483672"/>
          </pc:sldLayoutMkLst>
        </pc:sldLayoutChg>
      </pc:sldMasterChg>
      <pc:sldMasterChg chg="add addSldLayout">
        <pc:chgData name="Гість" userId="38de799045c95b7d" providerId="Windows Live" clId="Web-{C3EA5E7E-F57B-4548-B343-300CB27E8479}" dt="2021-03-30T06:18:55.821" v="126"/>
        <pc:sldMasterMkLst>
          <pc:docMk/>
          <pc:sldMasterMk cId="1580616575" sldId="2147483673"/>
        </pc:sldMasterMkLst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89090656" sldId="2147483674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1352076483" sldId="2147483675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3050797864" sldId="2147483676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1846494034" sldId="2147483677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2142360919" sldId="2147483678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3981667876" sldId="2147483679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920049900" sldId="2147483680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2390089580" sldId="2147483681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2834326589" sldId="2147483682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2685752771" sldId="2147483683"/>
          </pc:sldLayoutMkLst>
        </pc:sldLayoutChg>
        <pc:sldLayoutChg chg="add">
          <pc:chgData name="Гість" userId="38de799045c95b7d" providerId="Windows Live" clId="Web-{C3EA5E7E-F57B-4548-B343-300CB27E8479}" dt="2021-03-30T06:18:55.821" v="126"/>
          <pc:sldLayoutMkLst>
            <pc:docMk/>
            <pc:sldMasterMk cId="1580616575" sldId="2147483673"/>
            <pc:sldLayoutMk cId="4182505434" sldId="214748368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5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05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3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41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80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4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0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26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8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76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3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81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9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6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4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3700"/>
              <a:t>"Подорож до Червоного водоспаду через Заліщики. Основні історичні події у місцевості".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1700"/>
              <a:t>Виконала: учениця 10 класу</a:t>
            </a:r>
          </a:p>
          <a:p>
            <a:pPr>
              <a:lnSpc>
                <a:spcPct val="100000"/>
              </a:lnSpc>
            </a:pPr>
            <a:r>
              <a:rPr lang="uk-UA" sz="1700"/>
              <a:t>Киселівського ОЗЗСО І-ІІІ СТ.</a:t>
            </a:r>
          </a:p>
          <a:p>
            <a:pPr>
              <a:lnSpc>
                <a:spcPct val="100000"/>
              </a:lnSpc>
            </a:pPr>
            <a:r>
              <a:rPr lang="uk-UA" sz="1700"/>
              <a:t>Мороз Оксана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6160B2B-2558-B644-8C29-58AA6FAAC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40" y="122280"/>
            <a:ext cx="4960080" cy="661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CCA07-FB4E-6B48-B332-8F88D68D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30608"/>
            <a:ext cx="10168128" cy="1195570"/>
          </a:xfrm>
        </p:spPr>
        <p:txBody>
          <a:bodyPr/>
          <a:lstStyle/>
          <a:p>
            <a:r>
              <a:rPr lang="uk-UA"/>
              <a:t>Родинний гробівець Понінських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2BC95D-4575-B744-9437-6325B8BBA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00" y="1225710"/>
            <a:ext cx="7852897" cy="5243868"/>
          </a:xfrm>
        </p:spPr>
        <p:txBody>
          <a:bodyPr/>
          <a:lstStyle/>
          <a:p>
            <a:pPr marL="0" indent="0">
              <a:buNone/>
            </a:pPr>
            <a:r>
              <a:rPr lang="uk-UA" b="0" i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Серед трав і кущів прямує до низу дорога, а обабіч на пагорбі розмістився цвинтар з двома напіврозваленими будівлями. Тут знаходиться родинний гробівець Понінських, який розпорядилася побудувати княжна Гелена Понінська на початку 19ст. після смерті двох своїх дітей. А поруч біля старого цвинтаря зберіглась цвинтарна капличка з червоного пісковика, атмосфера тут дуже спокійна і мирна.</a:t>
            </a:r>
            <a:endParaRPr lang="uk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79DCDDE-FA59-6146-B0B8-9CBCC4DFF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2" y="1536610"/>
            <a:ext cx="4133738" cy="275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0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1E350-813B-2B43-871E-9DFE5E2E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1"/>
            <a:ext cx="8520763" cy="131716"/>
          </a:xfrm>
        </p:spPr>
        <p:txBody>
          <a:bodyPr>
            <a:normAutofit fontScale="90000"/>
          </a:bodyPr>
          <a:lstStyle/>
          <a:p>
            <a:r>
              <a:rPr lang="uk-UA"/>
              <a:t>Червоногородський замок</a:t>
            </a:r>
          </a:p>
        </p:txBody>
      </p:sp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id="{6E3C1697-63C8-0941-A376-7CBC3E661D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11330" y="828798"/>
            <a:ext cx="9116786" cy="6029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>
                <a:solidFill>
                  <a:srgbClr val="222222"/>
                </a:solidFill>
                <a:latin typeface="Verdana" panose="020B0604030504040204" pitchFamily="34" charset="0"/>
              </a:rPr>
              <a:t>Посередині урочища розташований великий пагорб, на якому стоїть знаменитий Червоногородський замок. Довкола замку колись існувало овіяне легендами місто Червоногород, що зникло після закінчення Другої світової війни у 1945 році. Спершу фортеця була дерев’яною, а на початку 17 ст. за сприяння старости Миколи Даниловича звели мурований чотирикутний замок з вежами на кутах. В 1820 році тодішній власник перебудував твердиню на розкішний палац. На сьогоднішній день лише частково збереглися вежі замку-палацу, одна з яких напіврозвалена. Біля фортеці розмістився дитячий табір “Ромашка”.</a:t>
            </a:r>
            <a:endParaRPr lang="uk-UA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DEA4764-7B33-254F-90EC-5BFDAF8C8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66" y="4366656"/>
            <a:ext cx="3507439" cy="23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B7A2A-CD48-FF4F-8520-D3ABE591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0"/>
            <a:ext cx="10168128" cy="1212273"/>
          </a:xfrm>
        </p:spPr>
        <p:txBody>
          <a:bodyPr/>
          <a:lstStyle/>
          <a:p>
            <a:r>
              <a:rPr lang="uk-UA"/>
              <a:t>Костел Вознесіння Діви Марії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E9CA8E-1569-8844-96EC-EF75831A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54" y="1001981"/>
            <a:ext cx="7323116" cy="5690259"/>
          </a:xfrm>
        </p:spPr>
        <p:txBody>
          <a:bodyPr>
            <a:normAutofit lnSpcReduction="10000"/>
          </a:bodyPr>
          <a:lstStyle/>
          <a:p>
            <a:r>
              <a:rPr lang="uk-UA" b="0" i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Неподалік Червоногородського замку знаходиться костел Вознесіння Діви Марії. Його звели в 1615 році на кошти родини Лісєцьких, тоді тут поселилися монахи-домініканці. Зараз він залишений на відкуп природі.  З середини костел виглядає більш масивнішим і величнішим, ніж ззовні. В ньому до нині збереглися старовинні фрески, прикраси інтер’єру та колони.</a:t>
            </a:r>
            <a:endParaRPr lang="uk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3E63365-EC20-F74A-B1C2-68A8D2354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22" y="2501578"/>
            <a:ext cx="4353124" cy="290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0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4BC914F-16E1-9141-8B86-8AE7F6FE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434"/>
            <a:ext cx="5999513" cy="324344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3ADC049-7D48-D44A-99C8-576910B58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2013"/>
            <a:ext cx="5274815" cy="351434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D9CCA31-C32B-CD44-B64F-B3617C7B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97" y="0"/>
            <a:ext cx="5870612" cy="3832542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9E3E1BF-6BA2-2541-9F9A-5490521CE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52" y="3142013"/>
            <a:ext cx="7389091" cy="36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AEDAD76-F049-6745-829E-6EE47015B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490"/>
            <a:ext cx="12262808" cy="54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6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B3740-2E78-E54F-8204-666949D6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64" y="612900"/>
            <a:ext cx="10168128" cy="1179576"/>
          </a:xfrm>
        </p:spPr>
        <p:txBody>
          <a:bodyPr/>
          <a:lstStyle/>
          <a:p>
            <a:r>
              <a:rPr lang="en-US"/>
              <a:t>Зміст</a:t>
            </a:r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BFA210-48BC-9441-A885-BA009DB6D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/>
              <a:t>Штучне чи природне походження. Історія.</a:t>
            </a:r>
          </a:p>
          <a:p>
            <a:pPr marL="514350" indent="-514350">
              <a:buAutoNum type="arabicPeriod"/>
            </a:pPr>
            <a:r>
              <a:rPr lang="en-US"/>
              <a:t>Цікаві факти.</a:t>
            </a:r>
          </a:p>
          <a:p>
            <a:pPr marL="514350" indent="-514350">
              <a:buAutoNum type="arabicPeriod"/>
            </a:pPr>
            <a:r>
              <a:rPr lang="uk-UA"/>
              <a:t>Х</a:t>
            </a:r>
            <a:r>
              <a:rPr lang="en-US"/>
              <a:t>арактеристика. Розташування.</a:t>
            </a:r>
          </a:p>
          <a:p>
            <a:pPr marL="514350" indent="-514350">
              <a:buAutoNum type="arabicPeriod"/>
            </a:pPr>
            <a:r>
              <a:rPr lang="en-US"/>
              <a:t>Родинний гробівець Понінських.</a:t>
            </a:r>
          </a:p>
          <a:p>
            <a:pPr marL="514350" indent="-514350">
              <a:buAutoNum type="arabicPeriod"/>
            </a:pPr>
            <a:r>
              <a:rPr lang="en-US"/>
              <a:t>Червоногородський замок.</a:t>
            </a:r>
          </a:p>
          <a:p>
            <a:pPr marL="514350" indent="-514350">
              <a:buAutoNum type="arabicPeriod"/>
            </a:pPr>
            <a:r>
              <a:rPr lang="en-US"/>
              <a:t>Костел Вознесіння Діви Марії.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1AD39A6-C2A7-2048-A750-5B98E555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65" y="3429000"/>
            <a:ext cx="4994622" cy="31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64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9DEB9-E8B0-DD47-973F-236E2F9F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Штучне чи природне походження.</a:t>
            </a:r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F51407-A9C8-0F4B-8478-B38A9282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52403"/>
            <a:ext cx="7966364" cy="4705597"/>
          </a:xfrm>
        </p:spPr>
        <p:txBody>
          <a:bodyPr/>
          <a:lstStyle/>
          <a:p>
            <a:pPr marL="0" indent="0">
              <a:buNone/>
            </a:pPr>
            <a:r>
              <a:rPr lang="uk-UA"/>
              <a:t>Червоногородський (Джуринський) водоспад-водоспад, гідрологічна пам'ятка природи місцевого значення в Україні. Назва Червоногородський походить від назви давнього міста Червоногород, яке існувало поруч кілька століть тому. Входить до складу Національного природного парку "Дністровський каньйон". Має штучний характер. Є нацвищим рівнинним водоспадом України.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875DB50-8DE0-824B-85B0-4CDB44E2C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79" y="3134806"/>
            <a:ext cx="4227439" cy="27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2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50A44C2-A904-D746-A599-98078E906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17" y="619997"/>
            <a:ext cx="10885714" cy="6121724"/>
          </a:xfrm>
        </p:spPr>
        <p:txBody>
          <a:bodyPr>
            <a:normAutofit lnSpcReduction="10000"/>
          </a:bodyPr>
          <a:lstStyle/>
          <a:p>
            <a:r>
              <a:rPr lang="uk-UA"/>
              <a:t>За найпопулярнішою версією-легендою, водоспад створений турками-османами під час облоги Червоногородського замку в 1672. Щоби здобути замок, турки перерубали кам'яний кряж між двома сусідніми ділянками річища Джурина, скерувавши повноводну тоді річку, яка до того робила кількакілометрову петлю й огинала пагорб із замком, у нове річище. Так турецькі війська нібито звільнили собі доступ до стін замку.</a:t>
            </a:r>
            <a:br>
              <a:rPr lang="uk-UA"/>
            </a:br>
            <a:r>
              <a:rPr lang="uk-UA"/>
              <a:t>Друга версія пов'язує виникнення водоспаду з масштабною перебудовою початку ХІХ століття, коли укріплений замок переробляли на палац. Тоді ж довкола палацу розбили величезний ландшафтний парк. Як елемент такого парку могли створити водоспад (за тодішньою модою). Прорив перемички між «паралельними» ділянками річища був природним, водоспад виник без людського втручання.</a:t>
            </a:r>
          </a:p>
        </p:txBody>
      </p:sp>
    </p:spTree>
    <p:extLst>
      <p:ext uri="{BB962C8B-B14F-4D97-AF65-F5344CB8AC3E}">
        <p14:creationId xmlns:p14="http://schemas.microsoft.com/office/powerpoint/2010/main" val="337377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E87A57-C8A3-084A-9C48-1A445E004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395844"/>
            <a:ext cx="6778832" cy="5319156"/>
          </a:xfrm>
        </p:spPr>
        <p:txBody>
          <a:bodyPr>
            <a:normAutofit fontScale="77500" lnSpcReduction="20000"/>
          </a:bodyPr>
          <a:lstStyle/>
          <a:p>
            <a:r>
              <a:rPr lang="uk-UA"/>
              <a:t>Перші дві версії спростовує одна з мап фон Міґа, створених у 1779—1782 рр. На ній видно цілком повноводну петлю Джурина навколо замку (це спростовує «турецьку» версію), так і водоспад з млином (спростовує «паркову» версію). Ще одним доказом є міст на замковій дорозі, споруджений на початку ХІХ століття. Його існування доводить, що на той час води Джурина ще огинали замок.</a:t>
            </a:r>
          </a:p>
          <a:p>
            <a:r>
              <a:rPr lang="uk-UA"/>
              <a:t>Крім того, ряд обставин доводить безсенсовність оборони замку в 1672 році. Зрештою, джерел, які би підтверджували факт такої оборони, не збереглося.</a:t>
            </a:r>
          </a:p>
          <a:p>
            <a:pPr marL="0" indent="0">
              <a:buNone/>
            </a:pPr>
            <a:br>
              <a:rPr lang="uk-UA"/>
            </a:br>
            <a:br>
              <a:rPr lang="uk-UA"/>
            </a:br>
            <a:endParaRPr lang="uk-UA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B19DEB9-6EB6-794D-B67A-DC69D99E8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46" y="1"/>
            <a:ext cx="3910054" cy="3233656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1B5513A-480C-964A-BB12-FF0B5C678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77" y="3706092"/>
            <a:ext cx="4750323" cy="27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7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id="{EB5F738F-0299-CA42-87ED-76699C833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04" y="432955"/>
            <a:ext cx="8399317" cy="6135584"/>
          </a:xfrm>
        </p:spPr>
        <p:txBody>
          <a:bodyPr/>
          <a:lstStyle/>
          <a:p>
            <a:r>
              <a:rPr lang="uk-UA"/>
              <a:t>Найбільш логічною версією щодо причин створення штучного водоспаду є потреба власників Червоногорода у власному млині. З одного боку, саме водоспад забезпечував його максимальну потужність, а, з іншого — в околиці не було млинів, й існувала велика потреба у млинарських послугах. Тому річку «роздвоїли» — частина води плинула старим річищем, а частина — новим, на якому й збудували млин. Це сталося до 1880 року (цього року вийшов </a:t>
            </a:r>
            <a:r>
              <a:rPr lang="af-ZA"/>
              <a:t>I </a:t>
            </a:r>
            <a:r>
              <a:rPr lang="uk-UA"/>
              <a:t>том «Географічного словника Польського королівства», в якому згадано про Червоногородський млин).</a:t>
            </a:r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AEC41A45-181B-9C40-9BB0-B9BEF3EE8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21" y="1787298"/>
            <a:ext cx="3140652" cy="41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5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FAA94-1496-A24C-BFBD-5C25A798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Цікаві факти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3A9397-D24E-1E4A-8A3A-54329BBE2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94" y="2102922"/>
            <a:ext cx="7347857" cy="4626429"/>
          </a:xfrm>
        </p:spPr>
        <p:txBody>
          <a:bodyPr>
            <a:normAutofit lnSpcReduction="10000"/>
          </a:bodyPr>
          <a:lstStyle/>
          <a:p>
            <a:r>
              <a:rPr lang="uk-UA"/>
              <a:t>Червоногородський водоспад вважається найвищим рівнинним водоспадом України.</a:t>
            </a:r>
            <a:br>
              <a:rPr lang="uk-UA"/>
            </a:br>
            <a:br>
              <a:rPr lang="uk-UA"/>
            </a:br>
            <a:r>
              <a:rPr lang="uk-UA"/>
              <a:t>До початку 1950-х років на водоспаді працював водяний млин, а з початку 1950-х до початку 1960-х — ГЕС (у той час поруч існувало навіть Червоногородське водосховище)</a:t>
            </a:r>
            <a:br>
              <a:rPr lang="uk-UA"/>
            </a:br>
            <a:br>
              <a:rPr lang="uk-UA"/>
            </a:br>
            <a:endParaRPr lang="uk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AB5F37A-7A36-4F4A-98FB-34DDD28CB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09" y="2034198"/>
            <a:ext cx="3617851" cy="48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6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B0AC0-9E71-F248-B9B6-A62F2C33B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Характеристика. Розташування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FBC9066-53CB-4B4F-AB2A-F8FA100C7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23" y="2053442"/>
            <a:ext cx="6927273" cy="4118758"/>
          </a:xfrm>
        </p:spPr>
        <p:txBody>
          <a:bodyPr>
            <a:normAutofit fontScale="70000" lnSpcReduction="20000"/>
          </a:bodyPr>
          <a:lstStyle/>
          <a:p>
            <a:r>
              <a:rPr lang="uk-UA"/>
              <a:t>Повна висота водоспаду 16 м, ширина — до 20 м, кількість каскадів — 3.</a:t>
            </a:r>
            <a:br>
              <a:rPr lang="uk-UA"/>
            </a:br>
            <a:br>
              <a:rPr lang="uk-UA"/>
            </a:br>
            <a:r>
              <a:rPr lang="uk-UA"/>
              <a:t>Площа пам'ятки природи 0,7 га. Рішенням виконкому Тернопільської обласної ради № 537 від 23 жовтня 1972 оголошений об'єктом природно-заповідного фонду. Перебуває у віданні місцевої селянської спілки.</a:t>
            </a:r>
            <a:br>
              <a:rPr lang="uk-UA"/>
            </a:br>
            <a:br>
              <a:rPr lang="uk-UA"/>
            </a:br>
            <a:r>
              <a:rPr lang="uk-UA"/>
              <a:t>Водоспад має наукову, естетичну та пізнавальну цінність, є одним із найпривабливіших туристичних об'єктів Тернопільщини. У теплі дні тут купаються і відпочивають люди не тільки з Тернопільщини, а й туристи з усієї України та з-за кордону.</a:t>
            </a:r>
            <a:br>
              <a:rPr lang="uk-UA"/>
            </a:br>
            <a:endParaRPr lang="uk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9C399FD-85DB-8E4F-BCD4-1E8E3887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748" y="2451066"/>
            <a:ext cx="4664629" cy="34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4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4E3F3-6713-6049-AEA9-A6197B60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Розташування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A9CA772-D272-DE47-9819-48D56B20E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14" y="2478024"/>
            <a:ext cx="5900552" cy="3694176"/>
          </a:xfrm>
        </p:spPr>
        <p:txBody>
          <a:bodyPr/>
          <a:lstStyle/>
          <a:p>
            <a:pPr marL="0" indent="0">
              <a:buNone/>
            </a:pPr>
            <a:r>
              <a:rPr lang="uk-UA"/>
              <a:t>Розташований на річці Джурин, в урочищі «Червоне», між селами Нирків і Устечко Чортківського району Тернопільської області.</a:t>
            </a:r>
            <a:br>
              <a:rPr lang="uk-UA"/>
            </a:br>
            <a:endParaRPr lang="uk-UA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85D4249-6540-4A47-BE0D-ADBBDD1AB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35" y="157746"/>
            <a:ext cx="4116197" cy="67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2236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1B212F"/>
      </a:dk2>
      <a:lt2>
        <a:srgbClr val="F0F3F3"/>
      </a:lt2>
      <a:accent1>
        <a:srgbClr val="E73729"/>
      </a:accent1>
      <a:accent2>
        <a:srgbClr val="D51759"/>
      </a:accent2>
      <a:accent3>
        <a:srgbClr val="E729B9"/>
      </a:accent3>
      <a:accent4>
        <a:srgbClr val="B317D5"/>
      </a:accent4>
      <a:accent5>
        <a:srgbClr val="7629E7"/>
      </a:accent5>
      <a:accent6>
        <a:srgbClr val="3234DA"/>
      </a:accent6>
      <a:hlink>
        <a:srgbClr val="3599A0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Широкий екран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14</vt:i4>
      </vt:variant>
    </vt:vector>
  </HeadingPairs>
  <TitlesOfParts>
    <vt:vector size="16" baseType="lpstr">
      <vt:lpstr>AccentBoxVTI</vt:lpstr>
      <vt:lpstr>BrushVTI</vt:lpstr>
      <vt:lpstr>"Подорож до Червоного водоспаду через Заліщики. Основні історичні події у місцевості".</vt:lpstr>
      <vt:lpstr>Зміст</vt:lpstr>
      <vt:lpstr>Штучне чи природне походження.</vt:lpstr>
      <vt:lpstr>Презентація PowerPoint</vt:lpstr>
      <vt:lpstr>Презентація PowerPoint</vt:lpstr>
      <vt:lpstr>Презентація PowerPoint</vt:lpstr>
      <vt:lpstr>Цікаві факти</vt:lpstr>
      <vt:lpstr>Характеристика. Розташування</vt:lpstr>
      <vt:lpstr>Розташування</vt:lpstr>
      <vt:lpstr>Родинний гробівець Понінських</vt:lpstr>
      <vt:lpstr>Червоногородський замок</vt:lpstr>
      <vt:lpstr>Костел Вознесіння Діви Марії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/>
  <cp:lastModifiedBy>mrz1508baack@gmail.com</cp:lastModifiedBy>
  <cp:revision>37</cp:revision>
  <dcterms:created xsi:type="dcterms:W3CDTF">2021-03-30T05:59:13Z</dcterms:created>
  <dcterms:modified xsi:type="dcterms:W3CDTF">2021-04-05T14:16:47Z</dcterms:modified>
</cp:coreProperties>
</file>