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60" d="100"/>
          <a:sy n="60" d="100"/>
        </p:scale>
        <p:origin x="726" y="1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36FE-4D05-4FD8-9EBC-89C344B95FC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EB4E-BBF1-4DB3-ABDE-B9788642F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3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36FE-4D05-4FD8-9EBC-89C344B95FC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EB4E-BBF1-4DB3-ABDE-B9788642F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6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36FE-4D05-4FD8-9EBC-89C344B95FC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EB4E-BBF1-4DB3-ABDE-B9788642F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2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36FE-4D05-4FD8-9EBC-89C344B95FC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EB4E-BBF1-4DB3-ABDE-B9788642F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8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36FE-4D05-4FD8-9EBC-89C344B95FC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EB4E-BBF1-4DB3-ABDE-B9788642F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9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36FE-4D05-4FD8-9EBC-89C344B95FC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EB4E-BBF1-4DB3-ABDE-B9788642F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8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36FE-4D05-4FD8-9EBC-89C344B95FC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EB4E-BBF1-4DB3-ABDE-B9788642F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6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36FE-4D05-4FD8-9EBC-89C344B95FC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EB4E-BBF1-4DB3-ABDE-B9788642F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9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36FE-4D05-4FD8-9EBC-89C344B95FC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EB4E-BBF1-4DB3-ABDE-B9788642F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0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36FE-4D05-4FD8-9EBC-89C344B95FC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EB4E-BBF1-4DB3-ABDE-B9788642F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0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36FE-4D05-4FD8-9EBC-89C344B95FC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EEB4E-BBF1-4DB3-ABDE-B9788642F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3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936FE-4D05-4FD8-9EBC-89C344B95FCB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EEB4E-BBF1-4DB3-ABDE-B9788642F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5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Воєнно-політичні та соціальні події 1812р. на Волині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806700"/>
            <a:ext cx="9144000" cy="3644900"/>
          </a:xfrm>
        </p:spPr>
        <p:txBody>
          <a:bodyPr/>
          <a:lstStyle/>
          <a:p>
            <a:endParaRPr lang="uk-UA" dirty="0" smtClean="0"/>
          </a:p>
          <a:p>
            <a:r>
              <a:rPr lang="uk-UA" b="1" dirty="0" smtClean="0"/>
              <a:t>Роботу підготувала</a:t>
            </a:r>
            <a:r>
              <a:rPr lang="uk-UA" dirty="0" smtClean="0"/>
              <a:t>: учениця 10 класу КЗЗСО </a:t>
            </a:r>
            <a:r>
              <a:rPr lang="uk-UA" dirty="0"/>
              <a:t>«Луцький ліцей №28 Луцької міської ради»</a:t>
            </a:r>
            <a:endParaRPr lang="en-US" dirty="0"/>
          </a:p>
          <a:p>
            <a:r>
              <a:rPr lang="uk-UA" dirty="0" smtClean="0"/>
              <a:t> Мельничук Аліна Михайлівна , 0960136612</a:t>
            </a:r>
          </a:p>
          <a:p>
            <a:endParaRPr lang="uk-UA" dirty="0" smtClean="0"/>
          </a:p>
          <a:p>
            <a:r>
              <a:rPr lang="uk-UA" b="1" dirty="0" smtClean="0"/>
              <a:t>Науковий керівник</a:t>
            </a:r>
            <a:r>
              <a:rPr lang="uk-UA" dirty="0" smtClean="0"/>
              <a:t>: </a:t>
            </a:r>
            <a:r>
              <a:rPr lang="uk-UA" dirty="0" err="1"/>
              <a:t>Ольховий</a:t>
            </a:r>
            <a:r>
              <a:rPr lang="uk-UA" dirty="0"/>
              <a:t> Сергій Андрійович,</a:t>
            </a:r>
            <a:endParaRPr lang="en-US" dirty="0"/>
          </a:p>
          <a:p>
            <a:r>
              <a:rPr lang="uk-UA" dirty="0"/>
              <a:t>вчитель історії КЗ ЗСО «Луцький ліцей №28 Луцької міської ради</a:t>
            </a:r>
            <a:r>
              <a:rPr lang="uk-UA" dirty="0" smtClean="0"/>
              <a:t>»,</a:t>
            </a:r>
          </a:p>
          <a:p>
            <a:r>
              <a:rPr lang="uk-UA" dirty="0" smtClean="0"/>
              <a:t>0954010295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3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85344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7536" y="0"/>
            <a:ext cx="9144000" cy="1655762"/>
          </a:xfrm>
        </p:spPr>
        <p:txBody>
          <a:bodyPr>
            <a:noAutofit/>
          </a:bodyPr>
          <a:lstStyle/>
          <a:p>
            <a:r>
              <a:rPr lang="uk-UA" sz="3600" dirty="0" smtClean="0"/>
              <a:t>Озброєння та одяг піхотинця російської армії </a:t>
            </a:r>
          </a:p>
          <a:p>
            <a:r>
              <a:rPr lang="uk-UA" sz="3600" dirty="0" smtClean="0"/>
              <a:t>(з експозиції Волинського краєзнавчого музею)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1036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/>
              <a:t>Мета</a:t>
            </a:r>
            <a:r>
              <a:rPr lang="uk-UA" sz="4000" b="1" dirty="0"/>
              <a:t>:</a:t>
            </a:r>
            <a:r>
              <a:rPr lang="uk-UA" sz="4000" dirty="0"/>
              <a:t> розкрити зміст воєнних подій 1812р. на Волині, звернувши особливу увагу на бойові дії та опір місцевого населення окупантам.</a:t>
            </a:r>
            <a:endParaRPr lang="en-US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4000" b="1" dirty="0">
                <a:latin typeface="+mj-lt"/>
              </a:rPr>
              <a:t>Завданням</a:t>
            </a:r>
            <a:r>
              <a:rPr lang="uk-UA" sz="4000" dirty="0">
                <a:latin typeface="+mj-lt"/>
              </a:rPr>
              <a:t> є вивчення дійсного стану політичних, соціальних, економічних, духовних процесів на Волині у передвоєнний, воєнний 1812р. та частково післявоєнний період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69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9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936" y="0"/>
            <a:ext cx="7491663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0464" y="5863975"/>
            <a:ext cx="9144000" cy="1655762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Фельдмаршал французької армії Карл </a:t>
            </a:r>
            <a:r>
              <a:rPr lang="uk-UA" dirty="0" err="1" smtClean="0">
                <a:solidFill>
                  <a:schemeClr val="bg1"/>
                </a:solidFill>
              </a:rPr>
              <a:t>Шварценберг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0652" y="-119731"/>
            <a:ext cx="9144000" cy="1655762"/>
          </a:xfrm>
        </p:spPr>
        <p:txBody>
          <a:bodyPr>
            <a:normAutofit/>
          </a:bodyPr>
          <a:lstStyle/>
          <a:p>
            <a:r>
              <a:rPr lang="uk-UA" sz="4800" dirty="0" smtClean="0"/>
              <a:t>Схема бойових дій на Волині у 1812р.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7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9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5663" y="5543132"/>
            <a:ext cx="9144000" cy="1655762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Копія листа офіцера французької армії 1812р.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7533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453" y="0"/>
            <a:ext cx="952900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957" y="1003217"/>
            <a:ext cx="9144000" cy="1655762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Пам’ятник загиблим у війні 1812р. в с. </a:t>
            </a:r>
            <a:r>
              <a:rPr lang="uk-UA" sz="4400" dirty="0" err="1" smtClean="0"/>
              <a:t>Городно</a:t>
            </a:r>
            <a:r>
              <a:rPr lang="uk-UA" sz="4400" dirty="0" smtClean="0"/>
              <a:t> </a:t>
            </a:r>
            <a:r>
              <a:rPr lang="uk-UA" sz="4400" dirty="0" err="1" smtClean="0"/>
              <a:t>Любомльського</a:t>
            </a:r>
            <a:r>
              <a:rPr lang="uk-UA" sz="4400" dirty="0" smtClean="0"/>
              <a:t> району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501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2758" y="0"/>
            <a:ext cx="9144000" cy="1655762"/>
          </a:xfrm>
        </p:spPr>
        <p:txBody>
          <a:bodyPr>
            <a:noAutofit/>
          </a:bodyPr>
          <a:lstStyle/>
          <a:p>
            <a:r>
              <a:rPr lang="uk-UA" sz="4000" dirty="0" smtClean="0"/>
              <a:t>Іконка-складень російського солдата часів війни 1812р., знайдена в урочищі </a:t>
            </a:r>
            <a:r>
              <a:rPr lang="uk-UA" sz="4000" dirty="0" err="1" smtClean="0"/>
              <a:t>Куповаті</a:t>
            </a:r>
            <a:r>
              <a:rPr lang="uk-UA" sz="4000" dirty="0" smtClean="0"/>
              <a:t> с. </a:t>
            </a:r>
            <a:r>
              <a:rPr lang="uk-UA" sz="4000" dirty="0" err="1" smtClean="0"/>
              <a:t>Рованці</a:t>
            </a:r>
            <a:r>
              <a:rPr lang="uk-UA" sz="4000" dirty="0" smtClean="0"/>
              <a:t> Луцького району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9071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160</Words>
  <Application>Microsoft Office PowerPoint</Application>
  <PresentationFormat>Широкоэкранный</PresentationFormat>
  <Paragraphs>17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Воєнно-політичні та соціальні події 1812р. на Волині </vt:lpstr>
      <vt:lpstr>Мета: розкрити зміст воєнних подій 1812р. на Волині, звернувши особливу увагу на бойові дії та опір місцевого населення окупантам.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Воєнно-політичні та соціальні події 1812р. на Волині</dc:title>
  <dc:creator>User</dc:creator>
  <cp:lastModifiedBy>User</cp:lastModifiedBy>
  <cp:revision>4</cp:revision>
  <dcterms:created xsi:type="dcterms:W3CDTF">2021-04-09T13:12:03Z</dcterms:created>
  <dcterms:modified xsi:type="dcterms:W3CDTF">2021-04-09T13:46:40Z</dcterms:modified>
</cp:coreProperties>
</file>