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68" r:id="rId16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374678-5D5C-4BA0-A92B-8D8E5797796C}" type="doc">
      <dgm:prSet loTypeId="urn:microsoft.com/office/officeart/2005/8/layout/process1" loCatId="process" qsTypeId="urn:microsoft.com/office/officeart/2005/8/quickstyle/simple1" qsCatId="simple" csTypeId="urn:microsoft.com/office/officeart/2005/8/colors/accent0_1" csCatId="mainScheme" phldr="1"/>
      <dgm:spPr/>
    </dgm:pt>
    <dgm:pt modelId="{54EE44B4-083F-4A43-8DCB-09E9708F755C}">
      <dgm:prSet phldrT="[Текст]"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Вулиця Володимирська</a:t>
          </a:r>
          <a:endParaRPr lang="LID4096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CD1D0B-F00F-45E0-A27A-1F89C47D63FB}" type="parTrans" cxnId="{89F63B84-F7CB-42C8-B56C-D3C05AF61191}">
      <dgm:prSet/>
      <dgm:spPr/>
      <dgm:t>
        <a:bodyPr/>
        <a:lstStyle/>
        <a:p>
          <a:endParaRPr lang="LID4096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C167E7-5B12-442C-B77B-47997CDEF24E}" type="sibTrans" cxnId="{89F63B84-F7CB-42C8-B56C-D3C05AF61191}">
      <dgm:prSet custT="1"/>
      <dgm:spPr/>
      <dgm:t>
        <a:bodyPr/>
        <a:lstStyle/>
        <a:p>
          <a:endParaRPr lang="LID4096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B89DEF-3CE8-4E6C-B615-7C91CAB1D9B5}">
      <dgm:prSet phldrT="[Текст]"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Софійська площа</a:t>
          </a:r>
          <a:endParaRPr lang="LID4096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F00AF9-863F-4550-9683-3B5CF9ABDEF2}" type="parTrans" cxnId="{45A9FB22-215E-4351-9F0D-4FCD2C93A7F7}">
      <dgm:prSet/>
      <dgm:spPr/>
      <dgm:t>
        <a:bodyPr/>
        <a:lstStyle/>
        <a:p>
          <a:endParaRPr lang="LID4096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628380-996C-469E-BA49-B70E4ACE9775}" type="sibTrans" cxnId="{45A9FB22-215E-4351-9F0D-4FCD2C93A7F7}">
      <dgm:prSet custT="1"/>
      <dgm:spPr/>
      <dgm:t>
        <a:bodyPr/>
        <a:lstStyle/>
        <a:p>
          <a:endParaRPr lang="LID4096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3F4D31-87B4-4AEF-B1AF-79A2DD642E7B}">
      <dgm:prSet phldrT="[Текст]"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Володимирський узвіз</a:t>
          </a:r>
          <a:endParaRPr lang="LID4096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5BD221-A451-4CCF-932C-25742B2DD73C}" type="parTrans" cxnId="{F23D3C7C-D23F-46A4-9F3D-C88A98BCB99D}">
      <dgm:prSet/>
      <dgm:spPr/>
      <dgm:t>
        <a:bodyPr/>
        <a:lstStyle/>
        <a:p>
          <a:endParaRPr lang="LID4096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DBF2D7-5BBF-4A28-BF51-434E818A4362}" type="sibTrans" cxnId="{F23D3C7C-D23F-46A4-9F3D-C88A98BCB99D}">
      <dgm:prSet custT="1"/>
      <dgm:spPr/>
      <dgm:t>
        <a:bodyPr/>
        <a:lstStyle/>
        <a:p>
          <a:endParaRPr lang="LID4096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317477-74E0-4BE6-9CBB-F4E39175CF41}">
      <dgm:prSet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Вулиця Хрещатик</a:t>
          </a:r>
          <a:endParaRPr lang="LID4096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86DDC1-D520-41F6-B795-36C9843E9248}" type="parTrans" cxnId="{FCE2D288-05F3-4B79-8EB0-A89BC40BE2B6}">
      <dgm:prSet/>
      <dgm:spPr/>
      <dgm:t>
        <a:bodyPr/>
        <a:lstStyle/>
        <a:p>
          <a:endParaRPr lang="LID4096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16DCA3-EC85-4312-B707-E0C571A6E4A7}" type="sibTrans" cxnId="{FCE2D288-05F3-4B79-8EB0-A89BC40BE2B6}">
      <dgm:prSet custT="1"/>
      <dgm:spPr/>
      <dgm:t>
        <a:bodyPr/>
        <a:lstStyle/>
        <a:p>
          <a:endParaRPr lang="LID4096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2725C5-7727-499E-8B05-0CFE15595AA2}">
      <dgm:prSet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Аскольдова могила</a:t>
          </a:r>
          <a:endParaRPr lang="LID4096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DCFFE1-8632-4F0D-AD8C-BF3C68F20F11}" type="parTrans" cxnId="{0B66B564-8DF1-4A85-8457-C08DB443DF52}">
      <dgm:prSet/>
      <dgm:spPr/>
      <dgm:t>
        <a:bodyPr/>
        <a:lstStyle/>
        <a:p>
          <a:endParaRPr lang="LID4096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0680B0-4ADC-4888-AB22-DB614B330620}" type="sibTrans" cxnId="{0B66B564-8DF1-4A85-8457-C08DB443DF52}">
      <dgm:prSet custT="1"/>
      <dgm:spPr/>
      <dgm:t>
        <a:bodyPr/>
        <a:lstStyle/>
        <a:p>
          <a:endParaRPr lang="LID4096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C9BE24-1E78-4C4F-87B5-4651D704CA8C}">
      <dgm:prSet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Арсенальна площа</a:t>
          </a:r>
          <a:endParaRPr lang="LID4096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03A328-DD88-4C59-B12C-AB1431B2D186}" type="parTrans" cxnId="{36EE377A-4336-4B74-8F98-0802D4D9CC11}">
      <dgm:prSet/>
      <dgm:spPr/>
      <dgm:t>
        <a:bodyPr/>
        <a:lstStyle/>
        <a:p>
          <a:endParaRPr lang="LID4096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C49BC8-596F-482C-A591-C77B714286FD}" type="sibTrans" cxnId="{36EE377A-4336-4B74-8F98-0802D4D9CC11}">
      <dgm:prSet custT="1"/>
      <dgm:spPr/>
      <dgm:t>
        <a:bodyPr/>
        <a:lstStyle/>
        <a:p>
          <a:endParaRPr lang="LID4096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DB9737-C6CF-4F4C-AAAF-64A1658B39B8}">
      <dgm:prSet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Вулиця Городецького</a:t>
          </a:r>
          <a:endParaRPr lang="LID4096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6155F8-CC09-4096-98B1-124E13C59146}" type="parTrans" cxnId="{22EDC27D-7145-4F06-9AB2-51262B5D7D74}">
      <dgm:prSet/>
      <dgm:spPr/>
      <dgm:t>
        <a:bodyPr/>
        <a:lstStyle/>
        <a:p>
          <a:endParaRPr lang="LID4096" sz="1600"/>
        </a:p>
      </dgm:t>
    </dgm:pt>
    <dgm:pt modelId="{EDF51E68-555A-485E-A8CD-E0F40BC103E0}" type="sibTrans" cxnId="{22EDC27D-7145-4F06-9AB2-51262B5D7D74}">
      <dgm:prSet/>
      <dgm:spPr/>
      <dgm:t>
        <a:bodyPr/>
        <a:lstStyle/>
        <a:p>
          <a:endParaRPr lang="LID4096" sz="1600"/>
        </a:p>
      </dgm:t>
    </dgm:pt>
    <dgm:pt modelId="{089508F7-04A3-4CC7-8539-0E576E818182}" type="pres">
      <dgm:prSet presAssocID="{15374678-5D5C-4BA0-A92B-8D8E5797796C}" presName="Name0" presStyleCnt="0">
        <dgm:presLayoutVars>
          <dgm:dir/>
          <dgm:resizeHandles val="exact"/>
        </dgm:presLayoutVars>
      </dgm:prSet>
      <dgm:spPr/>
    </dgm:pt>
    <dgm:pt modelId="{43A518EE-A074-454A-A0CC-D1A1EF947B63}" type="pres">
      <dgm:prSet presAssocID="{54EE44B4-083F-4A43-8DCB-09E9708F755C}" presName="node" presStyleLbl="node1" presStyleIdx="0" presStyleCnt="7" custScaleX="152801">
        <dgm:presLayoutVars>
          <dgm:bulletEnabled val="1"/>
        </dgm:presLayoutVars>
      </dgm:prSet>
      <dgm:spPr/>
    </dgm:pt>
    <dgm:pt modelId="{B9A5195F-83D9-497B-AC8F-F825FE59FE97}" type="pres">
      <dgm:prSet presAssocID="{2DC167E7-5B12-442C-B77B-47997CDEF24E}" presName="sibTrans" presStyleLbl="sibTrans2D1" presStyleIdx="0" presStyleCnt="6"/>
      <dgm:spPr/>
    </dgm:pt>
    <dgm:pt modelId="{32EF3845-7B85-4B84-83E6-5031D7C7A3C1}" type="pres">
      <dgm:prSet presAssocID="{2DC167E7-5B12-442C-B77B-47997CDEF24E}" presName="connectorText" presStyleLbl="sibTrans2D1" presStyleIdx="0" presStyleCnt="6"/>
      <dgm:spPr/>
    </dgm:pt>
    <dgm:pt modelId="{55654B3A-4C44-4539-8A9D-FE42F0CB1BB3}" type="pres">
      <dgm:prSet presAssocID="{5CB89DEF-3CE8-4E6C-B615-7C91CAB1D9B5}" presName="node" presStyleLbl="node1" presStyleIdx="1" presStyleCnt="7" custScaleX="124034">
        <dgm:presLayoutVars>
          <dgm:bulletEnabled val="1"/>
        </dgm:presLayoutVars>
      </dgm:prSet>
      <dgm:spPr/>
    </dgm:pt>
    <dgm:pt modelId="{9D0DF791-6BA0-4B74-9414-CC711FD55649}" type="pres">
      <dgm:prSet presAssocID="{2B628380-996C-469E-BA49-B70E4ACE9775}" presName="sibTrans" presStyleLbl="sibTrans2D1" presStyleIdx="1" presStyleCnt="6"/>
      <dgm:spPr/>
    </dgm:pt>
    <dgm:pt modelId="{B5290A68-64E4-4D09-8725-2034E258AFA5}" type="pres">
      <dgm:prSet presAssocID="{2B628380-996C-469E-BA49-B70E4ACE9775}" presName="connectorText" presStyleLbl="sibTrans2D1" presStyleIdx="1" presStyleCnt="6"/>
      <dgm:spPr/>
    </dgm:pt>
    <dgm:pt modelId="{C7CA84A7-0BC8-4DD9-8323-AD35C451F90A}" type="pres">
      <dgm:prSet presAssocID="{413F4D31-87B4-4AEF-B1AF-79A2DD642E7B}" presName="node" presStyleLbl="node1" presStyleIdx="2" presStyleCnt="7" custScaleX="169239">
        <dgm:presLayoutVars>
          <dgm:bulletEnabled val="1"/>
        </dgm:presLayoutVars>
      </dgm:prSet>
      <dgm:spPr/>
    </dgm:pt>
    <dgm:pt modelId="{BE666481-8E0D-47DC-9EC2-5A068EE85ABE}" type="pres">
      <dgm:prSet presAssocID="{FEDBF2D7-5BBF-4A28-BF51-434E818A4362}" presName="sibTrans" presStyleLbl="sibTrans2D1" presStyleIdx="2" presStyleCnt="6"/>
      <dgm:spPr/>
    </dgm:pt>
    <dgm:pt modelId="{7EDFF4D5-CA17-457D-8EB9-1DC4359B6211}" type="pres">
      <dgm:prSet presAssocID="{FEDBF2D7-5BBF-4A28-BF51-434E818A4362}" presName="connectorText" presStyleLbl="sibTrans2D1" presStyleIdx="2" presStyleCnt="6"/>
      <dgm:spPr/>
    </dgm:pt>
    <dgm:pt modelId="{BF7BA886-871E-4E81-8061-188343AD0D8A}" type="pres">
      <dgm:prSet presAssocID="{70317477-74E0-4BE6-9CBB-F4E39175CF41}" presName="node" presStyleLbl="node1" presStyleIdx="3" presStyleCnt="7" custScaleX="121945">
        <dgm:presLayoutVars>
          <dgm:bulletEnabled val="1"/>
        </dgm:presLayoutVars>
      </dgm:prSet>
      <dgm:spPr/>
    </dgm:pt>
    <dgm:pt modelId="{1CE99FF9-AF3E-43A4-9CDB-63A1B32F2B57}" type="pres">
      <dgm:prSet presAssocID="{1716DCA3-EC85-4312-B707-E0C571A6E4A7}" presName="sibTrans" presStyleLbl="sibTrans2D1" presStyleIdx="3" presStyleCnt="6"/>
      <dgm:spPr/>
    </dgm:pt>
    <dgm:pt modelId="{2D03B453-D0DE-4A7B-9EBE-0CBFD7D9F779}" type="pres">
      <dgm:prSet presAssocID="{1716DCA3-EC85-4312-B707-E0C571A6E4A7}" presName="connectorText" presStyleLbl="sibTrans2D1" presStyleIdx="3" presStyleCnt="6"/>
      <dgm:spPr/>
    </dgm:pt>
    <dgm:pt modelId="{644D0B2E-DC89-4080-A58A-BA69C2E46A21}" type="pres">
      <dgm:prSet presAssocID="{9A2725C5-7727-499E-8B05-0CFE15595AA2}" presName="node" presStyleLbl="node1" presStyleIdx="4" presStyleCnt="7" custScaleX="120164" custLinFactNeighborX="48522" custLinFactNeighborY="1608">
        <dgm:presLayoutVars>
          <dgm:bulletEnabled val="1"/>
        </dgm:presLayoutVars>
      </dgm:prSet>
      <dgm:spPr/>
    </dgm:pt>
    <dgm:pt modelId="{56482A6F-4C18-4D01-8C47-AE132F99343E}" type="pres">
      <dgm:prSet presAssocID="{270680B0-4ADC-4888-AB22-DB614B330620}" presName="sibTrans" presStyleLbl="sibTrans2D1" presStyleIdx="4" presStyleCnt="6"/>
      <dgm:spPr/>
    </dgm:pt>
    <dgm:pt modelId="{E9E3226D-FBE6-46D2-95FD-AF612F70ECC6}" type="pres">
      <dgm:prSet presAssocID="{270680B0-4ADC-4888-AB22-DB614B330620}" presName="connectorText" presStyleLbl="sibTrans2D1" presStyleIdx="4" presStyleCnt="6"/>
      <dgm:spPr/>
    </dgm:pt>
    <dgm:pt modelId="{2A93B09D-6A57-40A0-9022-EC47D2441BDA}" type="pres">
      <dgm:prSet presAssocID="{DFC9BE24-1E78-4C4F-87B5-4651D704CA8C}" presName="node" presStyleLbl="node1" presStyleIdx="5" presStyleCnt="7" custScaleX="122522">
        <dgm:presLayoutVars>
          <dgm:bulletEnabled val="1"/>
        </dgm:presLayoutVars>
      </dgm:prSet>
      <dgm:spPr/>
    </dgm:pt>
    <dgm:pt modelId="{25876052-760B-45F3-9ECD-9BF80CED3590}" type="pres">
      <dgm:prSet presAssocID="{10C49BC8-596F-482C-A591-C77B714286FD}" presName="sibTrans" presStyleLbl="sibTrans2D1" presStyleIdx="5" presStyleCnt="6"/>
      <dgm:spPr/>
    </dgm:pt>
    <dgm:pt modelId="{A14DB406-DD19-4155-AB0C-E3A41B69E4B0}" type="pres">
      <dgm:prSet presAssocID="{10C49BC8-596F-482C-A591-C77B714286FD}" presName="connectorText" presStyleLbl="sibTrans2D1" presStyleIdx="5" presStyleCnt="6"/>
      <dgm:spPr/>
    </dgm:pt>
    <dgm:pt modelId="{084138DA-4901-42A4-9372-EE73D77DC48D}" type="pres">
      <dgm:prSet presAssocID="{C4DB9737-C6CF-4F4C-AAAF-64A1658B39B8}" presName="node" presStyleLbl="node1" presStyleIdx="6" presStyleCnt="7" custScaleX="135452" custLinFactNeighborX="-19137" custLinFactNeighborY="2124">
        <dgm:presLayoutVars>
          <dgm:bulletEnabled val="1"/>
        </dgm:presLayoutVars>
      </dgm:prSet>
      <dgm:spPr/>
    </dgm:pt>
  </dgm:ptLst>
  <dgm:cxnLst>
    <dgm:cxn modelId="{3BB4EB03-9516-464C-A4AF-07E92B4AF8E6}" type="presOf" srcId="{C4DB9737-C6CF-4F4C-AAAF-64A1658B39B8}" destId="{084138DA-4901-42A4-9372-EE73D77DC48D}" srcOrd="0" destOrd="0" presId="urn:microsoft.com/office/officeart/2005/8/layout/process1"/>
    <dgm:cxn modelId="{210F0F12-E8A0-4F64-9AE0-2B716BAC9B66}" type="presOf" srcId="{270680B0-4ADC-4888-AB22-DB614B330620}" destId="{E9E3226D-FBE6-46D2-95FD-AF612F70ECC6}" srcOrd="1" destOrd="0" presId="urn:microsoft.com/office/officeart/2005/8/layout/process1"/>
    <dgm:cxn modelId="{D426EB19-D7FD-4EE5-80AB-812B9DD4A1ED}" type="presOf" srcId="{270680B0-4ADC-4888-AB22-DB614B330620}" destId="{56482A6F-4C18-4D01-8C47-AE132F99343E}" srcOrd="0" destOrd="0" presId="urn:microsoft.com/office/officeart/2005/8/layout/process1"/>
    <dgm:cxn modelId="{5FCEEF1C-E7F2-4E3C-A285-AAA6BEB22E76}" type="presOf" srcId="{2DC167E7-5B12-442C-B77B-47997CDEF24E}" destId="{32EF3845-7B85-4B84-83E6-5031D7C7A3C1}" srcOrd="1" destOrd="0" presId="urn:microsoft.com/office/officeart/2005/8/layout/process1"/>
    <dgm:cxn modelId="{3E362022-D64B-45AA-BBB5-8F230BE0FBB4}" type="presOf" srcId="{FEDBF2D7-5BBF-4A28-BF51-434E818A4362}" destId="{BE666481-8E0D-47DC-9EC2-5A068EE85ABE}" srcOrd="0" destOrd="0" presId="urn:microsoft.com/office/officeart/2005/8/layout/process1"/>
    <dgm:cxn modelId="{45A9FB22-215E-4351-9F0D-4FCD2C93A7F7}" srcId="{15374678-5D5C-4BA0-A92B-8D8E5797796C}" destId="{5CB89DEF-3CE8-4E6C-B615-7C91CAB1D9B5}" srcOrd="1" destOrd="0" parTransId="{42F00AF9-863F-4550-9683-3B5CF9ABDEF2}" sibTransId="{2B628380-996C-469E-BA49-B70E4ACE9775}"/>
    <dgm:cxn modelId="{7870BD23-1EBC-4FA9-80C1-1FED81982A2D}" type="presOf" srcId="{15374678-5D5C-4BA0-A92B-8D8E5797796C}" destId="{089508F7-04A3-4CC7-8539-0E576E818182}" srcOrd="0" destOrd="0" presId="urn:microsoft.com/office/officeart/2005/8/layout/process1"/>
    <dgm:cxn modelId="{FBE93424-8CD0-46D6-B669-5342C9EF77DB}" type="presOf" srcId="{9A2725C5-7727-499E-8B05-0CFE15595AA2}" destId="{644D0B2E-DC89-4080-A58A-BA69C2E46A21}" srcOrd="0" destOrd="0" presId="urn:microsoft.com/office/officeart/2005/8/layout/process1"/>
    <dgm:cxn modelId="{0B66B564-8DF1-4A85-8457-C08DB443DF52}" srcId="{15374678-5D5C-4BA0-A92B-8D8E5797796C}" destId="{9A2725C5-7727-499E-8B05-0CFE15595AA2}" srcOrd="4" destOrd="0" parTransId="{63DCFFE1-8632-4F0D-AD8C-BF3C68F20F11}" sibTransId="{270680B0-4ADC-4888-AB22-DB614B330620}"/>
    <dgm:cxn modelId="{36EE377A-4336-4B74-8F98-0802D4D9CC11}" srcId="{15374678-5D5C-4BA0-A92B-8D8E5797796C}" destId="{DFC9BE24-1E78-4C4F-87B5-4651D704CA8C}" srcOrd="5" destOrd="0" parTransId="{A703A328-DD88-4C59-B12C-AB1431B2D186}" sibTransId="{10C49BC8-596F-482C-A591-C77B714286FD}"/>
    <dgm:cxn modelId="{6299977B-FF5D-4044-8774-0F112884DFD4}" type="presOf" srcId="{1716DCA3-EC85-4312-B707-E0C571A6E4A7}" destId="{1CE99FF9-AF3E-43A4-9CDB-63A1B32F2B57}" srcOrd="0" destOrd="0" presId="urn:microsoft.com/office/officeart/2005/8/layout/process1"/>
    <dgm:cxn modelId="{F23D3C7C-D23F-46A4-9F3D-C88A98BCB99D}" srcId="{15374678-5D5C-4BA0-A92B-8D8E5797796C}" destId="{413F4D31-87B4-4AEF-B1AF-79A2DD642E7B}" srcOrd="2" destOrd="0" parTransId="{FD5BD221-A451-4CCF-932C-25742B2DD73C}" sibTransId="{FEDBF2D7-5BBF-4A28-BF51-434E818A4362}"/>
    <dgm:cxn modelId="{22EDC27D-7145-4F06-9AB2-51262B5D7D74}" srcId="{15374678-5D5C-4BA0-A92B-8D8E5797796C}" destId="{C4DB9737-C6CF-4F4C-AAAF-64A1658B39B8}" srcOrd="6" destOrd="0" parTransId="{486155F8-CC09-4096-98B1-124E13C59146}" sibTransId="{EDF51E68-555A-485E-A8CD-E0F40BC103E0}"/>
    <dgm:cxn modelId="{89F63B84-F7CB-42C8-B56C-D3C05AF61191}" srcId="{15374678-5D5C-4BA0-A92B-8D8E5797796C}" destId="{54EE44B4-083F-4A43-8DCB-09E9708F755C}" srcOrd="0" destOrd="0" parTransId="{81CD1D0B-F00F-45E0-A27A-1F89C47D63FB}" sibTransId="{2DC167E7-5B12-442C-B77B-47997CDEF24E}"/>
    <dgm:cxn modelId="{FCE2D288-05F3-4B79-8EB0-A89BC40BE2B6}" srcId="{15374678-5D5C-4BA0-A92B-8D8E5797796C}" destId="{70317477-74E0-4BE6-9CBB-F4E39175CF41}" srcOrd="3" destOrd="0" parTransId="{7E86DDC1-D520-41F6-B795-36C9843E9248}" sibTransId="{1716DCA3-EC85-4312-B707-E0C571A6E4A7}"/>
    <dgm:cxn modelId="{A590AE89-CDBF-4031-ADF2-A31B6A8E8F44}" type="presOf" srcId="{54EE44B4-083F-4A43-8DCB-09E9708F755C}" destId="{43A518EE-A074-454A-A0CC-D1A1EF947B63}" srcOrd="0" destOrd="0" presId="urn:microsoft.com/office/officeart/2005/8/layout/process1"/>
    <dgm:cxn modelId="{CB0E108A-5441-4746-AEB8-D05A9F73C956}" type="presOf" srcId="{1716DCA3-EC85-4312-B707-E0C571A6E4A7}" destId="{2D03B453-D0DE-4A7B-9EBE-0CBFD7D9F779}" srcOrd="1" destOrd="0" presId="urn:microsoft.com/office/officeart/2005/8/layout/process1"/>
    <dgm:cxn modelId="{E2341EA0-54B0-4FE3-BA83-1EF1D2E0BA24}" type="presOf" srcId="{5CB89DEF-3CE8-4E6C-B615-7C91CAB1D9B5}" destId="{55654B3A-4C44-4539-8A9D-FE42F0CB1BB3}" srcOrd="0" destOrd="0" presId="urn:microsoft.com/office/officeart/2005/8/layout/process1"/>
    <dgm:cxn modelId="{C57DB0A0-0F20-4227-B0C1-F29944B12CF8}" type="presOf" srcId="{70317477-74E0-4BE6-9CBB-F4E39175CF41}" destId="{BF7BA886-871E-4E81-8061-188343AD0D8A}" srcOrd="0" destOrd="0" presId="urn:microsoft.com/office/officeart/2005/8/layout/process1"/>
    <dgm:cxn modelId="{D92773A1-332D-4AA5-92A9-D036004110C8}" type="presOf" srcId="{2B628380-996C-469E-BA49-B70E4ACE9775}" destId="{B5290A68-64E4-4D09-8725-2034E258AFA5}" srcOrd="1" destOrd="0" presId="urn:microsoft.com/office/officeart/2005/8/layout/process1"/>
    <dgm:cxn modelId="{22FC0AAB-5928-4F13-8DC7-1F181DF3F8CA}" type="presOf" srcId="{FEDBF2D7-5BBF-4A28-BF51-434E818A4362}" destId="{7EDFF4D5-CA17-457D-8EB9-1DC4359B6211}" srcOrd="1" destOrd="0" presId="urn:microsoft.com/office/officeart/2005/8/layout/process1"/>
    <dgm:cxn modelId="{D359E6B2-39A5-4709-9B8D-8146E658B2AA}" type="presOf" srcId="{2DC167E7-5B12-442C-B77B-47997CDEF24E}" destId="{B9A5195F-83D9-497B-AC8F-F825FE59FE97}" srcOrd="0" destOrd="0" presId="urn:microsoft.com/office/officeart/2005/8/layout/process1"/>
    <dgm:cxn modelId="{E1ACDFB6-B075-4B5E-B495-5C34B5FF120F}" type="presOf" srcId="{10C49BC8-596F-482C-A591-C77B714286FD}" destId="{A14DB406-DD19-4155-AB0C-E3A41B69E4B0}" srcOrd="1" destOrd="0" presId="urn:microsoft.com/office/officeart/2005/8/layout/process1"/>
    <dgm:cxn modelId="{5BDD43BE-DC3A-4EBA-A812-13BF5ED6388C}" type="presOf" srcId="{2B628380-996C-469E-BA49-B70E4ACE9775}" destId="{9D0DF791-6BA0-4B74-9414-CC711FD55649}" srcOrd="0" destOrd="0" presId="urn:microsoft.com/office/officeart/2005/8/layout/process1"/>
    <dgm:cxn modelId="{9E12E5E4-D41A-4493-86A7-AAAF041C34AF}" type="presOf" srcId="{10C49BC8-596F-482C-A591-C77B714286FD}" destId="{25876052-760B-45F3-9ECD-9BF80CED3590}" srcOrd="0" destOrd="0" presId="urn:microsoft.com/office/officeart/2005/8/layout/process1"/>
    <dgm:cxn modelId="{31603EEA-BDF3-412B-BDFF-CBA03F9839AB}" type="presOf" srcId="{413F4D31-87B4-4AEF-B1AF-79A2DD642E7B}" destId="{C7CA84A7-0BC8-4DD9-8323-AD35C451F90A}" srcOrd="0" destOrd="0" presId="urn:microsoft.com/office/officeart/2005/8/layout/process1"/>
    <dgm:cxn modelId="{A1530DF5-A4E3-4227-8022-D01B2D4990D9}" type="presOf" srcId="{DFC9BE24-1E78-4C4F-87B5-4651D704CA8C}" destId="{2A93B09D-6A57-40A0-9022-EC47D2441BDA}" srcOrd="0" destOrd="0" presId="urn:microsoft.com/office/officeart/2005/8/layout/process1"/>
    <dgm:cxn modelId="{6EAA9C12-8F92-475D-80CE-8464676C0140}" type="presParOf" srcId="{089508F7-04A3-4CC7-8539-0E576E818182}" destId="{43A518EE-A074-454A-A0CC-D1A1EF947B63}" srcOrd="0" destOrd="0" presId="urn:microsoft.com/office/officeart/2005/8/layout/process1"/>
    <dgm:cxn modelId="{E69C8C32-A5E1-42F0-A485-BBCC1886A04A}" type="presParOf" srcId="{089508F7-04A3-4CC7-8539-0E576E818182}" destId="{B9A5195F-83D9-497B-AC8F-F825FE59FE97}" srcOrd="1" destOrd="0" presId="urn:microsoft.com/office/officeart/2005/8/layout/process1"/>
    <dgm:cxn modelId="{7BFC6A8D-0ECD-4403-9BE0-FBA05DD9F686}" type="presParOf" srcId="{B9A5195F-83D9-497B-AC8F-F825FE59FE97}" destId="{32EF3845-7B85-4B84-83E6-5031D7C7A3C1}" srcOrd="0" destOrd="0" presId="urn:microsoft.com/office/officeart/2005/8/layout/process1"/>
    <dgm:cxn modelId="{8ACA750C-4779-40F3-B74C-7B48C45B64B1}" type="presParOf" srcId="{089508F7-04A3-4CC7-8539-0E576E818182}" destId="{55654B3A-4C44-4539-8A9D-FE42F0CB1BB3}" srcOrd="2" destOrd="0" presId="urn:microsoft.com/office/officeart/2005/8/layout/process1"/>
    <dgm:cxn modelId="{FEFFAFFE-888E-4D65-AEB8-9821E6F3CBBE}" type="presParOf" srcId="{089508F7-04A3-4CC7-8539-0E576E818182}" destId="{9D0DF791-6BA0-4B74-9414-CC711FD55649}" srcOrd="3" destOrd="0" presId="urn:microsoft.com/office/officeart/2005/8/layout/process1"/>
    <dgm:cxn modelId="{8E69448B-07AB-4ADB-815D-2A53F64FC041}" type="presParOf" srcId="{9D0DF791-6BA0-4B74-9414-CC711FD55649}" destId="{B5290A68-64E4-4D09-8725-2034E258AFA5}" srcOrd="0" destOrd="0" presId="urn:microsoft.com/office/officeart/2005/8/layout/process1"/>
    <dgm:cxn modelId="{32287082-1EAE-4139-B746-7CCEA605AED7}" type="presParOf" srcId="{089508F7-04A3-4CC7-8539-0E576E818182}" destId="{C7CA84A7-0BC8-4DD9-8323-AD35C451F90A}" srcOrd="4" destOrd="0" presId="urn:microsoft.com/office/officeart/2005/8/layout/process1"/>
    <dgm:cxn modelId="{A71032BA-AB14-401A-B2C1-E0D400EC1CE2}" type="presParOf" srcId="{089508F7-04A3-4CC7-8539-0E576E818182}" destId="{BE666481-8E0D-47DC-9EC2-5A068EE85ABE}" srcOrd="5" destOrd="0" presId="urn:microsoft.com/office/officeart/2005/8/layout/process1"/>
    <dgm:cxn modelId="{18752E33-CFB1-4F42-8486-3DE0969CD3D0}" type="presParOf" srcId="{BE666481-8E0D-47DC-9EC2-5A068EE85ABE}" destId="{7EDFF4D5-CA17-457D-8EB9-1DC4359B6211}" srcOrd="0" destOrd="0" presId="urn:microsoft.com/office/officeart/2005/8/layout/process1"/>
    <dgm:cxn modelId="{ED7BBD10-4440-4831-BE65-AE493C55770C}" type="presParOf" srcId="{089508F7-04A3-4CC7-8539-0E576E818182}" destId="{BF7BA886-871E-4E81-8061-188343AD0D8A}" srcOrd="6" destOrd="0" presId="urn:microsoft.com/office/officeart/2005/8/layout/process1"/>
    <dgm:cxn modelId="{7E13F4DC-4887-4950-AD87-F6F3695B52C2}" type="presParOf" srcId="{089508F7-04A3-4CC7-8539-0E576E818182}" destId="{1CE99FF9-AF3E-43A4-9CDB-63A1B32F2B57}" srcOrd="7" destOrd="0" presId="urn:microsoft.com/office/officeart/2005/8/layout/process1"/>
    <dgm:cxn modelId="{28ACF0A2-D5E4-431E-869D-680FF58C0134}" type="presParOf" srcId="{1CE99FF9-AF3E-43A4-9CDB-63A1B32F2B57}" destId="{2D03B453-D0DE-4A7B-9EBE-0CBFD7D9F779}" srcOrd="0" destOrd="0" presId="urn:microsoft.com/office/officeart/2005/8/layout/process1"/>
    <dgm:cxn modelId="{7EEB131A-F73A-4A10-A8ED-8E5ABA9CA873}" type="presParOf" srcId="{089508F7-04A3-4CC7-8539-0E576E818182}" destId="{644D0B2E-DC89-4080-A58A-BA69C2E46A21}" srcOrd="8" destOrd="0" presId="urn:microsoft.com/office/officeart/2005/8/layout/process1"/>
    <dgm:cxn modelId="{5D66AB95-2655-4D6F-B767-3FA63BC454C0}" type="presParOf" srcId="{089508F7-04A3-4CC7-8539-0E576E818182}" destId="{56482A6F-4C18-4D01-8C47-AE132F99343E}" srcOrd="9" destOrd="0" presId="urn:microsoft.com/office/officeart/2005/8/layout/process1"/>
    <dgm:cxn modelId="{247C630C-CBE5-4A79-8A57-AACEB0B59887}" type="presParOf" srcId="{56482A6F-4C18-4D01-8C47-AE132F99343E}" destId="{E9E3226D-FBE6-46D2-95FD-AF612F70ECC6}" srcOrd="0" destOrd="0" presId="urn:microsoft.com/office/officeart/2005/8/layout/process1"/>
    <dgm:cxn modelId="{0D1CDBBE-ED90-4B54-BB25-18DC0FD05C17}" type="presParOf" srcId="{089508F7-04A3-4CC7-8539-0E576E818182}" destId="{2A93B09D-6A57-40A0-9022-EC47D2441BDA}" srcOrd="10" destOrd="0" presId="urn:microsoft.com/office/officeart/2005/8/layout/process1"/>
    <dgm:cxn modelId="{0E438B98-EBF9-48A7-9C1B-E46E65CC601C}" type="presParOf" srcId="{089508F7-04A3-4CC7-8539-0E576E818182}" destId="{25876052-760B-45F3-9ECD-9BF80CED3590}" srcOrd="11" destOrd="0" presId="urn:microsoft.com/office/officeart/2005/8/layout/process1"/>
    <dgm:cxn modelId="{73F2AF81-27D1-49A9-8217-8C5C34AACCDA}" type="presParOf" srcId="{25876052-760B-45F3-9ECD-9BF80CED3590}" destId="{A14DB406-DD19-4155-AB0C-E3A41B69E4B0}" srcOrd="0" destOrd="0" presId="urn:microsoft.com/office/officeart/2005/8/layout/process1"/>
    <dgm:cxn modelId="{0B966458-BEFC-41FB-A15B-0B35C8FA5ADB}" type="presParOf" srcId="{089508F7-04A3-4CC7-8539-0E576E818182}" destId="{084138DA-4901-42A4-9372-EE73D77DC48D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518EE-A074-454A-A0CC-D1A1EF947B63}">
      <dsp:nvSpPr>
        <dsp:cNvPr id="0" name=""/>
        <dsp:cNvSpPr/>
      </dsp:nvSpPr>
      <dsp:spPr>
        <a:xfrm>
          <a:off x="11152" y="303765"/>
          <a:ext cx="1514781" cy="5953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Вулиця Володимирська</a:t>
          </a:r>
          <a:endParaRPr lang="LID4096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590" y="321203"/>
        <a:ext cx="1479905" cy="560510"/>
      </dsp:txXfrm>
    </dsp:sp>
    <dsp:sp modelId="{B9A5195F-83D9-497B-AC8F-F825FE59FE97}">
      <dsp:nvSpPr>
        <dsp:cNvPr id="0" name=""/>
        <dsp:cNvSpPr/>
      </dsp:nvSpPr>
      <dsp:spPr>
        <a:xfrm>
          <a:off x="1625067" y="478532"/>
          <a:ext cx="210164" cy="24585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ID4096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25067" y="527702"/>
        <a:ext cx="147115" cy="147512"/>
      </dsp:txXfrm>
    </dsp:sp>
    <dsp:sp modelId="{55654B3A-4C44-4539-8A9D-FE42F0CB1BB3}">
      <dsp:nvSpPr>
        <dsp:cNvPr id="0" name=""/>
        <dsp:cNvSpPr/>
      </dsp:nvSpPr>
      <dsp:spPr>
        <a:xfrm>
          <a:off x="1922470" y="303765"/>
          <a:ext cx="1229601" cy="5953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Софійська площа</a:t>
          </a:r>
          <a:endParaRPr lang="LID4096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39908" y="321203"/>
        <a:ext cx="1194725" cy="560510"/>
      </dsp:txXfrm>
    </dsp:sp>
    <dsp:sp modelId="{9D0DF791-6BA0-4B74-9414-CC711FD55649}">
      <dsp:nvSpPr>
        <dsp:cNvPr id="0" name=""/>
        <dsp:cNvSpPr/>
      </dsp:nvSpPr>
      <dsp:spPr>
        <a:xfrm>
          <a:off x="3251206" y="478532"/>
          <a:ext cx="210164" cy="24585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ID4096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1206" y="527702"/>
        <a:ext cx="147115" cy="147512"/>
      </dsp:txXfrm>
    </dsp:sp>
    <dsp:sp modelId="{C7CA84A7-0BC8-4DD9-8323-AD35C451F90A}">
      <dsp:nvSpPr>
        <dsp:cNvPr id="0" name=""/>
        <dsp:cNvSpPr/>
      </dsp:nvSpPr>
      <dsp:spPr>
        <a:xfrm>
          <a:off x="3548609" y="303765"/>
          <a:ext cx="1677738" cy="5953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Володимирський узвіз</a:t>
          </a:r>
          <a:endParaRPr lang="LID4096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66047" y="321203"/>
        <a:ext cx="1642862" cy="560510"/>
      </dsp:txXfrm>
    </dsp:sp>
    <dsp:sp modelId="{BE666481-8E0D-47DC-9EC2-5A068EE85ABE}">
      <dsp:nvSpPr>
        <dsp:cNvPr id="0" name=""/>
        <dsp:cNvSpPr/>
      </dsp:nvSpPr>
      <dsp:spPr>
        <a:xfrm>
          <a:off x="5325481" y="478532"/>
          <a:ext cx="210164" cy="24585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ID4096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25481" y="527702"/>
        <a:ext cx="147115" cy="147512"/>
      </dsp:txXfrm>
    </dsp:sp>
    <dsp:sp modelId="{BF7BA886-871E-4E81-8061-188343AD0D8A}">
      <dsp:nvSpPr>
        <dsp:cNvPr id="0" name=""/>
        <dsp:cNvSpPr/>
      </dsp:nvSpPr>
      <dsp:spPr>
        <a:xfrm>
          <a:off x="5622884" y="303765"/>
          <a:ext cx="1208892" cy="5953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Вулиця Хрещатик</a:t>
          </a:r>
          <a:endParaRPr lang="LID4096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40322" y="321203"/>
        <a:ext cx="1174016" cy="560510"/>
      </dsp:txXfrm>
    </dsp:sp>
    <dsp:sp modelId="{1CE99FF9-AF3E-43A4-9CDB-63A1B32F2B57}">
      <dsp:nvSpPr>
        <dsp:cNvPr id="0" name=""/>
        <dsp:cNvSpPr/>
      </dsp:nvSpPr>
      <dsp:spPr>
        <a:xfrm rot="18397">
          <a:off x="6979010" y="483390"/>
          <a:ext cx="312145" cy="24585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ID4096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79011" y="532363"/>
        <a:ext cx="238389" cy="147512"/>
      </dsp:txXfrm>
    </dsp:sp>
    <dsp:sp modelId="{644D0B2E-DC89-4080-A58A-BA69C2E46A21}">
      <dsp:nvSpPr>
        <dsp:cNvPr id="0" name=""/>
        <dsp:cNvSpPr/>
      </dsp:nvSpPr>
      <dsp:spPr>
        <a:xfrm>
          <a:off x="7420721" y="313339"/>
          <a:ext cx="1191236" cy="5953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Аскольдова могила</a:t>
          </a:r>
          <a:endParaRPr lang="LID4096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38159" y="330777"/>
        <a:ext cx="1156360" cy="560510"/>
      </dsp:txXfrm>
    </dsp:sp>
    <dsp:sp modelId="{56482A6F-4C18-4D01-8C47-AE132F99343E}">
      <dsp:nvSpPr>
        <dsp:cNvPr id="0" name=""/>
        <dsp:cNvSpPr/>
      </dsp:nvSpPr>
      <dsp:spPr>
        <a:xfrm rot="21576609">
          <a:off x="8662989" y="483338"/>
          <a:ext cx="108191" cy="24585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ID4096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662989" y="532618"/>
        <a:ext cx="75734" cy="147512"/>
      </dsp:txXfrm>
    </dsp:sp>
    <dsp:sp modelId="{2A93B09D-6A57-40A0-9022-EC47D2441BDA}">
      <dsp:nvSpPr>
        <dsp:cNvPr id="0" name=""/>
        <dsp:cNvSpPr/>
      </dsp:nvSpPr>
      <dsp:spPr>
        <a:xfrm>
          <a:off x="8816087" y="303765"/>
          <a:ext cx="1214612" cy="5953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Арсенальна площа</a:t>
          </a:r>
          <a:endParaRPr lang="LID4096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33525" y="321203"/>
        <a:ext cx="1179736" cy="560510"/>
      </dsp:txXfrm>
    </dsp:sp>
    <dsp:sp modelId="{25876052-760B-45F3-9ECD-9BF80CED3590}">
      <dsp:nvSpPr>
        <dsp:cNvPr id="0" name=""/>
        <dsp:cNvSpPr/>
      </dsp:nvSpPr>
      <dsp:spPr>
        <a:xfrm rot="27182">
          <a:off x="10110860" y="484640"/>
          <a:ext cx="169950" cy="24585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ID4096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10861" y="533608"/>
        <a:ext cx="118965" cy="147512"/>
      </dsp:txXfrm>
    </dsp:sp>
    <dsp:sp modelId="{084138DA-4901-42A4-9372-EE73D77DC48D}">
      <dsp:nvSpPr>
        <dsp:cNvPr id="0" name=""/>
        <dsp:cNvSpPr/>
      </dsp:nvSpPr>
      <dsp:spPr>
        <a:xfrm>
          <a:off x="10351352" y="316411"/>
          <a:ext cx="1342793" cy="5953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Вулиця Городецького</a:t>
          </a:r>
          <a:endParaRPr lang="LID4096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68790" y="333849"/>
        <a:ext cx="1307917" cy="560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2D3911-0ACC-42F2-A7FF-8E3857F829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421419-C9F4-43DB-BCB5-3321F4C13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5F6178-AC72-4718-9350-5895D2265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2A88-6445-4D10-A716-3C745C199F0B}" type="datetimeFigureOut">
              <a:rPr lang="LID4096" smtClean="0"/>
              <a:t>04/06/2021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2DD264-253F-4F82-AA75-316EAE407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0DDC3A-41CA-493C-B1CF-9DBFEC805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EBA9-54A0-4036-9421-F54D89BC367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32026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47897B-0529-4986-8524-D5A976398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02E9C4-F7C9-4A90-B4F7-0D800EC38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A79C00-22B2-4327-8969-D1D97422E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2A88-6445-4D10-A716-3C745C199F0B}" type="datetimeFigureOut">
              <a:rPr lang="LID4096" smtClean="0"/>
              <a:t>04/06/2021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BFF5E6-4240-4646-8AE0-777182850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782873-C433-4710-972F-900E695FC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EBA9-54A0-4036-9421-F54D89BC367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30091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AEDBB4-0092-4472-9E5C-82F991C3D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90BFA3-31F8-4ADA-8C64-640D45AA6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56AADB-32DD-41F1-8856-3E96EC13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2A88-6445-4D10-A716-3C745C199F0B}" type="datetimeFigureOut">
              <a:rPr lang="LID4096" smtClean="0"/>
              <a:t>04/06/2021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EB55D3-E0D2-42F7-81B3-681100565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E8C847-B277-441E-92DA-9E93E6685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EBA9-54A0-4036-9421-F54D89BC367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85479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347C81-EC44-4BCD-94D4-EA473520E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23D05D-3B5F-4E3D-8F00-908B609497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EB48A5-D1EC-4828-AF19-BBB2A4B06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8766CB-DF89-4551-8BB6-B740B58D0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2A88-6445-4D10-A716-3C745C199F0B}" type="datetimeFigureOut">
              <a:rPr lang="LID4096" smtClean="0"/>
              <a:t>04/06/2021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C146FF-34FA-41EA-846D-6FDD6BE51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FDE203-3DBD-414D-9EC8-09BE6D42D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EBA9-54A0-4036-9421-F54D89BC367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7515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159CE-96B5-4567-8CFF-25CFEF4D2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BDD661-6F38-43AA-A8F1-95D2E9CE9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15535F-38F5-4C2A-A054-6772B90E6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DA4790-AD16-42C0-85AB-AFB0D2B385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76A140A-D331-414A-8F4E-EADBB4DA08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0462107-0A33-4FA4-AC3E-E15A5CD8E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2A88-6445-4D10-A716-3C745C199F0B}" type="datetimeFigureOut">
              <a:rPr lang="LID4096" smtClean="0"/>
              <a:t>04/06/2021</a:t>
            </a:fld>
            <a:endParaRPr lang="LID4096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AA4AC1-C87E-4138-86AD-3BA6C84DC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4276867-3D38-4C3F-A8EE-2348FE336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EBA9-54A0-4036-9421-F54D89BC367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28639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67848-E925-4693-8CCC-5012A74E0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A401039-1B55-4DC9-80D0-51345BFB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2A88-6445-4D10-A716-3C745C199F0B}" type="datetimeFigureOut">
              <a:rPr lang="LID4096" smtClean="0"/>
              <a:t>04/06/2021</a:t>
            </a:fld>
            <a:endParaRPr lang="LID4096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886813-4DF4-4320-A564-7EB37A997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06C85F5-EE75-4B86-BE25-276C9CD94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EBA9-54A0-4036-9421-F54D89BC367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32027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0E5D210-9F27-4007-8B86-14E616290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2A88-6445-4D10-A716-3C745C199F0B}" type="datetimeFigureOut">
              <a:rPr lang="LID4096" smtClean="0"/>
              <a:t>04/06/2021</a:t>
            </a:fld>
            <a:endParaRPr lang="LID4096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6FF5B6-B143-4CC2-975B-BC8DAAC38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6C8611-3400-4B76-887F-817C5B4D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EBA9-54A0-4036-9421-F54D89BC367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54992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38192-5F26-4E77-9561-B1748EE1F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6983BE-1901-46C3-B5EB-F44408ADA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347AA3-E6BE-4C2F-B508-56A06A13C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E0BF33-DC04-4375-AA19-4EEFA6477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2A88-6445-4D10-A716-3C745C199F0B}" type="datetimeFigureOut">
              <a:rPr lang="LID4096" smtClean="0"/>
              <a:t>04/06/2021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8A2426-1A58-47B4-AB57-6D4E43979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370209-8860-4287-89E7-C44EF2A73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EBA9-54A0-4036-9421-F54D89BC367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33957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F6E15F-31D0-4778-94D1-B8F3DB38A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7205897-CE51-4C01-A62C-DA6B7EEE42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679115-D33C-485D-AF27-E3657516C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6FAF7E-12AC-45CD-8A11-2EE16EBA3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2A88-6445-4D10-A716-3C745C199F0B}" type="datetimeFigureOut">
              <a:rPr lang="LID4096" smtClean="0"/>
              <a:t>04/06/2021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851F6C-66B5-4A5C-8B6F-86139854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E0E89E-14E9-410E-A6CA-46BF01C16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EBA9-54A0-4036-9421-F54D89BC367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05262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AFD36C-D310-4A6C-9DA4-142B5861D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1AFFDA-2CA0-473C-80CD-E174A6C9F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D5047B-931D-4390-A4D3-7A574BC7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2A88-6445-4D10-A716-3C745C199F0B}" type="datetimeFigureOut">
              <a:rPr lang="LID4096" smtClean="0"/>
              <a:t>04/06/2021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CD4D91-79E2-4A01-A3E3-A4A0CCCF8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4B01C1-98C0-4120-AC9A-A8E201F38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EBA9-54A0-4036-9421-F54D89BC367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0849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4ECE342-E09E-415E-A7C8-D562C0DA9A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8B85E7-3CAE-4953-A887-B9D24D286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BEC748-D38C-424D-9782-DF05AC7D7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2A88-6445-4D10-A716-3C745C199F0B}" type="datetimeFigureOut">
              <a:rPr lang="LID4096" smtClean="0"/>
              <a:t>04/06/2021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48719C-6B70-4875-B264-A162B61BF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7D81F4-D98A-4648-B9DD-2DEBF1F51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EBA9-54A0-4036-9421-F54D89BC367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6542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BC702B-CDD9-457F-AF8C-59EF315E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1782F7-368B-4C6F-980C-4B546E865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5F98DA-2A39-4154-B432-0495E5C203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B2A88-6445-4D10-A716-3C745C199F0B}" type="datetimeFigureOut">
              <a:rPr lang="LID4096" smtClean="0"/>
              <a:t>04/06/2021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8CC757-9B8A-467D-B11D-F02887DC8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34A2D6-0DC1-40A8-9518-C80F2B9C2B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7EBA9-54A0-4036-9421-F54D89BC367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2446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inp.gov.ua/istorychnyy-kalendar/kviten/29/3488" TargetMode="External"/><Relationship Id="rId2" Type="http://schemas.openxmlformats.org/officeDocument/2006/relationships/hyperlink" Target="https://old.uinp.gov.ua/page/ukrainska-revolyutsiya-1917-21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uinp.gov.ua/informaciyni-materialy/vchytelyam/metodychni-rekomendaciyi/derzhava-ua-getmanat-pavla-skoropadskog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74D20A8-9EC9-4913-A400-DA2A6B32F748}"/>
              </a:ext>
            </a:extLst>
          </p:cNvPr>
          <p:cNvSpPr txBox="1"/>
          <p:nvPr/>
        </p:nvSpPr>
        <p:spPr>
          <a:xfrm>
            <a:off x="2849217" y="-260821"/>
            <a:ext cx="6096000" cy="916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uk-UA" sz="4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</a:t>
            </a:r>
            <a:r>
              <a:rPr lang="uk-UA" sz="4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«Історик-юніор»</a:t>
            </a:r>
            <a:endParaRPr lang="uk-UA" sz="4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1C67E5-A533-4758-89AF-A3115CA044AA}"/>
              </a:ext>
            </a:extLst>
          </p:cNvPr>
          <p:cNvSpPr txBox="1"/>
          <p:nvPr/>
        </p:nvSpPr>
        <p:spPr>
          <a:xfrm>
            <a:off x="106017" y="450814"/>
            <a:ext cx="11880574" cy="1821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Київськими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місцями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Української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народної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республіки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доби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Української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центральної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ради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(Екскурсійний маршрут)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LID4096" sz="3200" dirty="0"/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69E91B3D-B53F-4F27-B614-55855D742B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6729239"/>
              </p:ext>
            </p:extLst>
          </p:nvPr>
        </p:nvGraphicFramePr>
        <p:xfrm>
          <a:off x="205408" y="2226082"/>
          <a:ext cx="11781183" cy="1202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>
            <a:extLst>
              <a:ext uri="{FF2B5EF4-FFF2-40B4-BE49-F238E27FC236}">
                <a16:creationId xmlns:a16="http://schemas.microsoft.com/office/drawing/2014/main" id="{D4EEA229-CA79-4F2B-8E83-1A1536E24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217" y="3385322"/>
            <a:ext cx="5261113" cy="321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Знак твоєї свободи. Затвердження Тризуба гербом УНР. Державні символи й  атрибути України">
            <a:extLst>
              <a:ext uri="{FF2B5EF4-FFF2-40B4-BE49-F238E27FC236}">
                <a16:creationId xmlns:a16="http://schemas.microsoft.com/office/drawing/2014/main" id="{80AE687F-C665-476B-B1BE-DF5665C8F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070" y="3326580"/>
            <a:ext cx="2290763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135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DA20B3-618C-4CF1-B6FD-D5478B17D26E}"/>
              </a:ext>
            </a:extLst>
          </p:cNvPr>
          <p:cNvSpPr txBox="1"/>
          <p:nvPr/>
        </p:nvSpPr>
        <p:spPr>
          <a:xfrm>
            <a:off x="1197457" y="936181"/>
            <a:ext cx="3930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Меморіальна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дошка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будинку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Володимирській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42 де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проголошено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ентральної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  </a:t>
            </a:r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DDA0F90A-56BC-4FA5-94C1-AF3733660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99" y="2493689"/>
            <a:ext cx="4621279" cy="414374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19A21C5A-3A52-420F-A8DE-600F16D06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258" y="358419"/>
            <a:ext cx="6195157" cy="408105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5182214-F3C4-4EB4-9122-A7F2448291B5}"/>
              </a:ext>
            </a:extLst>
          </p:cNvPr>
          <p:cNvSpPr txBox="1"/>
          <p:nvPr/>
        </p:nvSpPr>
        <p:spPr>
          <a:xfrm>
            <a:off x="7474971" y="4565562"/>
            <a:ext cx="3333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вигляд будинку </a:t>
            </a:r>
          </a:p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(вул. Володимирська,42)</a:t>
            </a:r>
          </a:p>
          <a:p>
            <a:pPr algn="ctr"/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867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708B709C-19B7-413C-AF82-1331E7279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80" y="169274"/>
            <a:ext cx="5715000" cy="40386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369E9C-1216-469E-9FAC-76D4A81AE5BC}"/>
              </a:ext>
            </a:extLst>
          </p:cNvPr>
          <p:cNvSpPr txBox="1"/>
          <p:nvPr/>
        </p:nvSpPr>
        <p:spPr>
          <a:xfrm>
            <a:off x="649355" y="4503135"/>
            <a:ext cx="5380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Педагогічного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музею в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Київський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міський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учителя), де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засідала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Українська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Центральна Рада</a:t>
            </a:r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4" descr="Антиукраинская вакханалия» в центре Киева. Под угрозой здание Центральной  Рады">
            <a:extLst>
              <a:ext uri="{FF2B5EF4-FFF2-40B4-BE49-F238E27FC236}">
                <a16:creationId xmlns:a16="http://schemas.microsoft.com/office/drawing/2014/main" id="{9678032E-A00F-4B52-8DD9-7B37B4128A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ID4096"/>
          </a:p>
        </p:txBody>
      </p:sp>
      <p:pic>
        <p:nvPicPr>
          <p:cNvPr id="4106" name="Picture 10" descr="Пам'ятник Михайлові Грушевському (Київ) - ZeFt">
            <a:extLst>
              <a:ext uri="{FF2B5EF4-FFF2-40B4-BE49-F238E27FC236}">
                <a16:creationId xmlns:a16="http://schemas.microsoft.com/office/drawing/2014/main" id="{BD609FCA-5268-4F5C-8B9C-105DE45FBB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0" r="7280"/>
          <a:stretch/>
        </p:blipFill>
        <p:spPr bwMode="auto">
          <a:xfrm>
            <a:off x="6164221" y="2769705"/>
            <a:ext cx="5510945" cy="382656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A39BD7-F05D-45B1-BC41-46A40A2091CC}"/>
              </a:ext>
            </a:extLst>
          </p:cNvPr>
          <p:cNvSpPr txBox="1"/>
          <p:nvPr/>
        </p:nvSpPr>
        <p:spPr>
          <a:xfrm>
            <a:off x="6229501" y="1722086"/>
            <a:ext cx="5380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ятник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Михайлові Грушевському біля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Київського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міського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будинку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учителя</a:t>
            </a:r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792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66367EC-E6D1-4AF1-B141-FCD856240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92" y="308527"/>
            <a:ext cx="571500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92157F-FCF9-4FF0-8ED9-0E88330D8837}"/>
              </a:ext>
            </a:extLst>
          </p:cNvPr>
          <p:cNvSpPr txBox="1"/>
          <p:nvPr/>
        </p:nvSpPr>
        <p:spPr>
          <a:xfrm>
            <a:off x="747092" y="4277848"/>
            <a:ext cx="5380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Українська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маніфестація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Софійській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 березня1917 року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2A900751-E978-4F61-B9ED-2BBDD42B7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843" y="3041061"/>
            <a:ext cx="5115338" cy="339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80C00D-8677-450C-B0CE-5582F513CCDB}"/>
              </a:ext>
            </a:extLst>
          </p:cNvPr>
          <p:cNvSpPr txBox="1"/>
          <p:nvPr/>
        </p:nvSpPr>
        <p:spPr>
          <a:xfrm>
            <a:off x="6533320" y="2005101"/>
            <a:ext cx="5380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аніфестація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Бессарабської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Бібіковського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тепер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Тараса Шевченка) бульвару, </a:t>
            </a:r>
            <a:r>
              <a:rPr lang="ru-RU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 березня1917 року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21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9D53F71-FCA1-45D5-87BE-91DBF6BE4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373" y="278885"/>
            <a:ext cx="6496237" cy="439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FBF1B5-FD32-4072-BCAE-E64D9B1B57C9}"/>
              </a:ext>
            </a:extLst>
          </p:cNvPr>
          <p:cNvSpPr txBox="1"/>
          <p:nvPr/>
        </p:nvSpPr>
        <p:spPr>
          <a:xfrm>
            <a:off x="6967767" y="4902715"/>
            <a:ext cx="3050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Маніфестація біля Київської міської думи</a:t>
            </a:r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02BB508F-C581-4BA6-AB17-E74BA6FD9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14" y="278885"/>
            <a:ext cx="4142307" cy="604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220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5D4286-1768-412C-BBD3-6857DADAFB17}"/>
              </a:ext>
            </a:extLst>
          </p:cNvPr>
          <p:cNvSpPr txBox="1"/>
          <p:nvPr/>
        </p:nvSpPr>
        <p:spPr>
          <a:xfrm>
            <a:off x="450573" y="4045979"/>
            <a:ext cx="57344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Учасники Всеукраїнського національного конгресу збираються у залі Купецького зібрання</a:t>
            </a:r>
            <a:endParaRPr lang="LID4096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13786-871C-4DDB-8209-5AAB71BB476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73" y="301279"/>
            <a:ext cx="5844210" cy="3634617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6E0DA7-C6B2-48B6-A45D-B9E3E875CC2F}"/>
              </a:ext>
            </a:extLst>
          </p:cNvPr>
          <p:cNvSpPr txBox="1"/>
          <p:nvPr/>
        </p:nvSpPr>
        <p:spPr>
          <a:xfrm>
            <a:off x="6657560" y="2118587"/>
            <a:ext cx="50838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Будівля Купецького зібрання</a:t>
            </a:r>
          </a:p>
          <a:p>
            <a:pPr algn="ctr"/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(тепер </a:t>
            </a:r>
            <a:r>
              <a:rPr lang="uk-UA" sz="180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Національна філармонія України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Володимирський узвіз, 2)</a:t>
            </a:r>
          </a:p>
          <a:p>
            <a:pPr algn="ctr"/>
            <a:endParaRPr lang="LID4096" dirty="0"/>
          </a:p>
        </p:txBody>
      </p:sp>
      <p:pic>
        <p:nvPicPr>
          <p:cNvPr id="5124" name="Picture 4" descr="Купеческий клуб, ныне Национальная филармония Украины, Киев - retroua.com">
            <a:extLst>
              <a:ext uri="{FF2B5EF4-FFF2-40B4-BE49-F238E27FC236}">
                <a16:creationId xmlns:a16="http://schemas.microsoft.com/office/drawing/2014/main" id="{D0D53C07-99EC-4C47-AF2B-8C4493088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783" y="3176759"/>
            <a:ext cx="5734406" cy="337996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949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35A32F-7DBD-4C30-BCBE-AB0EB6135F6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95" y="119268"/>
            <a:ext cx="3612874" cy="585042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8476A2-7A16-4D4E-AD82-01FD678783F9}"/>
              </a:ext>
            </a:extLst>
          </p:cNvPr>
          <p:cNvSpPr txBox="1"/>
          <p:nvPr/>
        </p:nvSpPr>
        <p:spPr>
          <a:xfrm>
            <a:off x="1302854" y="6154355"/>
            <a:ext cx="2716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І Універсалу</a:t>
            </a:r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37900F-4F25-4CC8-92E3-B1CE3642A32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865" y="671953"/>
            <a:ext cx="5940425" cy="33407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2F0535-420B-4BFA-964B-8BC1044A05E6}"/>
              </a:ext>
            </a:extLst>
          </p:cNvPr>
          <p:cNvSpPr txBox="1"/>
          <p:nvPr/>
        </p:nvSpPr>
        <p:spPr>
          <a:xfrm>
            <a:off x="5512905" y="4250192"/>
            <a:ext cx="6096000" cy="67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Центральної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Ради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проголошення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Універсалу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Фото: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radiosvoboda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930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A8B252-D224-4BFC-8086-CCCF90DF85EE}"/>
              </a:ext>
            </a:extLst>
          </p:cNvPr>
          <p:cNvSpPr txBox="1"/>
          <p:nvPr/>
        </p:nvSpPr>
        <p:spPr>
          <a:xfrm>
            <a:off x="-344557" y="60804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Остання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сторінка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ІІ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Універсалу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підписами</a:t>
            </a:r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95EB497A-C4DA-4E14-B950-071198ECC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18" y="150095"/>
            <a:ext cx="3739202" cy="569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Генеральний секретаріат Української Центральної Ради — Вікіпедія">
            <a:extLst>
              <a:ext uri="{FF2B5EF4-FFF2-40B4-BE49-F238E27FC236}">
                <a16:creationId xmlns:a16="http://schemas.microsoft.com/office/drawing/2014/main" id="{289E5B7C-5B2D-4C82-8E08-7C8264D4A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217" y="408225"/>
            <a:ext cx="6076134" cy="40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45E7C8-384A-4F98-998C-A6793898BD76}"/>
              </a:ext>
            </a:extLst>
          </p:cNvPr>
          <p:cNvSpPr txBox="1"/>
          <p:nvPr/>
        </p:nvSpPr>
        <p:spPr>
          <a:xfrm>
            <a:off x="5086351" y="472584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Генеральний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секретаріат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чолі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В. Винниченком</a:t>
            </a:r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66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extLst>
              <a:ext uri="{FF2B5EF4-FFF2-40B4-BE49-F238E27FC236}">
                <a16:creationId xmlns:a16="http://schemas.microsoft.com/office/drawing/2014/main" id="{28C71FD9-6C22-4C24-A621-BBA0B7503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2498"/>
            <a:ext cx="6527317" cy="462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98E620-72BA-43C2-BC9A-82C207B5F271}"/>
              </a:ext>
            </a:extLst>
          </p:cNvPr>
          <p:cNvSpPr txBox="1"/>
          <p:nvPr/>
        </p:nvSpPr>
        <p:spPr>
          <a:xfrm>
            <a:off x="5917717" y="4727381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Проголошення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Третього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Універсалу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Софійській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У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Симон Петлюра, Михайло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Грушевський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Винниченко. 20 листопада 1917 р. </a:t>
            </a:r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9A9767D2-9B71-4B55-B789-C40D4C3BA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57" y="384978"/>
            <a:ext cx="3884130" cy="526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A7B601-A6D4-45A3-A8B3-34F82B9621E1}"/>
              </a:ext>
            </a:extLst>
          </p:cNvPr>
          <p:cNvSpPr txBox="1"/>
          <p:nvPr/>
        </p:nvSpPr>
        <p:spPr>
          <a:xfrm>
            <a:off x="-456578" y="566924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Ультиматум Ради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комісарів</a:t>
            </a:r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832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1E81E8-249C-45D6-B1A9-1DEBB547D12B}"/>
              </a:ext>
            </a:extLst>
          </p:cNvPr>
          <p:cNvSpPr txBox="1"/>
          <p:nvPr/>
        </p:nvSpPr>
        <p:spPr>
          <a:xfrm>
            <a:off x="7129669" y="356359"/>
            <a:ext cx="3511826" cy="62478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Павло Григорович </a:t>
            </a:r>
            <a:r>
              <a:rPr lang="ru-RU" sz="16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Тичина</a:t>
            </a:r>
            <a:endParaRPr lang="ru-RU" sz="1600" b="1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ЯТІ ТРИДЦЯТИ</a:t>
            </a:r>
            <a:endParaRPr lang="ru-RU" sz="16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Аскольдовій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могилі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Поховали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Тридцять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мучнів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Славних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молодих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Аскольдовій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могилі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цвіт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 —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кривавій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дорозі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Нам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кого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посміла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знятись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Зрадника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рука? —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Квитне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сонце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грає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вітер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Дніпро-ріка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кого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завзявся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Каїн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Боже, покарай! —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все вони любили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коханий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край.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Вмерли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Новім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Заповіті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славою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святих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—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Аскольдовій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могилі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Поховали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21 (8)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1918 р.</a:t>
            </a:r>
            <a:endParaRPr lang="LID4096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День памяти героев Крут: 29 января, фото, история, описание, приметы">
            <a:extLst>
              <a:ext uri="{FF2B5EF4-FFF2-40B4-BE49-F238E27FC236}">
                <a16:creationId xmlns:a16="http://schemas.microsoft.com/office/drawing/2014/main" id="{360ADFA1-01BA-4E51-9BA0-B90DFC5C6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25" y="3803873"/>
            <a:ext cx="4981575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707CFAE4-2B12-4C65-A519-119EF9DA0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67" y="251523"/>
            <a:ext cx="5081233" cy="322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502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Бої за завод &quot;Арсенал&quot; у Києві 29 січня 1918 року - новини ZIKUA.TV">
            <a:extLst>
              <a:ext uri="{FF2B5EF4-FFF2-40B4-BE49-F238E27FC236}">
                <a16:creationId xmlns:a16="http://schemas.microsoft.com/office/drawing/2014/main" id="{B0C37C81-D29A-4BFA-B241-DA0A81C89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83" y="280215"/>
            <a:ext cx="5326959" cy="354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90E7BE-E17B-4D26-B144-62AAF173DA9D}"/>
              </a:ext>
            </a:extLst>
          </p:cNvPr>
          <p:cNvSpPr txBox="1"/>
          <p:nvPr/>
        </p:nvSpPr>
        <p:spPr>
          <a:xfrm>
            <a:off x="119062" y="410903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озброєних</a:t>
            </a:r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Січневого</a:t>
            </a:r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повстання</a:t>
            </a:r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5C157317-338A-4EBF-A398-444A856CC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3233916"/>
            <a:ext cx="5238750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1977A5-11C0-443B-899E-5B972875AEA5}"/>
              </a:ext>
            </a:extLst>
          </p:cNvPr>
          <p:cNvSpPr txBox="1"/>
          <p:nvPr/>
        </p:nvSpPr>
        <p:spPr>
          <a:xfrm>
            <a:off x="6361460" y="2401768"/>
            <a:ext cx="54553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Сотня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січових</a:t>
            </a:r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стрільців</a:t>
            </a:r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військової</a:t>
            </a:r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endParaRPr lang="LID40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593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44B85F-CA5E-4E78-984A-EFBA7BCB48A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07" y="266700"/>
            <a:ext cx="4067175" cy="63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«Грамота до Всього Українського Народу», якою генерал П.Скоропадський проголосив себе гетьманом України. Друкарський відбиток. Квітень 1918 р.">
            <a:extLst>
              <a:ext uri="{FF2B5EF4-FFF2-40B4-BE49-F238E27FC236}">
                <a16:creationId xmlns:a16="http://schemas.microsoft.com/office/drawing/2014/main" id="{061D175E-878C-4D20-94B8-40D22082751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37423"/>
            <a:ext cx="4971289" cy="3073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6" name="Picture 2" descr="Цирк Крутікова “Hippo-palace” - окраса Києва довоєнних часів - Вечірній Київ">
            <a:extLst>
              <a:ext uri="{FF2B5EF4-FFF2-40B4-BE49-F238E27FC236}">
                <a16:creationId xmlns:a16="http://schemas.microsoft.com/office/drawing/2014/main" id="{EF522F0E-D62A-42E9-BB92-D09D37B94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560" y="3403937"/>
            <a:ext cx="5161722" cy="318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FF80C4-20B4-4594-B909-DBCEB48074E4}"/>
              </a:ext>
            </a:extLst>
          </p:cNvPr>
          <p:cNvSpPr txBox="1"/>
          <p:nvPr/>
        </p:nvSpPr>
        <p:spPr>
          <a:xfrm>
            <a:off x="9516303" y="5575204"/>
            <a:ext cx="26756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Кінний цирк Петра Крутикова «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Hippo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Palace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 </a:t>
            </a:r>
            <a:endParaRPr lang="LID4096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43590E-A4BB-4F54-A895-9278C87AA397}"/>
              </a:ext>
            </a:extLst>
          </p:cNvPr>
          <p:cNvSpPr txBox="1"/>
          <p:nvPr/>
        </p:nvSpPr>
        <p:spPr>
          <a:xfrm>
            <a:off x="9616282" y="3403937"/>
            <a:ext cx="24474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Грамота Павла Скоропадського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307731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9955C-6322-4AAC-88CC-A87662E83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487" y="119566"/>
            <a:ext cx="9650278" cy="54256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225C82-9FAD-4966-BB3B-8BE38A9148BC}"/>
              </a:ext>
            </a:extLst>
          </p:cNvPr>
          <p:cNvSpPr txBox="1"/>
          <p:nvPr/>
        </p:nvSpPr>
        <p:spPr>
          <a:xfrm>
            <a:off x="450574" y="5657671"/>
            <a:ext cx="115956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 на інтерактивну карту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Української народної республіки доби Української центральної ради»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екскурсійного маршруту «Київськими місцями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LID409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https://www.google.com/maps/d/u/0/edit?hl=ru&amp;mid=1ttT-3GJ2ta1vz1l5FHqPLSpssHb_Wi6O&amp;ll=50.44838145038789%2C30.50709552855964&amp;z=15</a:t>
            </a:r>
          </a:p>
        </p:txBody>
      </p:sp>
    </p:spTree>
    <p:extLst>
      <p:ext uri="{BB962C8B-B14F-4D97-AF65-F5344CB8AC3E}">
        <p14:creationId xmlns:p14="http://schemas.microsoft.com/office/powerpoint/2010/main" val="4223475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613E8E-3605-4430-ADB4-63BCE8AB884F}"/>
              </a:ext>
            </a:extLst>
          </p:cNvPr>
          <p:cNvSpPr txBox="1"/>
          <p:nvPr/>
        </p:nvSpPr>
        <p:spPr>
          <a:xfrm>
            <a:off x="410818" y="406698"/>
            <a:ext cx="6877877" cy="32746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Вулиці, сквери, бульвари, площі, будівлі центральної частини Києва були свідками різних подій Української революції 1917-1921 років та діяльності Української центральної ради: як визначних, урочистих, сповнених духом національного піднесення в процесі українського державотворення, так і трагічних. Та всі ці події відгукуються у серцях українців і тепер. 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60759D-510C-4D30-A74D-D71511962F9F}"/>
              </a:ext>
            </a:extLst>
          </p:cNvPr>
          <p:cNvSpPr txBox="1"/>
          <p:nvPr/>
        </p:nvSpPr>
        <p:spPr>
          <a:xfrm>
            <a:off x="3617842" y="3840338"/>
            <a:ext cx="7341705" cy="28129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Створена інтерактивна карта екскурсійного маршруту «Київськими місцями Української народної республіки доби Української центральної ради» дозволяє не виходячи з дому «пройтися» вулицями Києва та дізнатися про події тих часів і місця де вони відбувалися. Особливо актуальним це стає в умовах карантину. </a:t>
            </a:r>
            <a:endParaRPr lang="LID4096" sz="2000" dirty="0"/>
          </a:p>
        </p:txBody>
      </p:sp>
    </p:spTree>
    <p:extLst>
      <p:ext uri="{BB962C8B-B14F-4D97-AF65-F5344CB8AC3E}">
        <p14:creationId xmlns:p14="http://schemas.microsoft.com/office/powerpoint/2010/main" val="277044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B0F0"/>
            </a:gs>
            <a:gs pos="63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0C25B0C-6B71-4A6F-BF45-363186B4CFB4}"/>
              </a:ext>
            </a:extLst>
          </p:cNvPr>
          <p:cNvSpPr txBox="1"/>
          <p:nvPr/>
        </p:nvSpPr>
        <p:spPr>
          <a:xfrm>
            <a:off x="477077" y="988816"/>
            <a:ext cx="11039061" cy="46081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використаних джерел: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63055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Дорошенко Д. Історія України 1917–1923. Т 1. Доба Центральної Ради. Ужгород, 1932.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63055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Грушевський М.С.[Промови на українській маніфестації у Києві 19 березня 1917 р.] / М. С. Грушевський // Грушевський, Михайло Сергійович. Твори: у 50 т. / М. С. Грушевський;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редкол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.: П. Сохань (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ред.), Я. Дашкевич, І.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Гирич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ін.. – Львів: Видавництво "Світ". – 2007. Т. 4.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Кн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1. –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3 - 4..)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63055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Гай-Нижник П.П. Формування центральних та місцевих органів виконавчої влади в Україні за доби Центральної Ради (1917-1918 рр.) // Збірник наукових праць Науково-дослідного інституту українознавства. - К., Українське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агенство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інформаціїї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друку "Рада", 2009. -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Вип.ХХІ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V. -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С.229-270.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63055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Українська революція 1917-21 – Режим доступу:  </a:t>
            </a:r>
            <a: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https://old.uinp.gov.ua/page/ukrainska-revolyutsiya-1917-21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630555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1918 -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проголошення Конституції УНР – Режим доступу: </a:t>
            </a:r>
            <a: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https://uinp.gov.ua/istorychnyy-kalendar/kviten/29/3488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Держава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UA.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Гетьманат Павла Скоропадського – Режим доступу: </a:t>
            </a:r>
            <a: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https://uinp.gov.ua/informaciyni-materialy/vchytelyam/metodychni-rekomendaciyi/derzhava-ua-getmanat-pavla-skoropadskogo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465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725</Words>
  <Application>Microsoft Office PowerPoint</Application>
  <PresentationFormat>Широкоэкранный</PresentationFormat>
  <Paragraphs>46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Galinka</dc:creator>
  <cp:lastModifiedBy>Galinka</cp:lastModifiedBy>
  <cp:revision>22</cp:revision>
  <dcterms:created xsi:type="dcterms:W3CDTF">2021-04-04T12:03:06Z</dcterms:created>
  <dcterms:modified xsi:type="dcterms:W3CDTF">2021-04-06T15:07:43Z</dcterms:modified>
</cp:coreProperties>
</file>