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F44C-5976-4FCE-874C-4FCB637BB3D5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29A2-4E95-4B72-AB5A-73CF00CF17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EF22-1C72-4396-A639-ACC7D01CDD34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FA77-3466-40CF-8FD3-B97D007896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232C-CD4A-4159-AB23-642D7C358048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891A-6E88-47D1-8FA8-0644FE3778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FA00-3550-47F6-B99D-A2C650C11F0F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D460-2BE6-4002-B12D-E35B959ED6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027F-DDEF-42F2-8E10-D36B4A34151C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EA89-4FFA-4A51-8AFD-9AB886680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2320-9EE6-4EC9-A032-FA871234E9E9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7E19-C0B1-4C98-AF53-1D2D670413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0FB5-1B3C-4F24-A0AB-41234BAFD981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6029F-76F6-4A2F-8645-2791982DE1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A86D-9567-4A39-9367-D32751AE4743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61E8-17CA-4450-935E-1B9C525EA5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F99A-3CB6-415A-9FD0-635CED19F04A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9863-5079-4E2B-ACAC-501FD3E487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8799-E14A-44D7-8DB1-106C055B9A41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1EB6-1B5E-4BB3-B48F-EA0CD51AE8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833B-EB3F-4B5F-8881-DE01E719F6C8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CAD3-2481-4946-9485-7BCB747ABB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41AD4-943A-46B2-BB25-607D014626CC}" type="datetimeFigureOut">
              <a:rPr lang="uk-UA"/>
              <a:pPr>
                <a:defRPr/>
              </a:pPr>
              <a:t>23.04.2021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4F2937-F796-4DBA-BFA6-C797F5CDF1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ilight.com.ua/ua/kak-sozdavalis-svetodiodnye-lampy-nemnogo-faktov/" TargetMode="External"/><Relationship Id="rId3" Type="http://schemas.openxmlformats.org/officeDocument/2006/relationships/hyperlink" Target="https://uk.wikipedia.org/wiki" TargetMode="External"/><Relationship Id="rId7" Type="http://schemas.openxmlformats.org/officeDocument/2006/relationships/hyperlink" Target="https://clout.com.ua/tomas-edison-czikavi-fakty.html" TargetMode="External"/><Relationship Id="rId12" Type="http://schemas.openxmlformats.org/officeDocument/2006/relationships/hyperlink" Target="https://vinsvit.ua/ua/articles/ten-facts-about-led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teram.com.ua/uk/articles-and-video/interesting-facts-about-led/" TargetMode="External"/><Relationship Id="rId11" Type="http://schemas.openxmlformats.org/officeDocument/2006/relationships/hyperlink" Target="https://ecenter.mkrada.gov.ua/&#1087;&#1086;&#1088;&#1072;&#1076;&#1080;-&#1079;-&#1077;&#1085;&#1077;&#1088;&#1075;&#1086;&#1077;&#1092;&#1077;&#1082;&#1090;&#1080;&#1074;&#1085;&#1086;&#1089;&#1090;&#1110;-5/" TargetMode="External"/><Relationship Id="rId5" Type="http://schemas.openxmlformats.org/officeDocument/2006/relationships/hyperlink" Target="http://betar.org.ua/primitni-fakti-pro-lampah/" TargetMode="External"/><Relationship Id="rId10" Type="http://schemas.openxmlformats.org/officeDocument/2006/relationships/hyperlink" Target="https://sies.gov.ua/zvernennya-gromadyan/najbilsh-zapituvana-informaciya/osnovni-pravila-oshchadlivogo-vikoristannya-elektroenergiyi" TargetMode="External"/><Relationship Id="rId4" Type="http://schemas.openxmlformats.org/officeDocument/2006/relationships/hyperlink" Target="https://phm.cuspu.edu.ua/nauka/naukovo-populiarni-publikatsii/851-istoriya-vidkryttya-ta-rozvytku-elektrychnoyi-lampy-rozzharyuvannya.html" TargetMode="External"/><Relationship Id="rId9" Type="http://schemas.openxmlformats.org/officeDocument/2006/relationships/hyperlink" Target="https://lustra-style.com.ua/ua/articles/130.tipi_tsokoliv_v_lampa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858565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Тема: дослідження споживання електроенергії в оселі лампами різних типів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1989138"/>
            <a:ext cx="5545138" cy="647700"/>
          </a:xfrm>
        </p:spPr>
        <p:txBody>
          <a:bodyPr/>
          <a:lstStyle/>
          <a:p>
            <a:pPr algn="ctr"/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Номінація «Технік-Юніор»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32138" y="4614863"/>
            <a:ext cx="5616575" cy="1622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Виконав: Коваль Сергій Сергійович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учень 9 класу Ічнянського ЗЗСО І-ІІІ ст. № 4 Ічнянської міської ради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Керівник: Коваль С. А., учитель фізики </a:t>
            </a:r>
            <a:r>
              <a:rPr lang="uk-UA">
                <a:latin typeface="Times New Roman" pitchFamily="18" charset="0"/>
              </a:rPr>
              <a:t>Ічнянського ЗЗСО І-ІІІ ст. № 4 Ічнянської міської ради 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455738" y="474663"/>
            <a:ext cx="6337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Всеукраїнський  інтерактивний конкурс «МАН-Юніор Дослідник»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80040" cy="5955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Аналіз проведеної роботи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04800" y="1268413"/>
            <a:ext cx="8686800" cy="51847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Порівняльна таблиця споживання електроенергії</a:t>
            </a:r>
          </a:p>
          <a:p>
            <a:pPr marL="0" indent="0">
              <a:buFont typeface="Wingdings 2" pitchFamily="18" charset="2"/>
              <a:buNone/>
            </a:pPr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uk-UA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Лампи підбирав різних типів, але з однаковим світловим потоком, як заявляють їх виробники.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З таблиці видно, що найбільше споживає електроенергії лампа розжарення, а найменше – світлодіодна.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 2" pitchFamily="18" charset="2"/>
              <a:buNone/>
            </a:pPr>
            <a:endParaRPr lang="uk-UA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59" name="Group 31"/>
          <p:cNvGraphicFramePr>
            <a:graphicFrameLocks noGrp="1"/>
          </p:cNvGraphicFramePr>
          <p:nvPr/>
        </p:nvGraphicFramePr>
        <p:xfrm>
          <a:off x="250825" y="2565400"/>
          <a:ext cx="8497888" cy="1860550"/>
        </p:xfrm>
        <a:graphic>
          <a:graphicData uri="http://schemas.openxmlformats.org/drawingml/2006/table">
            <a:tbl>
              <a:tblPr/>
              <a:tblGrid>
                <a:gridCol w="2449513"/>
                <a:gridCol w="2087562"/>
                <a:gridCol w="1944688"/>
                <a:gridCol w="20161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лампи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Потужність, Вт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Напруга,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струму,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Лампа розжарення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 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224,5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0,315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Люмінесцентна лампа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Світлодіодна лампа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411163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висновок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413"/>
            <a:ext cx="5635625" cy="1728787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Під час досліду я переконався в тому, що найменше споживають електроенергії світлодіодна лампа, а найбільше – лампа розжарення при однаковому світловому потоці.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 l="5229" t="21194"/>
          <a:stretch>
            <a:fillRect/>
          </a:stretch>
        </p:blipFill>
        <p:spPr bwMode="auto">
          <a:xfrm>
            <a:off x="468313" y="3284538"/>
            <a:ext cx="307022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25538"/>
            <a:ext cx="28003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708400" y="5013325"/>
            <a:ext cx="51133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      Лампа розжарення споживає більший струм, ніж світлодіодна лампа і люмінесцентна разом взяті.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Рекомендації по економії електроенергії на освітлення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554163"/>
            <a:ext cx="8135937" cy="41068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результатами проведених дослідів можу порадити: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освітлення використовувати світлодіодні лампи, як найбільш економні в плані споживання електроенергії.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Якщо виходите з кімнати, вимикайте світло, тоді лампа не споживає струму.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Використовуйте лампи необхідної потужності, бо велика потужність призведе до більших втрат, або використовуйте декілька ламп невеликої потужності, які вмикаються окремо.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Рекомендації по економії електроенергії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Використовуйте енергоефективну побутову техніку.</a:t>
            </a:r>
          </a:p>
          <a:p>
            <a:pPr>
              <a:lnSpc>
                <a:spcPct val="90000"/>
              </a:lnSpc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Встановлюйте у своєму помешканні енергозберігаючі лампи, ви   зменшите споживання електричної енергії. </a:t>
            </a:r>
          </a:p>
          <a:p>
            <a:pPr>
              <a:lnSpc>
                <a:spcPct val="90000"/>
              </a:lnSpc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Встановлюйте світлорегулятори і датчики, які автоматично вмикають та вимикають освітлення при появі людини, зменшиться споживання електричної енергії.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експлуатуйте холодильник.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Рекомендації по економії електроенергії 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Використовуйте пральні і посудомийні машини в режимі повного завантаження.</a:t>
            </a:r>
          </a:p>
          <a:p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Вимикайте електроприлади, якими не користуєтесь.</a:t>
            </a:r>
          </a:p>
          <a:p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експлуатуйте кондиціонер.</a:t>
            </a:r>
          </a:p>
          <a:p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обладнуйте помешкання освітлювальними приладами.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invalidUrl="https:///"/>
              </a:rPr>
              <a:t>https://</a:t>
            </a: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uk.wikipedia.org/wiki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https://phm.cuspu.edu.ua/nauka/naukovo-populiarni-publikatsii/851-istoriya-vidkryttya-ta-rozvytku-elektrychnoyi-lampy-rozzharyuvannya.html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http://betar.org.ua/primitni-fakti-pro-lampah/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https://masteram.com.ua/uk/articles-and-video/interesting-facts-about-led/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https://clout.com.ua/tomas-edison-czikavi-fakty.html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https://milight.com.ua/ua/kak-sozdavalis-svetodiodnye-lampy-nemnogo-faktov/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https://lustra-style.com.ua/ua/articles/130.tipi_tsokoliv_v_lampah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https://sies.gov.ua/zvernennya-gromadyan/najbilsh-zapituvana-informaciya/osnovni-pravila-oshchadlivogo-vikoristannya-elektroenergiyi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https://ecenter.mkrada.gov.ua/</a:t>
            </a:r>
            <a:r>
              <a:rPr lang="uk-UA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поради-з-енергоефективності-5</a:t>
            </a: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la-Lat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https://vinsvit.ua/ua/articles/ten-facts-about-led</a:t>
            </a: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3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813"/>
            <a:ext cx="8686800" cy="604837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SzTx/>
              <a:buFont typeface="Wingdings 2" pitchFamily="18" charset="2"/>
              <a:buNone/>
            </a:pPr>
            <a:r>
              <a:rPr lang="uk-UA" sz="2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Дослідити споживання електроенергії в оселі електричними лампами різних типів, переконатися, що, так звані, «економки» дійсно економні та з'ясувати як можна зекономити на освітленні.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SzTx/>
              <a:buFont typeface="Wingdings 2" pitchFamily="18" charset="2"/>
              <a:buNone/>
            </a:pPr>
            <a:r>
              <a:rPr lang="uk-UA" sz="2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Завдання проекту: </a:t>
            </a: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Виміряти електричну потужність та споживання струму різними лампами, проаналізувати результати дослідження та створити рекомендації  по  економії електроенергії  на освітлення.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SzTx/>
              <a:buFont typeface="Wingdings 2" pitchFamily="18" charset="2"/>
              <a:buNone/>
            </a:pPr>
            <a:r>
              <a:rPr lang="uk-UA" sz="2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потужність електричних ламп.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SzTx/>
              <a:buFont typeface="Wingdings 2" pitchFamily="18" charset="2"/>
              <a:buNone/>
            </a:pPr>
            <a:r>
              <a:rPr lang="uk-UA" sz="2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електрична потужність та споживання струму різними лампами.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SzTx/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Обладнання:</a:t>
            </a: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енергометр, лампа розжарення, люмінесцентна лампа, світлодіодна лампа, патрон для вкручування ламп з вилкою та дротом.</a:t>
            </a:r>
          </a:p>
          <a:p>
            <a:pPr marL="0" indent="0">
              <a:lnSpc>
                <a:spcPct val="90000"/>
              </a:lnSpc>
            </a:pPr>
            <a:endParaRPr lang="uk-UA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27368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магазинах продається широкий спектр електричних ламп, різних за ціною, принципом роботи, складом, економічністю, впливом на довкілля.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даному проекті я вирішив дослідити споживання електроенергії в оселі найчастіше вживаними електричними лампами та з'ясувати як можна зекономити на освітленні.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uk-UA" sz="3000" smtClean="0"/>
          </a:p>
        </p:txBody>
      </p:sp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175000"/>
            <a:ext cx="46005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686800" cy="20161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Історично, першими були створені лампи розжарення, тому почну з них.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ламп розжарення є і свої переваги і свої недоліки, які майже всім відомі, але в цій роботі досліджуватиму лише споживання лампами електроенергії.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547813" y="296863"/>
            <a:ext cx="6408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i="1">
                <a:latin typeface="Times New Roman" pitchFamily="18" charset="0"/>
                <a:cs typeface="Times New Roman" pitchFamily="18" charset="0"/>
              </a:rPr>
              <a:t>Лампи розжарення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33825"/>
            <a:ext cx="37084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367188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3737" t="15414" r="23055" b="6273"/>
          <a:stretch>
            <a:fillRect/>
          </a:stretch>
        </p:blipFill>
        <p:spPr>
          <a:xfrm>
            <a:off x="608013" y="692150"/>
            <a:ext cx="1838325" cy="3617913"/>
          </a:xfrm>
        </p:spPr>
      </p:pic>
      <p:pic>
        <p:nvPicPr>
          <p:cNvPr id="17410" name="Рисунок 5"/>
          <p:cNvPicPr>
            <a:picLocks noChangeAspect="1"/>
          </p:cNvPicPr>
          <p:nvPr/>
        </p:nvPicPr>
        <p:blipFill>
          <a:blip r:embed="rId3"/>
          <a:srcRect l="21140" t="22128" r="25810"/>
          <a:stretch>
            <a:fillRect/>
          </a:stretch>
        </p:blipFill>
        <p:spPr bwMode="auto">
          <a:xfrm>
            <a:off x="3492500" y="692150"/>
            <a:ext cx="1843088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4"/>
          <a:srcRect l="13979" t="17168" r="28204"/>
          <a:stretch>
            <a:fillRect/>
          </a:stretch>
        </p:blipFill>
        <p:spPr bwMode="auto">
          <a:xfrm>
            <a:off x="6156325" y="692150"/>
            <a:ext cx="188912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468313" y="169863"/>
            <a:ext cx="8212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latin typeface="Times New Roman" pitchFamily="18" charset="0"/>
                <a:cs typeface="Times New Roman" pitchFamily="18" charset="0"/>
              </a:rPr>
              <a:t>Споживання електроенергії лампою розжарення </a:t>
            </a: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611188" y="4508500"/>
            <a:ext cx="820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P=72,3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Вт        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U=224,5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                 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І=0,315 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Виміряв потужність, напругу та силу струму в лампи розжарення.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23764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З появою компактних люмінесцентних ламп, призначених для встановлення в звичайні патрони E27 або ж E14 замість ламп з ниткою розжарювання, вони стали завойовувати популярність в побуті. Але їх зірковий час вже минув.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Побачимо, на скільки вони економніші.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850" y="47625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06400" y="333375"/>
            <a:ext cx="84248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latin typeface="Times New Roman" pitchFamily="18" charset="0"/>
                <a:cs typeface="Times New Roman" pitchFamily="18" charset="0"/>
              </a:rPr>
              <a:t>Компактні люмінесцентні лампи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46450"/>
            <a:ext cx="36004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70325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 l="15280" t="4224" r="16455" b="21265"/>
          <a:stretch>
            <a:fillRect/>
          </a:stretch>
        </p:blipFill>
        <p:spPr>
          <a:xfrm>
            <a:off x="684213" y="1022350"/>
            <a:ext cx="2068512" cy="3017838"/>
          </a:xfrm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564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Споживання електроенергії люмінесцентною лампою </a:t>
            </a:r>
            <a:endParaRPr lang="uk-UA">
              <a:latin typeface="Franklin Gothic Book" pitchFamily="34" charset="0"/>
            </a:endParaRP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66713" y="5157788"/>
            <a:ext cx="8636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Виміряв потужність, напругу та силу струму в люмінесцентної лампи.</a:t>
            </a:r>
          </a:p>
        </p:txBody>
      </p:sp>
      <p:pic>
        <p:nvPicPr>
          <p:cNvPr id="19460" name="Рисунок 7"/>
          <p:cNvPicPr>
            <a:picLocks noChangeAspect="1"/>
          </p:cNvPicPr>
          <p:nvPr/>
        </p:nvPicPr>
        <p:blipFill>
          <a:blip r:embed="rId3"/>
          <a:srcRect l="22115" t="15889" r="12094" b="17078"/>
          <a:stretch>
            <a:fillRect/>
          </a:stretch>
        </p:blipFill>
        <p:spPr bwMode="auto">
          <a:xfrm>
            <a:off x="3582988" y="1022350"/>
            <a:ext cx="2189162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/>
          <p:cNvPicPr>
            <a:picLocks noChangeAspect="1"/>
          </p:cNvPicPr>
          <p:nvPr/>
        </p:nvPicPr>
        <p:blipFill>
          <a:blip r:embed="rId4"/>
          <a:srcRect l="13905" t="19621" r="24918" b="8290"/>
          <a:stretch>
            <a:fillRect/>
          </a:stretch>
        </p:blipFill>
        <p:spPr bwMode="auto">
          <a:xfrm>
            <a:off x="6443663" y="1022350"/>
            <a:ext cx="1893887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611188" y="4292600"/>
            <a:ext cx="7921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  P=20 Вт                               U=232,8 В                   І=0,114 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686800" cy="18002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Світлодіодна лампа з'явилася, порівняно з іншими типами ламп,  недавно, але завоювала свою популярність і майже повністю витіснила лампи розжарення та люмінесцентні лампи з побуту.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Спробуємо переконатися в тому, що вони найменше споживають електроенергії.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124075" y="263525"/>
            <a:ext cx="4621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i="1">
                <a:latin typeface="Times New Roman" pitchFamily="18" charset="0"/>
                <a:cs typeface="Times New Roman" pitchFamily="18" charset="0"/>
              </a:rPr>
              <a:t>Світлодіодна лампа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t="18716" b="19800"/>
          <a:stretch>
            <a:fillRect/>
          </a:stretch>
        </p:blipFill>
        <p:spPr bwMode="auto">
          <a:xfrm>
            <a:off x="2268538" y="3789363"/>
            <a:ext cx="417671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25145" t="3340" r="4088" b="17213"/>
          <a:stretch>
            <a:fillRect/>
          </a:stretch>
        </p:blipFill>
        <p:spPr>
          <a:xfrm>
            <a:off x="652463" y="981075"/>
            <a:ext cx="2184400" cy="3278188"/>
          </a:xfrm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13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i="1">
                <a:latin typeface="Times New Roman" pitchFamily="18" charset="0"/>
                <a:cs typeface="Times New Roman" pitchFamily="18" charset="0"/>
              </a:rPr>
              <a:t>Споживання електроенергії світлодіодною лампою</a:t>
            </a:r>
          </a:p>
        </p:txBody>
      </p:sp>
      <p:pic>
        <p:nvPicPr>
          <p:cNvPr id="21507" name="Рисунок 5"/>
          <p:cNvPicPr>
            <a:picLocks noChangeAspect="1"/>
          </p:cNvPicPr>
          <p:nvPr/>
        </p:nvPicPr>
        <p:blipFill>
          <a:blip r:embed="rId3"/>
          <a:srcRect l="12570" t="24873" r="20868" b="4407"/>
          <a:stretch>
            <a:fillRect/>
          </a:stretch>
        </p:blipFill>
        <p:spPr bwMode="auto">
          <a:xfrm>
            <a:off x="3381375" y="981075"/>
            <a:ext cx="23082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/>
          <p:cNvPicPr>
            <a:picLocks noChangeAspect="1"/>
          </p:cNvPicPr>
          <p:nvPr/>
        </p:nvPicPr>
        <p:blipFill>
          <a:blip r:embed="rId4"/>
          <a:srcRect l="15889" t="20476" r="17949" b="9935"/>
          <a:stretch>
            <a:fillRect/>
          </a:stretch>
        </p:blipFill>
        <p:spPr bwMode="auto">
          <a:xfrm>
            <a:off x="6300788" y="981075"/>
            <a:ext cx="233045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192088" y="4437063"/>
            <a:ext cx="87010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   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P=9,5 Вт                               U=235,5 В                   І=0,061 А </a:t>
            </a:r>
            <a:endParaRPr lang="uk-UA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23850" y="5229225"/>
            <a:ext cx="8496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Виміряв потужність, напругу та силу струму в світлодіодної лампи.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669</TotalTime>
  <Words>529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 С. С.</dc:creator>
  <cp:lastModifiedBy>Admin</cp:lastModifiedBy>
  <cp:revision>38</cp:revision>
  <dcterms:created xsi:type="dcterms:W3CDTF">2021-04-21T07:43:44Z</dcterms:created>
  <dcterms:modified xsi:type="dcterms:W3CDTF">2021-04-23T12:52:15Z</dcterms:modified>
</cp:coreProperties>
</file>