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68" r:id="rId4"/>
    <p:sldId id="273" r:id="rId5"/>
    <p:sldId id="272" r:id="rId6"/>
    <p:sldId id="270" r:id="rId7"/>
    <p:sldId id="263" r:id="rId8"/>
    <p:sldId id="271" r:id="rId9"/>
    <p:sldId id="260" r:id="rId10"/>
    <p:sldId id="261" r:id="rId11"/>
    <p:sldId id="259" r:id="rId12"/>
    <p:sldId id="269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45" autoAdjust="0"/>
  </p:normalViewPr>
  <p:slideViewPr>
    <p:cSldViewPr>
      <p:cViewPr>
        <p:scale>
          <a:sx n="68" d="100"/>
          <a:sy n="68" d="100"/>
        </p:scale>
        <p:origin x="-1277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F75CD7C-B415-4110-B058-745D9120237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974EED4-9D35-4014-8CF4-3FAAA9259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75CD7C-B415-4110-B058-745D9120237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4EED4-9D35-4014-8CF4-3FAAA9259C2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75CD7C-B415-4110-B058-745D9120237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4EED4-9D35-4014-8CF4-3FAAA9259C2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75CD7C-B415-4110-B058-745D9120237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4EED4-9D35-4014-8CF4-3FAAA9259C2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75CD7C-B415-4110-B058-745D9120237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4EED4-9D35-4014-8CF4-3FAAA9259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75CD7C-B415-4110-B058-745D9120237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4EED4-9D35-4014-8CF4-3FAAA9259C29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75CD7C-B415-4110-B058-745D9120237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4EED4-9D35-4014-8CF4-3FAAA9259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F75CD7C-B415-4110-B058-745D9120237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4EED4-9D35-4014-8CF4-3FAAA9259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F75CD7C-B415-4110-B058-745D9120237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974EED4-9D35-4014-8CF4-3FAAA9259C2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75CD7C-B415-4110-B058-745D9120237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4EED4-9D35-4014-8CF4-3FAAA9259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75CD7C-B415-4110-B058-745D9120237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4EED4-9D35-4014-8CF4-3FAAA9259C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F75CD7C-B415-4110-B058-745D9120237F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974EED4-9D35-4014-8CF4-3FAAA9259C2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8" cy="457200"/>
          </a:xfrm>
        </p:spPr>
        <p:txBody>
          <a:bodyPr>
            <a:noAutofit/>
          </a:bodyPr>
          <a:lstStyle/>
          <a:p>
            <a:pPr algn="ctr"/>
            <a:r>
              <a:rPr lang="ru-RU" sz="2000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 </a:t>
            </a:r>
            <a:r>
              <a:rPr lang="ru-RU" sz="2000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юних</a:t>
            </a: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винахідників</a:t>
            </a: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«МАН-ЮНІОР ДОСЛІДНИК -  202</a:t>
            </a:r>
            <a:r>
              <a:rPr lang="en-US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  </a:t>
            </a:r>
            <a:r>
              <a:rPr lang="ru-RU" sz="2000" b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</a:t>
            </a: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«</a:t>
            </a:r>
            <a:r>
              <a:rPr lang="ru-RU" sz="2000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Еколог-Юніор</a:t>
            </a: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uk-UA" sz="2000" b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400" b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uk-UA" sz="2400" b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ru-RU" sz="2400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роблеми</a:t>
            </a:r>
            <a:r>
              <a:rPr lang="ru-RU" sz="24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водозабезпечення</a:t>
            </a:r>
            <a:r>
              <a:rPr lang="ru-RU" sz="24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омічнянської</a:t>
            </a:r>
            <a:r>
              <a:rPr lang="ru-RU" sz="24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400" b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ОТГ</a:t>
            </a:r>
            <a:endParaRPr lang="ru-RU" sz="2400" b="0" dirty="0">
              <a:ln w="1905">
                <a:solidFill>
                  <a:schemeClr val="tx1"/>
                </a:solidFill>
              </a:ln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179512" y="4221088"/>
            <a:ext cx="4464496" cy="457200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uk-UA" sz="2000" b="1" i="1" dirty="0" smtClean="0">
                <a:solidFill>
                  <a:schemeClr val="tx1"/>
                </a:solidFill>
              </a:rPr>
              <a:t>Автори: </a:t>
            </a:r>
          </a:p>
          <a:p>
            <a:pPr marL="109728" indent="0" algn="just">
              <a:buNone/>
            </a:pPr>
            <a:r>
              <a:rPr lang="uk-UA" sz="1800" i="1" dirty="0" err="1" smtClean="0">
                <a:solidFill>
                  <a:schemeClr val="tx1"/>
                </a:solidFill>
              </a:rPr>
              <a:t>Гупаленко</a:t>
            </a:r>
            <a:r>
              <a:rPr lang="uk-UA" sz="1800" i="1" dirty="0" smtClean="0">
                <a:solidFill>
                  <a:schemeClr val="tx1"/>
                </a:solidFill>
              </a:rPr>
              <a:t> Марія та </a:t>
            </a:r>
            <a:r>
              <a:rPr lang="uk-UA" sz="1800" i="1" dirty="0" err="1" smtClean="0">
                <a:solidFill>
                  <a:schemeClr val="tx1"/>
                </a:solidFill>
              </a:rPr>
              <a:t>Лісовенко</a:t>
            </a:r>
            <a:r>
              <a:rPr lang="uk-UA" sz="1800" i="1" dirty="0" smtClean="0">
                <a:solidFill>
                  <a:schemeClr val="tx1"/>
                </a:solidFill>
              </a:rPr>
              <a:t> Анна    - учениці   </a:t>
            </a:r>
            <a:r>
              <a:rPr lang="uk-UA" sz="1800" i="1" dirty="0">
                <a:solidFill>
                  <a:schemeClr val="tx1"/>
                </a:solidFill>
              </a:rPr>
              <a:t>9-х  класів  Помічнянської загальноосвітньої </a:t>
            </a:r>
          </a:p>
          <a:p>
            <a:pPr marL="109728" indent="0" algn="just">
              <a:buNone/>
            </a:pPr>
            <a:r>
              <a:rPr lang="uk-UA" sz="1800" i="1" dirty="0" smtClean="0">
                <a:solidFill>
                  <a:schemeClr val="tx1"/>
                </a:solidFill>
              </a:rPr>
              <a:t>школи  І </a:t>
            </a:r>
            <a:r>
              <a:rPr lang="uk-UA" sz="1800" i="1" dirty="0">
                <a:solidFill>
                  <a:schemeClr val="tx1"/>
                </a:solidFill>
              </a:rPr>
              <a:t>–ІІІст.№1 імені Героя України </a:t>
            </a:r>
            <a:r>
              <a:rPr lang="uk-UA" sz="1800" i="1" dirty="0" smtClean="0">
                <a:solidFill>
                  <a:schemeClr val="tx1"/>
                </a:solidFill>
              </a:rPr>
              <a:t>	     </a:t>
            </a:r>
            <a:r>
              <a:rPr lang="uk-UA" sz="1800" i="1" dirty="0" err="1" smtClean="0">
                <a:solidFill>
                  <a:schemeClr val="tx1"/>
                </a:solidFill>
              </a:rPr>
              <a:t>Березняка</a:t>
            </a:r>
            <a:r>
              <a:rPr lang="uk-UA" sz="1800" i="1" dirty="0">
                <a:solidFill>
                  <a:schemeClr val="tx1"/>
                </a:solidFill>
              </a:rPr>
              <a:t> </a:t>
            </a:r>
            <a:r>
              <a:rPr lang="uk-UA" sz="1800" i="1" dirty="0" smtClean="0">
                <a:solidFill>
                  <a:schemeClr val="tx1"/>
                </a:solidFill>
              </a:rPr>
              <a:t>Євгена </a:t>
            </a:r>
            <a:r>
              <a:rPr lang="uk-UA" sz="1800" i="1" dirty="0">
                <a:solidFill>
                  <a:schemeClr val="tx1"/>
                </a:solidFill>
              </a:rPr>
              <a:t>Степановича Помічнянської </a:t>
            </a:r>
            <a:r>
              <a:rPr lang="uk-UA" sz="1800" i="1" dirty="0" smtClean="0">
                <a:solidFill>
                  <a:schemeClr val="tx1"/>
                </a:solidFill>
              </a:rPr>
              <a:t>міської ради </a:t>
            </a:r>
            <a:r>
              <a:rPr lang="uk-UA" sz="1800" i="1" dirty="0">
                <a:solidFill>
                  <a:schemeClr val="tx1"/>
                </a:solidFill>
              </a:rPr>
              <a:t>Кіровоградської </a:t>
            </a:r>
            <a:r>
              <a:rPr lang="uk-UA" sz="1800" i="1" dirty="0" smtClean="0">
                <a:solidFill>
                  <a:schemeClr val="tx1"/>
                </a:solidFill>
              </a:rPr>
              <a:t>області</a:t>
            </a:r>
          </a:p>
          <a:p>
            <a:pPr algn="just"/>
            <a:endParaRPr lang="uk-UA" sz="2000" i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4"/>
          <a:stretch/>
        </p:blipFill>
        <p:spPr bwMode="auto">
          <a:xfrm>
            <a:off x="179512" y="1817914"/>
            <a:ext cx="1728192" cy="2031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0" t="21335" r="84699" b="68366"/>
          <a:stretch/>
        </p:blipFill>
        <p:spPr bwMode="auto">
          <a:xfrm>
            <a:off x="2195736" y="1730414"/>
            <a:ext cx="1656184" cy="213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672" y="1902395"/>
            <a:ext cx="1452735" cy="1886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60032" y="4365104"/>
            <a:ext cx="41764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Керівник</a:t>
            </a:r>
            <a:r>
              <a:rPr lang="ru-RU" b="1" dirty="0"/>
              <a:t> </a:t>
            </a:r>
            <a:r>
              <a:rPr lang="ru-RU" b="1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/>
              <a:t>Скороход </a:t>
            </a:r>
            <a:r>
              <a:rPr lang="ru-RU" dirty="0" err="1"/>
              <a:t>Світлана</a:t>
            </a:r>
            <a:r>
              <a:rPr lang="ru-RU" dirty="0"/>
              <a:t> </a:t>
            </a:r>
            <a:r>
              <a:rPr lang="ru-RU" dirty="0" err="1"/>
              <a:t>Вікторівна</a:t>
            </a:r>
            <a:r>
              <a:rPr lang="ru-RU" dirty="0"/>
              <a:t>, учитель </a:t>
            </a:r>
            <a:r>
              <a:rPr lang="ru-RU" dirty="0" err="1"/>
              <a:t>фізики</a:t>
            </a:r>
            <a:r>
              <a:rPr lang="ru-RU" dirty="0"/>
              <a:t> Помічнянської </a:t>
            </a:r>
            <a:r>
              <a:rPr lang="ru-RU" dirty="0" err="1"/>
              <a:t>загальноосвітньої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 І-ІІІ </a:t>
            </a:r>
            <a:r>
              <a:rPr lang="ru-RU" dirty="0" err="1"/>
              <a:t>ступенів</a:t>
            </a:r>
            <a:r>
              <a:rPr lang="ru-RU" dirty="0"/>
              <a:t> № 1 </a:t>
            </a:r>
            <a:r>
              <a:rPr lang="ru-RU" dirty="0" err="1"/>
              <a:t>імені</a:t>
            </a:r>
            <a:r>
              <a:rPr lang="ru-RU" dirty="0"/>
              <a:t> Героя </a:t>
            </a:r>
            <a:r>
              <a:rPr lang="ru-RU" dirty="0" err="1"/>
              <a:t>України</a:t>
            </a:r>
            <a:r>
              <a:rPr lang="ru-RU" dirty="0"/>
              <a:t> Березняка </a:t>
            </a:r>
            <a:r>
              <a:rPr lang="ru-RU" dirty="0" err="1"/>
              <a:t>Євгена</a:t>
            </a:r>
            <a:r>
              <a:rPr lang="ru-RU" dirty="0"/>
              <a:t> Степановича Помічнянської </a:t>
            </a:r>
            <a:r>
              <a:rPr lang="ru-RU" dirty="0" err="1"/>
              <a:t>міської</a:t>
            </a:r>
            <a:r>
              <a:rPr lang="ru-RU" dirty="0"/>
              <a:t> ради </a:t>
            </a:r>
            <a:r>
              <a:rPr lang="ru-RU" dirty="0" err="1"/>
              <a:t>Кіровоградської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984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6336704"/>
          </a:xfrm>
        </p:spPr>
        <p:txBody>
          <a:bodyPr>
            <a:normAutofit fontScale="92500" lnSpcReduction="10000"/>
          </a:bodyPr>
          <a:lstStyle/>
          <a:p>
            <a:pPr marL="2876550" indent="-2700338" algn="just">
              <a:buNone/>
            </a:pPr>
            <a:r>
              <a:rPr lang="ru-RU" sz="2400" b="1" dirty="0"/>
              <a:t>Мета проєкту: </a:t>
            </a:r>
            <a:r>
              <a:rPr lang="ru-RU" sz="2400" b="1" dirty="0" smtClean="0"/>
              <a:t>    </a:t>
            </a:r>
            <a:r>
              <a:rPr lang="ru-RU" sz="2400" dirty="0" err="1" smtClean="0"/>
              <a:t>з’ясувати</a:t>
            </a:r>
            <a:r>
              <a:rPr lang="ru-RU" sz="2400" dirty="0" smtClean="0"/>
              <a:t> </a:t>
            </a:r>
            <a:r>
              <a:rPr lang="ru-RU" sz="2400" dirty="0"/>
              <a:t>причини </a:t>
            </a:r>
            <a:r>
              <a:rPr lang="ru-RU" sz="2400" dirty="0" err="1"/>
              <a:t>зникнення</a:t>
            </a:r>
            <a:r>
              <a:rPr lang="ru-RU" sz="2400" dirty="0"/>
              <a:t> води в </a:t>
            </a:r>
            <a:r>
              <a:rPr lang="ru-RU" sz="2400" dirty="0" err="1" smtClean="0"/>
              <a:t>місцевих</a:t>
            </a:r>
            <a:r>
              <a:rPr lang="ru-RU" sz="2400" dirty="0" smtClean="0"/>
              <a:t> </a:t>
            </a:r>
            <a:r>
              <a:rPr lang="ru-RU" sz="2400" dirty="0" err="1"/>
              <a:t>колодязях</a:t>
            </a:r>
            <a:r>
              <a:rPr lang="ru-RU" sz="2400" dirty="0"/>
              <a:t> та </a:t>
            </a:r>
            <a:r>
              <a:rPr lang="ru-RU" sz="2400" dirty="0" err="1"/>
              <a:t>водоймах</a:t>
            </a:r>
            <a:r>
              <a:rPr lang="ru-RU" sz="2400" dirty="0" smtClean="0"/>
              <a:t>.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r>
              <a:rPr lang="ru-RU" sz="2400" b="1" dirty="0" err="1" smtClean="0"/>
              <a:t>Об’єкт</a:t>
            </a:r>
            <a:r>
              <a:rPr lang="ru-RU" sz="2400" b="1" dirty="0" smtClean="0"/>
              <a:t> </a:t>
            </a:r>
            <a:r>
              <a:rPr lang="ru-RU" sz="2400" b="1" dirty="0" err="1"/>
              <a:t>дослідження</a:t>
            </a:r>
            <a:r>
              <a:rPr lang="ru-RU" sz="2400" b="1" dirty="0"/>
              <a:t> </a:t>
            </a:r>
            <a:r>
              <a:rPr lang="ru-RU" sz="2400" b="1" dirty="0" smtClean="0"/>
              <a:t>: </a:t>
            </a:r>
            <a:r>
              <a:rPr lang="ru-RU" sz="2400" dirty="0" err="1" smtClean="0"/>
              <a:t>водні</a:t>
            </a:r>
            <a:r>
              <a:rPr lang="ru-RU" sz="2400" dirty="0" smtClean="0"/>
              <a:t> </a:t>
            </a:r>
            <a:r>
              <a:rPr lang="ru-RU" sz="2400" dirty="0" err="1"/>
              <a:t>ресурси</a:t>
            </a:r>
            <a:r>
              <a:rPr lang="ru-RU" sz="2400" dirty="0"/>
              <a:t> </a:t>
            </a:r>
            <a:r>
              <a:rPr lang="ru-RU" sz="2400" dirty="0" err="1"/>
              <a:t>Помічнянської</a:t>
            </a:r>
            <a:r>
              <a:rPr lang="ru-RU" sz="2400" dirty="0"/>
              <a:t> </a:t>
            </a:r>
            <a:r>
              <a:rPr lang="ru-RU" sz="2400" dirty="0" smtClean="0"/>
              <a:t>ОТГ</a:t>
            </a:r>
          </a:p>
          <a:p>
            <a:pPr marL="0" indent="0" algn="just">
              <a:buNone/>
            </a:pPr>
            <a:endParaRPr lang="ru-RU" sz="2400" dirty="0"/>
          </a:p>
          <a:p>
            <a:pPr marL="3495675" indent="-3495675" algn="just">
              <a:buNone/>
            </a:pPr>
            <a:r>
              <a:rPr lang="ru-RU" sz="2400" b="1" dirty="0"/>
              <a:t>Предмет </a:t>
            </a:r>
            <a:r>
              <a:rPr lang="ru-RU" sz="2400" b="1" dirty="0" err="1" smtClean="0"/>
              <a:t>дослідження</a:t>
            </a:r>
            <a:r>
              <a:rPr lang="ru-RU" sz="2400" dirty="0" smtClean="0"/>
              <a:t>: </a:t>
            </a:r>
            <a:r>
              <a:rPr lang="ru-RU" sz="2400" dirty="0" err="1" smtClean="0"/>
              <a:t>рівень</a:t>
            </a:r>
            <a:r>
              <a:rPr lang="ru-RU" sz="2400" dirty="0" smtClean="0"/>
              <a:t> </a:t>
            </a:r>
            <a:r>
              <a:rPr lang="ru-RU" sz="2400" dirty="0"/>
              <a:t>води у </a:t>
            </a:r>
            <a:r>
              <a:rPr lang="ru-RU" sz="2400" dirty="0" err="1"/>
              <a:t>місцевих</a:t>
            </a:r>
            <a:r>
              <a:rPr lang="ru-RU" sz="2400" dirty="0"/>
              <a:t> </a:t>
            </a:r>
            <a:r>
              <a:rPr lang="ru-RU" sz="2400" dirty="0" err="1"/>
              <a:t>водоймах</a:t>
            </a:r>
            <a:r>
              <a:rPr lang="ru-RU" sz="2400" dirty="0"/>
              <a:t>, причини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 smtClean="0"/>
              <a:t>зниження</a:t>
            </a:r>
            <a:r>
              <a:rPr lang="ru-RU" sz="2400" dirty="0" smtClean="0"/>
              <a:t>.</a:t>
            </a:r>
          </a:p>
          <a:p>
            <a:pPr marL="0" indent="0" algn="just">
              <a:buNone/>
            </a:pPr>
            <a:endParaRPr lang="ru-RU" sz="2400" dirty="0"/>
          </a:p>
          <a:p>
            <a:pPr marL="2963863" indent="-2874963" algn="just">
              <a:buNone/>
            </a:pPr>
            <a:r>
              <a:rPr lang="ru-RU" sz="2400" b="1" dirty="0" err="1"/>
              <a:t>Методи</a:t>
            </a:r>
            <a:r>
              <a:rPr lang="ru-RU" sz="2400" b="1" dirty="0"/>
              <a:t> </a:t>
            </a:r>
            <a:r>
              <a:rPr lang="ru-RU" sz="2400" b="1" dirty="0" err="1"/>
              <a:t>дослідження</a:t>
            </a:r>
            <a:r>
              <a:rPr lang="ru-RU" sz="2400" b="1" dirty="0"/>
              <a:t>: </a:t>
            </a:r>
            <a:r>
              <a:rPr lang="ru-RU" sz="2400" dirty="0" err="1"/>
              <a:t>спостереження</a:t>
            </a:r>
            <a:r>
              <a:rPr lang="ru-RU" sz="2400" dirty="0"/>
              <a:t>, </a:t>
            </a:r>
            <a:r>
              <a:rPr lang="ru-RU" sz="2400" dirty="0" err="1"/>
              <a:t>теоретичний</a:t>
            </a:r>
            <a:r>
              <a:rPr lang="ru-RU" sz="2400" dirty="0"/>
              <a:t>, </a:t>
            </a:r>
            <a:r>
              <a:rPr lang="ru-RU" sz="2400" dirty="0" err="1"/>
              <a:t>аналіз</a:t>
            </a:r>
            <a:r>
              <a:rPr lang="ru-RU" sz="2400" dirty="0"/>
              <a:t>  </a:t>
            </a:r>
            <a:r>
              <a:rPr lang="ru-RU" sz="2400" dirty="0" err="1"/>
              <a:t>інформації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першоджерел</a:t>
            </a:r>
            <a:r>
              <a:rPr lang="ru-RU" sz="2400" dirty="0"/>
              <a:t> та </a:t>
            </a:r>
            <a:r>
              <a:rPr lang="ru-RU" sz="2400" dirty="0" err="1"/>
              <a:t>інтерв’ю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smtClean="0"/>
              <a:t>вчителями. </a:t>
            </a:r>
            <a:endParaRPr lang="ru-RU" sz="2400" dirty="0" smtClean="0"/>
          </a:p>
          <a:p>
            <a:pPr marL="0" indent="0" algn="just">
              <a:buNone/>
            </a:pPr>
            <a:endParaRPr lang="ru-RU" sz="2400" dirty="0"/>
          </a:p>
          <a:p>
            <a:pPr marL="1976438" indent="-1976438" algn="just">
              <a:buNone/>
            </a:pPr>
            <a:r>
              <a:rPr lang="ru-RU" sz="2400" b="1" dirty="0" err="1"/>
              <a:t>Завдання</a:t>
            </a:r>
            <a:r>
              <a:rPr lang="ru-RU" sz="2400" b="1" dirty="0"/>
              <a:t>: </a:t>
            </a:r>
            <a:r>
              <a:rPr lang="ru-RU" sz="2400" dirty="0" err="1"/>
              <a:t>проаналізувати</a:t>
            </a:r>
            <a:r>
              <a:rPr lang="ru-RU" sz="2400" dirty="0"/>
              <a:t> причини </a:t>
            </a:r>
            <a:r>
              <a:rPr lang="ru-RU" sz="2400" dirty="0" err="1"/>
              <a:t>зневоднення</a:t>
            </a:r>
            <a:r>
              <a:rPr lang="ru-RU" sz="2400" dirty="0"/>
              <a:t> </a:t>
            </a:r>
            <a:r>
              <a:rPr lang="ru-RU" sz="2400" dirty="0" err="1"/>
              <a:t>територій</a:t>
            </a:r>
            <a:r>
              <a:rPr lang="ru-RU" sz="2400" dirty="0"/>
              <a:t> та </a:t>
            </a:r>
            <a:r>
              <a:rPr lang="ru-RU" sz="2400" dirty="0" err="1"/>
              <a:t>розробити</a:t>
            </a:r>
            <a:r>
              <a:rPr lang="ru-RU" sz="2400" dirty="0"/>
              <a:t> план </a:t>
            </a:r>
            <a:r>
              <a:rPr lang="ru-RU" sz="2400" dirty="0" err="1"/>
              <a:t>заходів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зможуть</a:t>
            </a:r>
            <a:r>
              <a:rPr lang="ru-RU" sz="2400" dirty="0"/>
              <a:t> </a:t>
            </a:r>
            <a:r>
              <a:rPr lang="ru-RU" sz="2400" dirty="0" err="1"/>
              <a:t>покращити</a:t>
            </a:r>
            <a:r>
              <a:rPr lang="ru-RU" sz="2400" dirty="0"/>
              <a:t> </a:t>
            </a:r>
            <a:r>
              <a:rPr lang="ru-RU" sz="2400" dirty="0" err="1"/>
              <a:t>катастрофічну</a:t>
            </a:r>
            <a:r>
              <a:rPr lang="ru-RU" sz="2400" dirty="0"/>
              <a:t> </a:t>
            </a:r>
            <a:r>
              <a:rPr lang="ru-RU" sz="2400" dirty="0" err="1"/>
              <a:t>екологічну</a:t>
            </a:r>
            <a:r>
              <a:rPr lang="ru-RU" sz="2400" dirty="0"/>
              <a:t> </a:t>
            </a:r>
            <a:r>
              <a:rPr lang="ru-RU" sz="2400" dirty="0" err="1"/>
              <a:t>ситуацію</a:t>
            </a:r>
            <a:r>
              <a:rPr lang="ru-RU" sz="2400" dirty="0"/>
              <a:t> з </a:t>
            </a:r>
            <a:r>
              <a:rPr lang="ru-RU" sz="2400" dirty="0" err="1"/>
              <a:t>гідроресурсами</a:t>
            </a:r>
            <a:r>
              <a:rPr lang="ru-RU" sz="2400" dirty="0"/>
              <a:t> в </a:t>
            </a:r>
            <a:r>
              <a:rPr lang="ru-RU" sz="2400" dirty="0" err="1"/>
              <a:t>Помічнянській</a:t>
            </a:r>
            <a:r>
              <a:rPr lang="ru-RU" sz="2400" dirty="0"/>
              <a:t> ОТГ.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514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180528" y="260648"/>
            <a:ext cx="9505056" cy="5746643"/>
          </a:xfrm>
        </p:spPr>
        <p:txBody>
          <a:bodyPr>
            <a:normAutofit/>
          </a:bodyPr>
          <a:lstStyle/>
          <a:p>
            <a:pPr marL="174625" indent="-65088"/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законом </a:t>
            </a:r>
            <a:r>
              <a:rPr lang="ru-RU" dirty="0" err="1"/>
              <a:t>України</a:t>
            </a:r>
            <a:r>
              <a:rPr lang="ru-RU" dirty="0"/>
              <a:t> «Про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санітарного</a:t>
            </a:r>
            <a:r>
              <a:rPr lang="ru-RU" dirty="0"/>
              <a:t> </a:t>
            </a:r>
            <a:r>
              <a:rPr lang="ru-RU" dirty="0" smtClean="0"/>
              <a:t>та </a:t>
            </a:r>
            <a:r>
              <a:rPr lang="ru-RU" dirty="0" err="1" smtClean="0"/>
              <a:t>епідемічного</a:t>
            </a:r>
            <a:r>
              <a:rPr lang="ru-RU" dirty="0" smtClean="0"/>
              <a:t> </a:t>
            </a:r>
            <a:r>
              <a:rPr lang="ru-RU" dirty="0" err="1"/>
              <a:t>благополуччя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» (1994 р.) [1]  </a:t>
            </a:r>
            <a:r>
              <a:rPr lang="ru-RU" dirty="0" err="1"/>
              <a:t>громадяни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право на </a:t>
            </a:r>
            <a:r>
              <a:rPr lang="ru-RU" dirty="0" err="1"/>
              <a:t>безпечну</a:t>
            </a:r>
            <a:r>
              <a:rPr lang="ru-RU" dirty="0"/>
              <a:t>  для </a:t>
            </a:r>
            <a:r>
              <a:rPr lang="ru-RU" dirty="0" err="1"/>
              <a:t>здоров’я</a:t>
            </a:r>
            <a:r>
              <a:rPr lang="ru-RU" dirty="0"/>
              <a:t> та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питну</a:t>
            </a:r>
            <a:r>
              <a:rPr lang="ru-RU" dirty="0"/>
              <a:t> воду. </a:t>
            </a:r>
            <a:r>
              <a:rPr lang="ru-RU" dirty="0" err="1"/>
              <a:t>Проте</a:t>
            </a:r>
            <a:r>
              <a:rPr lang="ru-RU" dirty="0"/>
              <a:t> на </a:t>
            </a:r>
            <a:r>
              <a:rPr lang="ru-RU" dirty="0" err="1"/>
              <a:t>сьогоднішній</a:t>
            </a:r>
            <a:r>
              <a:rPr lang="ru-RU" dirty="0"/>
              <a:t> день 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недостатньо</a:t>
            </a:r>
            <a:r>
              <a:rPr lang="ru-RU" dirty="0"/>
              <a:t> води </a:t>
            </a:r>
            <a:r>
              <a:rPr lang="ru-RU" dirty="0" err="1"/>
              <a:t>відповідної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. Проблема </a:t>
            </a:r>
            <a:r>
              <a:rPr lang="ru-RU" dirty="0" err="1"/>
              <a:t>питної</a:t>
            </a:r>
            <a:r>
              <a:rPr lang="ru-RU" dirty="0"/>
              <a:t> води в </a:t>
            </a:r>
            <a:r>
              <a:rPr lang="ru-RU" dirty="0" err="1"/>
              <a:t>нашій</a:t>
            </a:r>
            <a:r>
              <a:rPr lang="ru-RU" dirty="0"/>
              <a:t> </a:t>
            </a:r>
            <a:r>
              <a:rPr lang="ru-RU" dirty="0" err="1" smtClean="0"/>
              <a:t>країні</a:t>
            </a:r>
            <a:r>
              <a:rPr lang="ru-RU" dirty="0" smtClean="0"/>
              <a:t> загальнонаціональною</a:t>
            </a:r>
            <a:r>
              <a:rPr lang="ru-RU" dirty="0"/>
              <a:t>, а </a:t>
            </a:r>
            <a:r>
              <a:rPr lang="ru-RU" dirty="0" err="1"/>
              <a:t>кількість</a:t>
            </a:r>
            <a:r>
              <a:rPr lang="ru-RU" dirty="0"/>
              <a:t> і </a:t>
            </a:r>
            <a:r>
              <a:rPr lang="ru-RU" dirty="0" err="1"/>
              <a:t>якість</a:t>
            </a:r>
            <a:r>
              <a:rPr lang="ru-RU" dirty="0"/>
              <a:t> води з </a:t>
            </a:r>
            <a:r>
              <a:rPr lang="ru-RU" dirty="0" err="1"/>
              <a:t>водогону</a:t>
            </a:r>
            <a:r>
              <a:rPr lang="ru-RU" dirty="0"/>
              <a:t> є </a:t>
            </a:r>
            <a:r>
              <a:rPr lang="ru-RU" dirty="0" err="1"/>
              <a:t>також</a:t>
            </a:r>
            <a:r>
              <a:rPr lang="ru-RU" dirty="0"/>
              <a:t> і </a:t>
            </a:r>
            <a:r>
              <a:rPr lang="ru-RU" dirty="0" err="1"/>
              <a:t>економічною</a:t>
            </a:r>
            <a:r>
              <a:rPr lang="ru-RU" dirty="0"/>
              <a:t> проблемою.  У </a:t>
            </a:r>
            <a:r>
              <a:rPr lang="ru-RU" dirty="0" err="1"/>
              <a:t>Загальнодержавній</a:t>
            </a:r>
            <a:r>
              <a:rPr lang="ru-RU" dirty="0"/>
              <a:t> </a:t>
            </a:r>
            <a:r>
              <a:rPr lang="ru-RU" dirty="0" err="1"/>
              <a:t>програмі</a:t>
            </a:r>
            <a:r>
              <a:rPr lang="ru-RU" dirty="0"/>
              <a:t> «</a:t>
            </a:r>
            <a:r>
              <a:rPr lang="ru-RU" dirty="0" err="1"/>
              <a:t>Питна</a:t>
            </a:r>
            <a:r>
              <a:rPr lang="ru-RU" dirty="0"/>
              <a:t> вода </a:t>
            </a:r>
            <a:r>
              <a:rPr lang="ru-RU" dirty="0" err="1"/>
              <a:t>України</a:t>
            </a:r>
            <a:r>
              <a:rPr lang="ru-RU" dirty="0"/>
              <a:t>» на 2006-2020 роки  [4] 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пріоритетні</a:t>
            </a:r>
            <a:r>
              <a:rPr lang="ru-RU" dirty="0"/>
              <a:t> </a:t>
            </a:r>
            <a:r>
              <a:rPr lang="ru-RU" dirty="0" err="1"/>
              <a:t>напрями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якісною</a:t>
            </a:r>
            <a:r>
              <a:rPr lang="ru-RU" dirty="0"/>
              <a:t> </a:t>
            </a:r>
            <a:r>
              <a:rPr lang="ru-RU" dirty="0" err="1"/>
              <a:t>питною</a:t>
            </a:r>
            <a:r>
              <a:rPr lang="ru-RU" dirty="0"/>
              <a:t> водою, але </a:t>
            </a:r>
            <a:r>
              <a:rPr lang="ru-RU" dirty="0" err="1"/>
              <a:t>зазначені</a:t>
            </a:r>
            <a:r>
              <a:rPr lang="ru-RU" dirty="0"/>
              <a:t> засади </a:t>
            </a:r>
            <a:r>
              <a:rPr lang="ru-RU" dirty="0" err="1"/>
              <a:t>носять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загальний</a:t>
            </a:r>
            <a:r>
              <a:rPr lang="ru-RU" dirty="0"/>
              <a:t> характер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4503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387832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SOS</a:t>
            </a:r>
            <a:r>
              <a:rPr lang="uk-UA" sz="1800" dirty="0" smtClean="0"/>
              <a:t>!!! За 2019-2020 р. у  </a:t>
            </a:r>
            <a:r>
              <a:rPr lang="uk-UA" sz="1800" dirty="0" err="1" smtClean="0"/>
              <a:t>Помічнянській</a:t>
            </a:r>
            <a:r>
              <a:rPr lang="uk-UA" sz="1800" dirty="0" smtClean="0"/>
              <a:t> ОТГ в  </a:t>
            </a:r>
            <a:r>
              <a:rPr lang="uk-UA" sz="1800" dirty="0"/>
              <a:t>садибах повисихали криниці, катастрофічна ситуація із водозабезпеченням жителів. А ще зовсім недавно (2005-2007 роки) у погребах під час весняних паводків стояла вода, подекуди рівень води у підвалах сягав 1-1,5 м.  Що ж відбувається? </a:t>
            </a:r>
            <a:endParaRPr lang="ru-RU" sz="1800" dirty="0"/>
          </a:p>
          <a:p>
            <a:r>
              <a:rPr lang="uk-UA" sz="1800" dirty="0"/>
              <a:t>Працюючи над проектом, ми дослідили стан водойми поблизу будинку культури села Помічної, яка донедавна була окрасою села і збирала на своєму березі рибалок, відпочиваючих та мешканців з усієї округи. А сьогодні бачимо ось таку  картину: забруднення та обміління ставка, який перетворився в невелику </a:t>
            </a:r>
            <a:r>
              <a:rPr lang="uk-UA" sz="1800" dirty="0" err="1" smtClean="0"/>
              <a:t>калабатину</a:t>
            </a:r>
            <a:r>
              <a:rPr lang="uk-UA" sz="1800" dirty="0" smtClean="0"/>
              <a:t> всього за липень-серпень 2020 року!!! 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200" dirty="0" smtClean="0">
                <a:effectLst/>
              </a:rPr>
              <a:t>Забезпечення  </a:t>
            </a:r>
            <a:r>
              <a:rPr lang="uk-UA" sz="2200" dirty="0">
                <a:effectLst/>
              </a:rPr>
              <a:t>населення якісною питною водою виступає стратегічним  національним інтересом будь-якої держави, у тому числі й України, що і обумовлює  актуальність та важливість проблеми, яка досліджується.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3" t="4013" r="2891" b="-4013"/>
          <a:stretch/>
        </p:blipFill>
        <p:spPr>
          <a:xfrm>
            <a:off x="-180528" y="4873191"/>
            <a:ext cx="2387600" cy="1872208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74"/>
          <a:stretch/>
        </p:blipFill>
        <p:spPr>
          <a:xfrm>
            <a:off x="2197613" y="4768675"/>
            <a:ext cx="2907798" cy="190619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5"/>
          <a:stretch/>
        </p:blipFill>
        <p:spPr bwMode="auto">
          <a:xfrm>
            <a:off x="4644008" y="4811013"/>
            <a:ext cx="3062735" cy="190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706743" y="4768675"/>
            <a:ext cx="159495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/>
              <a:t>Висохла</a:t>
            </a:r>
            <a:r>
              <a:rPr lang="ru-RU" sz="1200" dirty="0"/>
              <a:t> </a:t>
            </a:r>
            <a:r>
              <a:rPr lang="ru-RU" sz="1200" dirty="0" err="1"/>
              <a:t>водойма</a:t>
            </a:r>
            <a:r>
              <a:rPr lang="ru-RU" sz="1200" dirty="0"/>
              <a:t> ставу </a:t>
            </a:r>
            <a:r>
              <a:rPr lang="ru-RU" sz="1200" dirty="0" err="1"/>
              <a:t>біля</a:t>
            </a:r>
            <a:r>
              <a:rPr lang="ru-RU" sz="1200" dirty="0"/>
              <a:t> БК села </a:t>
            </a:r>
            <a:r>
              <a:rPr lang="ru-RU" sz="1200" dirty="0" err="1" smtClean="0"/>
              <a:t>Помічна</a:t>
            </a:r>
            <a:r>
              <a:rPr lang="ru-RU" sz="1200" dirty="0"/>
              <a:t>. </a:t>
            </a:r>
            <a:r>
              <a:rPr lang="ru-RU" sz="1200" dirty="0" err="1" smtClean="0"/>
              <a:t>Проєкт</a:t>
            </a:r>
            <a:r>
              <a:rPr lang="ru-RU" sz="1200" dirty="0" smtClean="0"/>
              <a:t> </a:t>
            </a:r>
            <a:r>
              <a:rPr lang="ru-RU" sz="1200" dirty="0" err="1" smtClean="0"/>
              <a:t>Проблеми</a:t>
            </a:r>
            <a:r>
              <a:rPr lang="ru-RU" sz="1200" dirty="0" smtClean="0"/>
              <a:t>      </a:t>
            </a:r>
            <a:r>
              <a:rPr lang="ru-RU" sz="1200" dirty="0" err="1" smtClean="0"/>
              <a:t>водозабезпечення</a:t>
            </a:r>
            <a:r>
              <a:rPr lang="ru-RU" sz="1200" dirty="0" smtClean="0"/>
              <a:t> Помічнянської    </a:t>
            </a:r>
            <a:r>
              <a:rPr lang="ru-RU" sz="1200" dirty="0"/>
              <a:t>ОТГ </a:t>
            </a:r>
            <a:r>
              <a:rPr lang="ru-RU" sz="1200" dirty="0" smtClean="0"/>
              <a:t>фото </a:t>
            </a:r>
            <a:r>
              <a:rPr lang="ru-RU" sz="1200" dirty="0"/>
              <a:t>та </a:t>
            </a:r>
            <a:r>
              <a:rPr lang="ru-RU" sz="1200" dirty="0" err="1"/>
              <a:t>відео</a:t>
            </a:r>
            <a:r>
              <a:rPr lang="ru-RU" sz="1200" dirty="0"/>
              <a:t>\</a:t>
            </a:r>
            <a:r>
              <a:rPr lang="ru-RU" sz="1200" dirty="0" err="1"/>
              <a:t>проєкт</a:t>
            </a:r>
            <a:r>
              <a:rPr lang="ru-RU" sz="1200" dirty="0"/>
              <a:t> </a:t>
            </a:r>
            <a:r>
              <a:rPr lang="ru-RU" sz="1200" dirty="0" err="1"/>
              <a:t>дослідники</a:t>
            </a:r>
            <a:r>
              <a:rPr lang="ru-RU" sz="1200" dirty="0"/>
              <a:t> </a:t>
            </a:r>
            <a:r>
              <a:rPr lang="ru-RU" sz="1200" dirty="0" err="1" smtClean="0"/>
              <a:t>Кіровоград-щини</a:t>
            </a:r>
            <a:r>
              <a:rPr lang="ru-RU" sz="1200" dirty="0" smtClean="0"/>
              <a:t>.</a:t>
            </a:r>
            <a:r>
              <a:rPr lang="en-US" sz="1200" dirty="0" err="1" smtClean="0"/>
              <a:t>avi</a:t>
            </a:r>
            <a:r>
              <a:rPr lang="uk-UA" sz="1200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93300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20688"/>
            <a:ext cx="8579296" cy="5386603"/>
          </a:xfrm>
        </p:spPr>
        <p:txBody>
          <a:bodyPr numCol="2">
            <a:normAutofit fontScale="77500" lnSpcReduction="20000"/>
          </a:bodyPr>
          <a:lstStyle/>
          <a:p>
            <a:pPr>
              <a:tabLst>
                <a:tab pos="3497263" algn="l"/>
              </a:tabLst>
            </a:pPr>
            <a:r>
              <a:rPr lang="uk-UA" b="1" i="1" dirty="0" smtClean="0"/>
              <a:t>Об’єктивні:</a:t>
            </a:r>
            <a:r>
              <a:rPr lang="ru-RU" b="1" i="1" dirty="0"/>
              <a:t> </a:t>
            </a:r>
            <a:endParaRPr lang="ru-RU" b="1" i="1" dirty="0" smtClean="0"/>
          </a:p>
          <a:p>
            <a:pPr marL="109728" indent="0">
              <a:buNone/>
              <a:tabLst>
                <a:tab pos="3497263" algn="l"/>
              </a:tabLst>
            </a:pPr>
            <a:r>
              <a:rPr lang="ru-RU" dirty="0" smtClean="0"/>
              <a:t>-  </a:t>
            </a:r>
            <a:r>
              <a:rPr lang="ru-RU" dirty="0" err="1"/>
              <a:t>змінні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в </a:t>
            </a:r>
            <a:r>
              <a:rPr lang="ru-RU" dirty="0" err="1"/>
              <a:t>гравітаційному</a:t>
            </a:r>
            <a:r>
              <a:rPr lang="ru-RU" dirty="0"/>
              <a:t> </a:t>
            </a:r>
            <a:r>
              <a:rPr lang="ru-RU" dirty="0" err="1"/>
              <a:t>полі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;</a:t>
            </a:r>
          </a:p>
          <a:p>
            <a:pPr marL="109728" indent="0">
              <a:buNone/>
            </a:pPr>
            <a:r>
              <a:rPr lang="ru-RU" dirty="0"/>
              <a:t> -  </a:t>
            </a:r>
            <a:r>
              <a:rPr lang="ru-RU" dirty="0" err="1"/>
              <a:t>зміна</a:t>
            </a:r>
            <a:r>
              <a:rPr lang="ru-RU" dirty="0"/>
              <a:t> </a:t>
            </a:r>
            <a:r>
              <a:rPr lang="ru-RU" dirty="0" err="1"/>
              <a:t>клімату</a:t>
            </a:r>
            <a:r>
              <a:rPr lang="ru-RU" dirty="0"/>
              <a:t>, </a:t>
            </a:r>
            <a:r>
              <a:rPr lang="ru-RU" dirty="0" err="1"/>
              <a:t>кліматична</a:t>
            </a:r>
            <a:r>
              <a:rPr lang="ru-RU" dirty="0"/>
              <a:t> криза</a:t>
            </a:r>
            <a:r>
              <a:rPr lang="ru-RU" dirty="0" smtClean="0"/>
              <a:t>.</a:t>
            </a:r>
            <a:endParaRPr lang="uk-UA" dirty="0" smtClean="0"/>
          </a:p>
          <a:p>
            <a:pPr marL="627063" indent="-271463"/>
            <a:r>
              <a:rPr lang="uk-UA" b="1" i="1" dirty="0" smtClean="0"/>
              <a:t>Суб’єктивні:</a:t>
            </a:r>
          </a:p>
          <a:p>
            <a:pPr marL="355600" indent="0">
              <a:buNone/>
            </a:pPr>
            <a:r>
              <a:rPr lang="uk-UA" dirty="0"/>
              <a:t>- під час реконструкції залізниці на перегоні Помічна - Висоцьке було закрито водовідведення з боку станції </a:t>
            </a:r>
            <a:r>
              <a:rPr lang="uk-UA" dirty="0" err="1"/>
              <a:t>Бешкетове</a:t>
            </a:r>
            <a:r>
              <a:rPr lang="uk-UA" dirty="0"/>
              <a:t>, з боку станції Висоцьке було закрито водовідведення через трасу Кишинів - Полтава нашим славним </a:t>
            </a:r>
            <a:r>
              <a:rPr lang="uk-UA" dirty="0" err="1"/>
              <a:t>Автодором</a:t>
            </a:r>
            <a:r>
              <a:rPr lang="uk-UA" dirty="0"/>
              <a:t>.</a:t>
            </a:r>
            <a:endParaRPr lang="uk-UA" dirty="0" smtClean="0"/>
          </a:p>
          <a:p>
            <a:pPr marL="355600" indent="0">
              <a:buNone/>
            </a:pPr>
            <a:r>
              <a:rPr lang="ru-RU" dirty="0" smtClean="0"/>
              <a:t>- </a:t>
            </a:r>
            <a:r>
              <a:rPr lang="ru-RU" dirty="0" err="1"/>
              <a:t>заорано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водостічні</a:t>
            </a:r>
            <a:r>
              <a:rPr lang="ru-RU" dirty="0"/>
              <a:t> </a:t>
            </a:r>
            <a:r>
              <a:rPr lang="ru-RU" dirty="0" err="1"/>
              <a:t>рови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дорогами </a:t>
            </a:r>
            <a:r>
              <a:rPr lang="ru-RU" dirty="0" err="1"/>
              <a:t>вздовж</a:t>
            </a:r>
            <a:r>
              <a:rPr lang="ru-RU" dirty="0"/>
              <a:t> </a:t>
            </a:r>
            <a:r>
              <a:rPr lang="ru-RU" dirty="0" err="1" smtClean="0"/>
              <a:t>полів</a:t>
            </a:r>
            <a:r>
              <a:rPr lang="ru-RU" dirty="0" smtClean="0"/>
              <a:t>;</a:t>
            </a:r>
          </a:p>
          <a:p>
            <a:pPr marL="355600" indent="0">
              <a:buNone/>
            </a:pP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припинилися</a:t>
            </a:r>
            <a:r>
              <a:rPr lang="ru-RU" dirty="0" smtClean="0"/>
              <a:t> </a:t>
            </a:r>
            <a:r>
              <a:rPr lang="ru-RU" dirty="0" err="1"/>
              <a:t>сезонні</a:t>
            </a:r>
            <a:r>
              <a:rPr lang="ru-RU" dirty="0"/>
              <a:t> потоки води до ставу через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цілісної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водозливних</a:t>
            </a:r>
            <a:r>
              <a:rPr lang="ru-RU" dirty="0"/>
              <a:t> </a:t>
            </a:r>
            <a:r>
              <a:rPr lang="ru-RU" dirty="0" err="1" smtClean="0"/>
              <a:t>ровів</a:t>
            </a:r>
            <a:r>
              <a:rPr lang="ru-RU" dirty="0" smtClean="0"/>
              <a:t>;</a:t>
            </a:r>
          </a:p>
          <a:p>
            <a:pPr marL="355600" indent="0">
              <a:buNone/>
            </a:pP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розорані</a:t>
            </a:r>
            <a:r>
              <a:rPr lang="ru-RU" dirty="0" smtClean="0"/>
              <a:t> </a:t>
            </a:r>
            <a:r>
              <a:rPr lang="ru-RU" dirty="0" err="1"/>
              <a:t>приберегові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/>
              <a:t>біля</a:t>
            </a:r>
            <a:r>
              <a:rPr lang="ru-RU" dirty="0"/>
              <a:t> ставу, </a:t>
            </a:r>
            <a:r>
              <a:rPr lang="ru-RU" dirty="0" err="1"/>
              <a:t>що</a:t>
            </a:r>
            <a:r>
              <a:rPr lang="ru-RU" dirty="0"/>
              <a:t> є </a:t>
            </a:r>
            <a:r>
              <a:rPr lang="ru-RU" dirty="0" err="1" smtClean="0"/>
              <a:t>недопустимим</a:t>
            </a:r>
            <a:r>
              <a:rPr lang="ru-RU" dirty="0"/>
              <a:t>;</a:t>
            </a:r>
          </a:p>
          <a:p>
            <a:pPr marL="355600" indent="0">
              <a:buNone/>
            </a:pPr>
            <a:r>
              <a:rPr lang="ru-RU" dirty="0" smtClean="0"/>
              <a:t> - </a:t>
            </a:r>
            <a:r>
              <a:rPr lang="ru-RU" dirty="0" err="1" smtClean="0"/>
              <a:t>деякі</a:t>
            </a:r>
            <a:r>
              <a:rPr lang="ru-RU" dirty="0" smtClean="0"/>
              <a:t>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жителі</a:t>
            </a:r>
            <a:r>
              <a:rPr lang="ru-RU" dirty="0"/>
              <a:t> проявили </a:t>
            </a:r>
            <a:r>
              <a:rPr lang="ru-RU" dirty="0" err="1"/>
              <a:t>злочинну</a:t>
            </a:r>
            <a:r>
              <a:rPr lang="ru-RU" dirty="0"/>
              <a:t> </a:t>
            </a:r>
            <a:r>
              <a:rPr lang="ru-RU" dirty="0" err="1"/>
              <a:t>ініціативу</a:t>
            </a:r>
            <a:r>
              <a:rPr lang="ru-RU" dirty="0"/>
              <a:t>, </a:t>
            </a:r>
            <a:r>
              <a:rPr lang="ru-RU" dirty="0" err="1"/>
              <a:t>повипилювали</a:t>
            </a:r>
            <a:r>
              <a:rPr lang="ru-RU" dirty="0"/>
              <a:t> </a:t>
            </a:r>
            <a:r>
              <a:rPr lang="ru-RU" dirty="0" err="1"/>
              <a:t>верби</a:t>
            </a:r>
            <a:r>
              <a:rPr lang="ru-RU" dirty="0"/>
              <a:t> </a:t>
            </a:r>
            <a:r>
              <a:rPr lang="ru-RU" dirty="0" err="1"/>
              <a:t>навколо</a:t>
            </a:r>
            <a:r>
              <a:rPr lang="ru-RU" dirty="0"/>
              <a:t> ставу і покидали </a:t>
            </a:r>
            <a:r>
              <a:rPr lang="ru-RU" dirty="0" err="1"/>
              <a:t>гілля</a:t>
            </a:r>
            <a:r>
              <a:rPr lang="ru-RU" dirty="0"/>
              <a:t> у воду </a:t>
            </a:r>
            <a:r>
              <a:rPr lang="ru-RU" dirty="0" err="1" smtClean="0"/>
              <a:t>водойми</a:t>
            </a:r>
            <a:r>
              <a:rPr lang="ru-RU" dirty="0" smtClean="0"/>
              <a:t>, </a:t>
            </a:r>
            <a:r>
              <a:rPr lang="ru-RU" dirty="0" err="1" smtClean="0"/>
              <a:t>замуливши</a:t>
            </a:r>
            <a:r>
              <a:rPr lang="ru-RU" dirty="0" smtClean="0"/>
              <a:t> </a:t>
            </a:r>
            <a:r>
              <a:rPr lang="ru-RU" dirty="0" err="1" smtClean="0"/>
              <a:t>джерела</a:t>
            </a:r>
            <a:r>
              <a:rPr lang="ru-RU" dirty="0" smtClean="0"/>
              <a:t>;</a:t>
            </a:r>
            <a:endParaRPr lang="ru-RU" dirty="0"/>
          </a:p>
          <a:p>
            <a:pPr marL="355600" indent="0">
              <a:buNone/>
            </a:pPr>
            <a:r>
              <a:rPr lang="ru-RU" dirty="0" smtClean="0"/>
              <a:t> - </a:t>
            </a:r>
            <a:r>
              <a:rPr lang="ru-RU" dirty="0" err="1" smtClean="0"/>
              <a:t>неконтрольований</a:t>
            </a:r>
            <a:r>
              <a:rPr lang="ru-RU" dirty="0" smtClean="0"/>
              <a:t> </a:t>
            </a:r>
            <a:r>
              <a:rPr lang="ru-RU" dirty="0" err="1"/>
              <a:t>забір</a:t>
            </a:r>
            <a:r>
              <a:rPr lang="ru-RU" dirty="0"/>
              <a:t> води фермерами з </a:t>
            </a:r>
            <a:r>
              <a:rPr lang="ru-RU" dirty="0" err="1"/>
              <a:t>водойми</a:t>
            </a:r>
            <a:r>
              <a:rPr lang="ru-RU" dirty="0"/>
              <a:t> для </a:t>
            </a:r>
            <a:r>
              <a:rPr lang="ru-RU" dirty="0" err="1"/>
              <a:t>обробки</a:t>
            </a:r>
            <a:r>
              <a:rPr lang="ru-RU" dirty="0"/>
              <a:t>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полів</a:t>
            </a:r>
            <a:r>
              <a:rPr lang="ru-RU" dirty="0"/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Причини зневоднення: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58110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25658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У </a:t>
            </a:r>
            <a:r>
              <a:rPr lang="ru-RU" dirty="0" err="1"/>
              <a:t>своєму</a:t>
            </a:r>
            <a:r>
              <a:rPr lang="ru-RU" dirty="0"/>
              <a:t> сезонному </a:t>
            </a:r>
            <a:r>
              <a:rPr lang="ru-RU" dirty="0" err="1"/>
              <a:t>огляді</a:t>
            </a:r>
            <a:r>
              <a:rPr lang="ru-RU" dirty="0"/>
              <a:t> та </a:t>
            </a:r>
            <a:r>
              <a:rPr lang="ru-RU" dirty="0" err="1"/>
              <a:t>прогнозі</a:t>
            </a:r>
            <a:r>
              <a:rPr lang="ru-RU" dirty="0"/>
              <a:t> метеорологи </a:t>
            </a:r>
            <a:r>
              <a:rPr lang="en-US" dirty="0"/>
              <a:t>C3S </a:t>
            </a:r>
            <a:r>
              <a:rPr lang="ru-RU" dirty="0" err="1"/>
              <a:t>передбачили</a:t>
            </a:r>
            <a:r>
              <a:rPr lang="ru-RU" dirty="0"/>
              <a:t> </a:t>
            </a:r>
            <a:r>
              <a:rPr lang="ru-RU" dirty="0" err="1"/>
              <a:t>нижчу</a:t>
            </a:r>
            <a:r>
              <a:rPr lang="ru-RU" dirty="0"/>
              <a:t> </a:t>
            </a:r>
            <a:r>
              <a:rPr lang="ru-RU" dirty="0" err="1"/>
              <a:t>середню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опадів</a:t>
            </a:r>
            <a:r>
              <a:rPr lang="ru-RU" dirty="0"/>
              <a:t> для </a:t>
            </a:r>
            <a:r>
              <a:rPr lang="ru-RU" dirty="0" err="1"/>
              <a:t>південної</a:t>
            </a:r>
            <a:r>
              <a:rPr lang="ru-RU" dirty="0"/>
              <a:t> та </a:t>
            </a:r>
            <a:r>
              <a:rPr lang="ru-RU" dirty="0" err="1"/>
              <a:t>східної</a:t>
            </a:r>
            <a:r>
              <a:rPr lang="ru-RU" dirty="0"/>
              <a:t> </a:t>
            </a:r>
            <a:r>
              <a:rPr lang="ru-RU" dirty="0" err="1"/>
              <a:t>Європи</a:t>
            </a:r>
            <a:r>
              <a:rPr lang="ru-RU" dirty="0"/>
              <a:t> у </a:t>
            </a:r>
            <a:r>
              <a:rPr lang="ru-RU" dirty="0" err="1"/>
              <a:t>червні</a:t>
            </a:r>
            <a:r>
              <a:rPr lang="ru-RU" dirty="0"/>
              <a:t>, </a:t>
            </a:r>
            <a:r>
              <a:rPr lang="ru-RU" dirty="0" err="1"/>
              <a:t>липні</a:t>
            </a:r>
            <a:r>
              <a:rPr lang="ru-RU" dirty="0"/>
              <a:t> та </a:t>
            </a:r>
            <a:r>
              <a:rPr lang="ru-RU" dirty="0" err="1"/>
              <a:t>серпні</a:t>
            </a:r>
            <a:r>
              <a:rPr lang="ru-RU" dirty="0"/>
              <a:t>. </a:t>
            </a:r>
            <a:r>
              <a:rPr lang="ru-RU" dirty="0" err="1"/>
              <a:t>Карти</a:t>
            </a:r>
            <a:r>
              <a:rPr lang="ru-RU" dirty="0"/>
              <a:t> на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сторінці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наступний</a:t>
            </a:r>
            <a:r>
              <a:rPr lang="ru-RU" dirty="0" smtClean="0"/>
              <a:t> слайд) </a:t>
            </a:r>
            <a:r>
              <a:rPr lang="ru-RU" dirty="0" err="1"/>
              <a:t>показують</a:t>
            </a:r>
            <a:r>
              <a:rPr lang="ru-RU" dirty="0"/>
              <a:t> </a:t>
            </a:r>
            <a:r>
              <a:rPr lang="ru-RU" dirty="0" err="1"/>
              <a:t>неглибокі</a:t>
            </a:r>
            <a:r>
              <a:rPr lang="ru-RU" dirty="0"/>
              <a:t> </a:t>
            </a:r>
            <a:r>
              <a:rPr lang="ru-RU" dirty="0" err="1"/>
              <a:t>сховища</a:t>
            </a:r>
            <a:r>
              <a:rPr lang="ru-RU" dirty="0"/>
              <a:t> </a:t>
            </a:r>
            <a:r>
              <a:rPr lang="ru-RU" dirty="0" err="1"/>
              <a:t>підземних</a:t>
            </a:r>
            <a:r>
              <a:rPr lang="ru-RU" dirty="0"/>
              <a:t> вод (</a:t>
            </a:r>
            <a:r>
              <a:rPr lang="ru-RU" dirty="0" err="1"/>
              <a:t>нагорі</a:t>
            </a:r>
            <a:r>
              <a:rPr lang="ru-RU" dirty="0"/>
              <a:t>) та </a:t>
            </a:r>
            <a:r>
              <a:rPr lang="ru-RU" dirty="0" err="1"/>
              <a:t>вологість</a:t>
            </a:r>
            <a:r>
              <a:rPr lang="ru-RU" dirty="0"/>
              <a:t> </a:t>
            </a:r>
            <a:r>
              <a:rPr lang="ru-RU" dirty="0" err="1"/>
              <a:t>ґрунту</a:t>
            </a:r>
            <a:r>
              <a:rPr lang="ru-RU" dirty="0"/>
              <a:t> </a:t>
            </a:r>
            <a:r>
              <a:rPr lang="ru-RU" dirty="0" err="1"/>
              <a:t>кореневої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(внизу) в </a:t>
            </a:r>
            <a:r>
              <a:rPr lang="ru-RU" dirty="0" err="1"/>
              <a:t>Європі</a:t>
            </a:r>
            <a:r>
              <a:rPr lang="ru-RU" dirty="0"/>
              <a:t> станом на 22 </a:t>
            </a:r>
            <a:r>
              <a:rPr lang="ru-RU" dirty="0" err="1"/>
              <a:t>червня</a:t>
            </a:r>
            <a:r>
              <a:rPr lang="ru-RU" dirty="0"/>
              <a:t> 2020 року, </a:t>
            </a:r>
            <a:r>
              <a:rPr lang="ru-RU" dirty="0" err="1"/>
              <a:t>виміряні</a:t>
            </a:r>
            <a:r>
              <a:rPr lang="ru-RU" dirty="0"/>
              <a:t> </a:t>
            </a:r>
            <a:r>
              <a:rPr lang="ru-RU" dirty="0" err="1"/>
              <a:t>супутниками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</a:t>
            </a:r>
            <a:r>
              <a:rPr lang="ru-RU" dirty="0" err="1"/>
              <a:t>тяжіння</a:t>
            </a:r>
            <a:r>
              <a:rPr lang="ru-RU" dirty="0"/>
              <a:t> та </a:t>
            </a:r>
            <a:r>
              <a:rPr lang="ru-RU" dirty="0" err="1"/>
              <a:t>клімату</a:t>
            </a:r>
            <a:r>
              <a:rPr lang="ru-RU" dirty="0"/>
              <a:t>.  </a:t>
            </a:r>
            <a:r>
              <a:rPr lang="ru-RU" dirty="0" err="1"/>
              <a:t>Кольори</a:t>
            </a:r>
            <a:r>
              <a:rPr lang="ru-RU" dirty="0"/>
              <a:t> </a:t>
            </a:r>
            <a:r>
              <a:rPr lang="ru-RU" dirty="0" err="1"/>
              <a:t>зображують</a:t>
            </a:r>
            <a:r>
              <a:rPr lang="ru-RU" dirty="0"/>
              <a:t> перцентильність </a:t>
            </a:r>
            <a:r>
              <a:rPr lang="ru-RU" dirty="0" err="1"/>
              <a:t>вологи</a:t>
            </a:r>
            <a:r>
              <a:rPr lang="ru-RU" dirty="0"/>
              <a:t>;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порівняння</a:t>
            </a:r>
            <a:r>
              <a:rPr lang="ru-RU" dirty="0"/>
              <a:t> </a:t>
            </a:r>
            <a:r>
              <a:rPr lang="ru-RU" dirty="0" err="1"/>
              <a:t>рівнів</a:t>
            </a:r>
            <a:r>
              <a:rPr lang="ru-RU" dirty="0"/>
              <a:t> </a:t>
            </a:r>
            <a:r>
              <a:rPr lang="ru-RU" dirty="0" err="1"/>
              <a:t>ґрунтових</a:t>
            </a:r>
            <a:r>
              <a:rPr lang="ru-RU" dirty="0"/>
              <a:t> вод та </a:t>
            </a:r>
            <a:r>
              <a:rPr lang="ru-RU" dirty="0" err="1"/>
              <a:t>ґрунтової</a:t>
            </a:r>
            <a:r>
              <a:rPr lang="ru-RU" dirty="0"/>
              <a:t> </a:t>
            </a:r>
            <a:r>
              <a:rPr lang="ru-RU" dirty="0" err="1"/>
              <a:t>вологи</a:t>
            </a:r>
            <a:r>
              <a:rPr lang="ru-RU" dirty="0"/>
              <a:t> з </a:t>
            </a:r>
            <a:r>
              <a:rPr lang="ru-RU" dirty="0" err="1"/>
              <a:t>довгостроковими</a:t>
            </a:r>
            <a:r>
              <a:rPr lang="ru-RU" dirty="0"/>
              <a:t> запасами за </a:t>
            </a:r>
            <a:r>
              <a:rPr lang="ru-RU" dirty="0" err="1"/>
              <a:t>місяць</a:t>
            </a:r>
            <a:r>
              <a:rPr lang="ru-RU" dirty="0"/>
              <a:t>. У </a:t>
            </a:r>
            <a:r>
              <a:rPr lang="ru-RU" dirty="0" err="1"/>
              <a:t>блакитних</a:t>
            </a:r>
            <a:r>
              <a:rPr lang="ru-RU" dirty="0"/>
              <a:t> областях </a:t>
            </a:r>
            <a:r>
              <a:rPr lang="ru-RU" dirty="0" err="1"/>
              <a:t>більше</a:t>
            </a:r>
            <a:r>
              <a:rPr lang="ru-RU" dirty="0"/>
              <a:t> води,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, а у </a:t>
            </a:r>
            <a:r>
              <a:rPr lang="ru-RU" dirty="0" err="1"/>
              <a:t>помаранчевих</a:t>
            </a:r>
            <a:r>
              <a:rPr lang="ru-RU" dirty="0"/>
              <a:t> та </a:t>
            </a:r>
            <a:r>
              <a:rPr lang="ru-RU" dirty="0" err="1"/>
              <a:t>червоних</a:t>
            </a:r>
            <a:r>
              <a:rPr lang="ru-RU" dirty="0"/>
              <a:t> - </a:t>
            </a:r>
            <a:r>
              <a:rPr lang="ru-RU" dirty="0" err="1"/>
              <a:t>менше</a:t>
            </a:r>
            <a:r>
              <a:rPr lang="ru-RU" dirty="0"/>
              <a:t>. </a:t>
            </a:r>
            <a:r>
              <a:rPr lang="ru-RU" dirty="0" err="1"/>
              <a:t>Найтемніші</a:t>
            </a:r>
            <a:r>
              <a:rPr lang="ru-RU" dirty="0"/>
              <a:t> </a:t>
            </a:r>
            <a:r>
              <a:rPr lang="ru-RU" dirty="0" err="1"/>
              <a:t>червоні</a:t>
            </a:r>
            <a:r>
              <a:rPr lang="ru-RU" dirty="0"/>
              <a:t> </a:t>
            </a:r>
            <a:r>
              <a:rPr lang="ru-RU" dirty="0" err="1"/>
              <a:t>кольори</a:t>
            </a:r>
            <a:r>
              <a:rPr lang="ru-RU" dirty="0"/>
              <a:t> </a:t>
            </a:r>
            <a:r>
              <a:rPr lang="ru-RU" dirty="0" err="1"/>
              <a:t>являють</a:t>
            </a:r>
            <a:r>
              <a:rPr lang="ru-RU" dirty="0"/>
              <a:t> собою </a:t>
            </a:r>
            <a:r>
              <a:rPr lang="ru-RU" dirty="0" err="1"/>
              <a:t>сухі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траплятися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r>
              <a:rPr lang="ru-RU" dirty="0"/>
              <a:t> один раз на 50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  <a:p>
            <a:r>
              <a:rPr lang="ru-RU" dirty="0" err="1"/>
              <a:t>Вологість</a:t>
            </a:r>
            <a:r>
              <a:rPr lang="ru-RU" dirty="0"/>
              <a:t> </a:t>
            </a:r>
            <a:r>
              <a:rPr lang="ru-RU" dirty="0" err="1"/>
              <a:t>ґрунту</a:t>
            </a:r>
            <a:r>
              <a:rPr lang="ru-RU" dirty="0"/>
              <a:t> на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 та в </a:t>
            </a:r>
            <a:r>
              <a:rPr lang="ru-RU" dirty="0" err="1"/>
              <a:t>кореневій</a:t>
            </a:r>
            <a:r>
              <a:rPr lang="ru-RU" dirty="0"/>
              <a:t> </a:t>
            </a:r>
            <a:r>
              <a:rPr lang="ru-RU" dirty="0" err="1"/>
              <a:t>зоні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коливатися</a:t>
            </a:r>
            <a:r>
              <a:rPr lang="ru-RU" dirty="0"/>
              <a:t> за короткий </a:t>
            </a:r>
            <a:r>
              <a:rPr lang="ru-RU" dirty="0" err="1"/>
              <a:t>проміжок</a:t>
            </a:r>
            <a:r>
              <a:rPr lang="ru-RU" dirty="0"/>
              <a:t> часу;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поповнюватися</a:t>
            </a:r>
            <a:r>
              <a:rPr lang="ru-RU" dirty="0"/>
              <a:t> </a:t>
            </a:r>
            <a:r>
              <a:rPr lang="ru-RU" dirty="0" err="1"/>
              <a:t>опадами</a:t>
            </a:r>
            <a:r>
              <a:rPr lang="ru-RU" dirty="0"/>
              <a:t>, але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випаровуватися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теплових</a:t>
            </a:r>
            <a:r>
              <a:rPr lang="ru-RU" dirty="0"/>
              <a:t> </a:t>
            </a:r>
            <a:r>
              <a:rPr lang="ru-RU" dirty="0" err="1"/>
              <a:t>хвиль</a:t>
            </a:r>
            <a:r>
              <a:rPr lang="ru-RU" dirty="0"/>
              <a:t>. Особливо,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вирубано</a:t>
            </a:r>
            <a:r>
              <a:rPr lang="ru-RU" dirty="0"/>
              <a:t> </a:t>
            </a:r>
            <a:r>
              <a:rPr lang="ru-RU" dirty="0" err="1"/>
              <a:t>зелені</a:t>
            </a:r>
            <a:r>
              <a:rPr lang="ru-RU" dirty="0"/>
              <a:t> </a:t>
            </a:r>
            <a:r>
              <a:rPr lang="ru-RU" dirty="0" err="1"/>
              <a:t>насадження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утримують</a:t>
            </a:r>
            <a:r>
              <a:rPr lang="ru-RU" dirty="0"/>
              <a:t> </a:t>
            </a:r>
            <a:r>
              <a:rPr lang="ru-RU" dirty="0" err="1"/>
              <a:t>вологу</a:t>
            </a:r>
            <a:r>
              <a:rPr lang="ru-RU" dirty="0"/>
              <a:t> в </a:t>
            </a:r>
            <a:r>
              <a:rPr lang="ru-RU" dirty="0" err="1"/>
              <a:t>грунті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902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597725" cy="6299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511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62473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Карти</a:t>
            </a:r>
            <a:r>
              <a:rPr lang="ru-RU" dirty="0"/>
              <a:t> </a:t>
            </a:r>
            <a:r>
              <a:rPr lang="ru-RU" dirty="0" err="1" smtClean="0"/>
              <a:t>ґрунтуються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супутників</a:t>
            </a:r>
            <a:r>
              <a:rPr lang="ru-RU" dirty="0"/>
              <a:t> </a:t>
            </a:r>
            <a:r>
              <a:rPr lang="en-US" dirty="0"/>
              <a:t>Gravity Recovery and Climate Experiment Next On (GRACE-FO), </a:t>
            </a:r>
            <a:r>
              <a:rPr lang="ru-RU" dirty="0"/>
              <a:t>пари </a:t>
            </a:r>
            <a:r>
              <a:rPr lang="ru-RU" dirty="0" err="1"/>
              <a:t>космічних</a:t>
            </a:r>
            <a:r>
              <a:rPr lang="ru-RU" dirty="0"/>
              <a:t> </a:t>
            </a:r>
            <a:r>
              <a:rPr lang="ru-RU" dirty="0" err="1"/>
              <a:t>кораблів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рух</a:t>
            </a:r>
            <a:r>
              <a:rPr lang="ru-RU" dirty="0"/>
              <a:t> води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земного </a:t>
            </a:r>
            <a:r>
              <a:rPr lang="ru-RU" dirty="0" err="1"/>
              <a:t>гравітаційного</a:t>
            </a:r>
            <a:r>
              <a:rPr lang="ru-RU" dirty="0"/>
              <a:t> поля </a:t>
            </a:r>
            <a:r>
              <a:rPr lang="ru-RU" dirty="0" err="1"/>
              <a:t>Землі</a:t>
            </a:r>
            <a:r>
              <a:rPr lang="ru-RU" dirty="0"/>
              <a:t>. </a:t>
            </a:r>
            <a:r>
              <a:rPr lang="en-US" dirty="0"/>
              <a:t>GRACE-FO </a:t>
            </a:r>
            <a:r>
              <a:rPr lang="ru-RU" dirty="0" err="1"/>
              <a:t>вимірює</a:t>
            </a:r>
            <a:r>
              <a:rPr lang="ru-RU" dirty="0"/>
              <a:t> </a:t>
            </a:r>
            <a:r>
              <a:rPr lang="ru-RU" dirty="0" err="1"/>
              <a:t>тонкі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</a:t>
            </a:r>
            <a:r>
              <a:rPr lang="ru-RU" dirty="0" err="1"/>
              <a:t>тяжіння</a:t>
            </a:r>
            <a:r>
              <a:rPr lang="ru-RU" dirty="0"/>
              <a:t> з </a:t>
            </a:r>
            <a:r>
              <a:rPr lang="ru-RU" dirty="0" err="1"/>
              <a:t>місяця</a:t>
            </a:r>
            <a:r>
              <a:rPr lang="ru-RU" dirty="0"/>
              <a:t> в </a:t>
            </a:r>
            <a:r>
              <a:rPr lang="ru-RU" dirty="0" err="1"/>
              <a:t>місяць</a:t>
            </a:r>
            <a:r>
              <a:rPr lang="ru-RU" dirty="0"/>
              <a:t>. </a:t>
            </a:r>
            <a:r>
              <a:rPr lang="ru-RU" dirty="0" err="1"/>
              <a:t>Зміни</a:t>
            </a:r>
            <a:r>
              <a:rPr lang="ru-RU" dirty="0"/>
              <a:t> в </a:t>
            </a:r>
            <a:r>
              <a:rPr lang="ru-RU" dirty="0" err="1"/>
              <a:t>топографії</a:t>
            </a:r>
            <a:r>
              <a:rPr lang="ru-RU" dirty="0"/>
              <a:t> </a:t>
            </a:r>
            <a:r>
              <a:rPr lang="ru-RU" dirty="0" err="1"/>
              <a:t>суші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припливах</a:t>
            </a:r>
            <a:r>
              <a:rPr lang="ru-RU" dirty="0"/>
              <a:t> океану </a:t>
            </a:r>
            <a:r>
              <a:rPr lang="ru-RU" dirty="0" err="1"/>
              <a:t>змінюють</a:t>
            </a:r>
            <a:r>
              <a:rPr lang="ru-RU" dirty="0"/>
              <a:t> </a:t>
            </a:r>
            <a:r>
              <a:rPr lang="ru-RU" dirty="0" err="1"/>
              <a:t>розподіл</a:t>
            </a:r>
            <a:r>
              <a:rPr lang="ru-RU" dirty="0"/>
              <a:t> </a:t>
            </a:r>
            <a:r>
              <a:rPr lang="ru-RU" dirty="0" err="1"/>
              <a:t>земної</a:t>
            </a:r>
            <a:r>
              <a:rPr lang="ru-RU" dirty="0"/>
              <a:t> </a:t>
            </a:r>
            <a:endParaRPr lang="ru-RU" dirty="0" smtClean="0"/>
          </a:p>
          <a:p>
            <a:pPr marL="109728" indent="0">
              <a:buNone/>
            </a:pPr>
            <a:r>
              <a:rPr lang="ru-RU" dirty="0" err="1" smtClean="0"/>
              <a:t>маси</a:t>
            </a:r>
            <a:r>
              <a:rPr lang="ru-RU" dirty="0"/>
              <a:t>; </a:t>
            </a:r>
            <a:r>
              <a:rPr lang="ru-RU" dirty="0" err="1"/>
              <a:t>додавання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 smtClean="0"/>
              <a:t>віднімання</a:t>
            </a: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 </a:t>
            </a:r>
            <a:r>
              <a:rPr lang="ru-RU" dirty="0"/>
              <a:t>води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змінює</a:t>
            </a:r>
            <a:r>
              <a:rPr lang="ru-RU" dirty="0"/>
              <a:t> поле </a:t>
            </a:r>
            <a:r>
              <a:rPr lang="ru-RU" dirty="0" err="1" smtClean="0"/>
              <a:t>граві</a:t>
            </a:r>
            <a:r>
              <a:rPr lang="ru-RU" dirty="0" smtClean="0"/>
              <a:t>-</a:t>
            </a:r>
          </a:p>
          <a:p>
            <a:pPr marL="109728" indent="0">
              <a:buNone/>
            </a:pPr>
            <a:r>
              <a:rPr lang="ru-RU" dirty="0" err="1" smtClean="0"/>
              <a:t>тації</a:t>
            </a:r>
            <a:r>
              <a:rPr lang="ru-RU" dirty="0"/>
              <a:t>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інтегруються</a:t>
            </a:r>
            <a:r>
              <a:rPr lang="ru-RU" dirty="0"/>
              <a:t> з </a:t>
            </a:r>
            <a:endParaRPr lang="ru-RU" dirty="0" smtClean="0"/>
          </a:p>
          <a:p>
            <a:pPr marL="109728" indent="0">
              <a:buNone/>
            </a:pPr>
            <a:r>
              <a:rPr lang="ru-RU" dirty="0" err="1" smtClean="0"/>
              <a:t>даними</a:t>
            </a:r>
            <a:r>
              <a:rPr lang="ru-RU" dirty="0" smtClean="0"/>
              <a:t> </a:t>
            </a:r>
            <a:r>
              <a:rPr lang="ru-RU" dirty="0"/>
              <a:t>з </a:t>
            </a:r>
            <a:r>
              <a:rPr lang="ru-RU" dirty="0" err="1"/>
              <a:t>оригінальної</a:t>
            </a:r>
            <a:r>
              <a:rPr lang="ru-RU" dirty="0"/>
              <a:t> </a:t>
            </a:r>
            <a:r>
              <a:rPr lang="ru-RU" dirty="0" err="1"/>
              <a:t>місії</a:t>
            </a:r>
            <a:r>
              <a:rPr lang="ru-RU" dirty="0"/>
              <a:t> </a:t>
            </a:r>
            <a:endParaRPr lang="ru-RU" dirty="0" smtClean="0"/>
          </a:p>
          <a:p>
            <a:pPr marL="109728" indent="0">
              <a:buNone/>
            </a:pPr>
            <a:r>
              <a:rPr lang="en-US" dirty="0" smtClean="0"/>
              <a:t>GRACE </a:t>
            </a:r>
            <a:r>
              <a:rPr lang="en-US" dirty="0"/>
              <a:t>(2002-2017), </a:t>
            </a:r>
            <a:r>
              <a:rPr lang="ru-RU" dirty="0"/>
              <a:t>з </a:t>
            </a:r>
            <a:r>
              <a:rPr lang="ru-RU" dirty="0" err="1" smtClean="0"/>
              <a:t>поточними</a:t>
            </a: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історичними</a:t>
            </a:r>
            <a:r>
              <a:rPr lang="ru-RU" dirty="0"/>
              <a:t> </a:t>
            </a:r>
            <a:r>
              <a:rPr lang="ru-RU" dirty="0" err="1"/>
              <a:t>наземними</a:t>
            </a:r>
            <a:r>
              <a:rPr lang="ru-RU" dirty="0"/>
              <a:t> </a:t>
            </a:r>
            <a:r>
              <a:rPr lang="ru-RU" dirty="0" err="1" smtClean="0"/>
              <a:t>спосте</a:t>
            </a:r>
            <a:r>
              <a:rPr lang="ru-RU" dirty="0" smtClean="0"/>
              <a:t>-</a:t>
            </a:r>
          </a:p>
          <a:p>
            <a:pPr marL="109728" indent="0">
              <a:buNone/>
            </a:pPr>
            <a:r>
              <a:rPr lang="ru-RU" dirty="0" err="1" smtClean="0"/>
              <a:t>реженнями</a:t>
            </a:r>
            <a:r>
              <a:rPr lang="ru-RU" dirty="0"/>
              <a:t>, </a:t>
            </a:r>
            <a:r>
              <a:rPr lang="ru-RU" dirty="0" err="1"/>
              <a:t>використовуючи</a:t>
            </a:r>
            <a:r>
              <a:rPr lang="ru-RU" dirty="0"/>
              <a:t> </a:t>
            </a:r>
            <a:r>
              <a:rPr lang="ru-RU" dirty="0" err="1" smtClean="0"/>
              <a:t>складну</a:t>
            </a: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 </a:t>
            </a:r>
            <a:r>
              <a:rPr lang="ru-RU" dirty="0" err="1"/>
              <a:t>чисельну</a:t>
            </a:r>
            <a:r>
              <a:rPr lang="ru-RU" dirty="0"/>
              <a:t> модель </a:t>
            </a:r>
            <a:r>
              <a:rPr lang="ru-RU" dirty="0" err="1"/>
              <a:t>водних</a:t>
            </a:r>
            <a:r>
              <a:rPr lang="ru-RU" dirty="0"/>
              <a:t> </a:t>
            </a:r>
            <a:r>
              <a:rPr lang="ru-RU" dirty="0" smtClean="0"/>
              <a:t>та</a:t>
            </a:r>
          </a:p>
          <a:p>
            <a:pPr marL="109728" indent="0">
              <a:buNone/>
            </a:pPr>
            <a:r>
              <a:rPr lang="ru-RU" dirty="0" smtClean="0"/>
              <a:t> </a:t>
            </a:r>
            <a:r>
              <a:rPr lang="ru-RU" dirty="0" err="1"/>
              <a:t>енергетичних</a:t>
            </a:r>
            <a:r>
              <a:rPr lang="ru-RU" dirty="0"/>
              <a:t> </a:t>
            </a:r>
            <a:endParaRPr lang="ru-RU" dirty="0" smtClean="0"/>
          </a:p>
          <a:p>
            <a:pPr marL="109728" indent="0">
              <a:buNone/>
            </a:pPr>
            <a:r>
              <a:rPr lang="ru-RU" dirty="0" err="1" smtClean="0"/>
              <a:t>процесів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 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524" y="3068961"/>
            <a:ext cx="2920886" cy="363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4393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429000"/>
            <a:ext cx="4752528" cy="358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29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40560" y="116631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водопостачання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будинків</a:t>
            </a:r>
            <a:r>
              <a:rPr lang="ru-RU" dirty="0"/>
              <a:t> 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лежати</a:t>
            </a:r>
            <a:r>
              <a:rPr lang="ru-RU" dirty="0"/>
              <a:t> принцип </a:t>
            </a:r>
            <a:r>
              <a:rPr lang="ru-RU" dirty="0" err="1"/>
              <a:t>сполучених</a:t>
            </a:r>
            <a:r>
              <a:rPr lang="ru-RU" dirty="0"/>
              <a:t> посудин. </a:t>
            </a:r>
            <a:r>
              <a:rPr lang="ru-RU" dirty="0" err="1"/>
              <a:t>Насосна</a:t>
            </a:r>
            <a:r>
              <a:rPr lang="ru-RU" dirty="0"/>
              <a:t> </a:t>
            </a:r>
            <a:r>
              <a:rPr lang="ru-RU" dirty="0" err="1"/>
              <a:t>станція</a:t>
            </a:r>
            <a:r>
              <a:rPr lang="ru-RU" dirty="0"/>
              <a:t> </a:t>
            </a:r>
            <a:r>
              <a:rPr lang="ru-RU" dirty="0" err="1"/>
              <a:t>закачує</a:t>
            </a:r>
            <a:r>
              <a:rPr lang="ru-RU" dirty="0"/>
              <a:t> воду в </a:t>
            </a:r>
            <a:r>
              <a:rPr lang="ru-RU" dirty="0" err="1"/>
              <a:t>водонапірну</a:t>
            </a:r>
            <a:r>
              <a:rPr lang="ru-RU" dirty="0"/>
              <a:t> вежу, яка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найвищого</a:t>
            </a:r>
            <a:r>
              <a:rPr lang="ru-RU" dirty="0"/>
              <a:t> </a:t>
            </a:r>
            <a:r>
              <a:rPr lang="ru-RU" dirty="0" err="1"/>
              <a:t>будинку</a:t>
            </a:r>
            <a:r>
              <a:rPr lang="ru-RU" dirty="0"/>
              <a:t>. З резервуара,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знаходиться</a:t>
            </a:r>
            <a:r>
              <a:rPr lang="ru-RU" dirty="0"/>
              <a:t> у </a:t>
            </a:r>
            <a:r>
              <a:rPr lang="ru-RU" dirty="0" err="1"/>
              <a:t>водонапірній</a:t>
            </a:r>
            <a:r>
              <a:rPr lang="ru-RU" dirty="0"/>
              <a:t> </a:t>
            </a:r>
            <a:r>
              <a:rPr lang="ru-RU" dirty="0" err="1"/>
              <a:t>вежі</a:t>
            </a:r>
            <a:r>
              <a:rPr lang="ru-RU" dirty="0"/>
              <a:t>, </a:t>
            </a:r>
            <a:r>
              <a:rPr lang="ru-RU" dirty="0" err="1"/>
              <a:t>підземними</a:t>
            </a:r>
            <a:r>
              <a:rPr lang="ru-RU" dirty="0"/>
              <a:t> трубами вода </a:t>
            </a:r>
            <a:r>
              <a:rPr lang="ru-RU" dirty="0" err="1"/>
              <a:t>потрапляє</a:t>
            </a:r>
            <a:r>
              <a:rPr lang="ru-RU" dirty="0"/>
              <a:t> у </a:t>
            </a:r>
            <a:r>
              <a:rPr lang="ru-RU" dirty="0" err="1"/>
              <a:t>водопроводи</a:t>
            </a:r>
            <a:r>
              <a:rPr lang="ru-RU" dirty="0"/>
              <a:t> </a:t>
            </a:r>
            <a:r>
              <a:rPr lang="ru-RU" dirty="0" err="1"/>
              <a:t>будинків</a:t>
            </a:r>
            <a:r>
              <a:rPr lang="ru-RU" dirty="0"/>
              <a:t>, де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</a:t>
            </a:r>
            <a:r>
              <a:rPr lang="ru-RU" dirty="0" err="1"/>
              <a:t>гідростатичного</a:t>
            </a:r>
            <a:r>
              <a:rPr lang="ru-RU" dirty="0"/>
              <a:t> </a:t>
            </a:r>
            <a:r>
              <a:rPr lang="ru-RU" dirty="0" err="1"/>
              <a:t>тиску</a:t>
            </a:r>
            <a:r>
              <a:rPr lang="ru-RU" dirty="0"/>
              <a:t> </a:t>
            </a:r>
            <a:r>
              <a:rPr lang="ru-RU" dirty="0" err="1"/>
              <a:t>стовпа</a:t>
            </a:r>
            <a:r>
              <a:rPr lang="ru-RU" dirty="0"/>
              <a:t> води у </a:t>
            </a:r>
            <a:r>
              <a:rPr lang="ru-RU" dirty="0" err="1"/>
              <a:t>водонапірній</a:t>
            </a:r>
            <a:r>
              <a:rPr lang="ru-RU" dirty="0"/>
              <a:t> </a:t>
            </a:r>
            <a:r>
              <a:rPr lang="ru-RU" dirty="0" err="1"/>
              <a:t>вежі</a:t>
            </a:r>
            <a:r>
              <a:rPr lang="ru-RU" dirty="0"/>
              <a:t> </a:t>
            </a:r>
            <a:r>
              <a:rPr lang="ru-RU" dirty="0" err="1"/>
              <a:t>намагається</a:t>
            </a:r>
            <a:r>
              <a:rPr lang="ru-RU" dirty="0"/>
              <a:t> </a:t>
            </a:r>
            <a:r>
              <a:rPr lang="ru-RU" dirty="0" err="1"/>
              <a:t>піднятися</a:t>
            </a:r>
            <a:r>
              <a:rPr lang="ru-RU" dirty="0"/>
              <a:t> на </a:t>
            </a:r>
            <a:r>
              <a:rPr lang="ru-RU" dirty="0" err="1"/>
              <a:t>таку</a:t>
            </a:r>
            <a:r>
              <a:rPr lang="ru-RU" dirty="0"/>
              <a:t> ж </a:t>
            </a:r>
            <a:r>
              <a:rPr lang="ru-RU" dirty="0" err="1"/>
              <a:t>висоту</a:t>
            </a:r>
            <a:r>
              <a:rPr lang="ru-RU" dirty="0"/>
              <a:t>, на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знаходиться</a:t>
            </a:r>
            <a:r>
              <a:rPr lang="ru-RU" dirty="0"/>
              <a:t> резервуар </a:t>
            </a:r>
            <a:r>
              <a:rPr lang="ru-RU" dirty="0" err="1"/>
              <a:t>водонапірної</a:t>
            </a:r>
            <a:r>
              <a:rPr lang="ru-RU" dirty="0"/>
              <a:t> </a:t>
            </a:r>
            <a:r>
              <a:rPr lang="ru-RU" dirty="0" err="1"/>
              <a:t>башти</a:t>
            </a:r>
            <a:r>
              <a:rPr lang="ru-RU" dirty="0"/>
              <a:t>. </a:t>
            </a:r>
          </a:p>
          <a:p>
            <a:r>
              <a:rPr lang="ru-RU" dirty="0"/>
              <a:t>Все </a:t>
            </a:r>
            <a:r>
              <a:rPr lang="ru-RU" dirty="0" err="1"/>
              <a:t>відбувається</a:t>
            </a:r>
            <a:r>
              <a:rPr lang="ru-RU" dirty="0"/>
              <a:t> за прикладом  </a:t>
            </a:r>
            <a:r>
              <a:rPr lang="ru-RU" dirty="0" err="1"/>
              <a:t>розподілу</a:t>
            </a:r>
            <a:r>
              <a:rPr lang="ru-RU" dirty="0"/>
              <a:t> </a:t>
            </a:r>
            <a:r>
              <a:rPr lang="ru-RU" dirty="0" err="1"/>
              <a:t>однорідної</a:t>
            </a:r>
            <a:r>
              <a:rPr lang="ru-RU" dirty="0"/>
              <a:t>  </a:t>
            </a:r>
            <a:r>
              <a:rPr lang="ru-RU" dirty="0" err="1"/>
              <a:t>рідини</a:t>
            </a:r>
            <a:r>
              <a:rPr lang="ru-RU" dirty="0"/>
              <a:t> у </a:t>
            </a:r>
            <a:r>
              <a:rPr lang="ru-RU" dirty="0" err="1"/>
              <a:t>сполучених</a:t>
            </a:r>
            <a:r>
              <a:rPr lang="ru-RU" dirty="0"/>
              <a:t> посудинах. У </a:t>
            </a:r>
            <a:r>
              <a:rPr lang="ru-RU" dirty="0" err="1"/>
              <a:t>природі</a:t>
            </a:r>
            <a:r>
              <a:rPr lang="ru-RU" dirty="0"/>
              <a:t> прикладом </a:t>
            </a:r>
            <a:r>
              <a:rPr lang="ru-RU" dirty="0" err="1"/>
              <a:t>сполучених</a:t>
            </a:r>
            <a:r>
              <a:rPr lang="ru-RU" dirty="0"/>
              <a:t> посудин є </a:t>
            </a:r>
            <a:r>
              <a:rPr lang="ru-RU" dirty="0" err="1"/>
              <a:t>джерела</a:t>
            </a:r>
            <a:r>
              <a:rPr lang="ru-RU" dirty="0"/>
              <a:t> і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артезіанські</a:t>
            </a:r>
            <a:r>
              <a:rPr lang="ru-RU" dirty="0"/>
              <a:t> </a:t>
            </a:r>
            <a:r>
              <a:rPr lang="ru-RU" dirty="0" err="1"/>
              <a:t>колодязі</a:t>
            </a:r>
            <a:r>
              <a:rPr lang="ru-RU" dirty="0"/>
              <a:t>, в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свердловина</a:t>
            </a:r>
            <a:r>
              <a:rPr lang="ru-RU" dirty="0"/>
              <a:t> </a:t>
            </a:r>
            <a:r>
              <a:rPr lang="ru-RU" dirty="0" err="1"/>
              <a:t>знаходиться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ґрунтових</a:t>
            </a:r>
            <a:r>
              <a:rPr lang="ru-RU" dirty="0"/>
              <a:t> вод, і вода сама </a:t>
            </a:r>
            <a:r>
              <a:rPr lang="ru-RU" dirty="0" err="1"/>
              <a:t>б'є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свердловини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918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4532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44"/>
          <a:stretch/>
        </p:blipFill>
        <p:spPr bwMode="auto">
          <a:xfrm>
            <a:off x="-74754" y="2547520"/>
            <a:ext cx="5386984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7"/>
          <a:stretch/>
        </p:blipFill>
        <p:spPr bwMode="auto">
          <a:xfrm>
            <a:off x="5076056" y="1"/>
            <a:ext cx="4081855" cy="213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40205" y="2132857"/>
            <a:ext cx="38317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Зазвичай</a:t>
            </a:r>
            <a:r>
              <a:rPr lang="ru-RU" sz="1600" dirty="0"/>
              <a:t> </a:t>
            </a:r>
            <a:r>
              <a:rPr lang="ru-RU" sz="1600" dirty="0" err="1"/>
              <a:t>артезіанський</a:t>
            </a:r>
            <a:r>
              <a:rPr lang="ru-RU" sz="1600" dirty="0"/>
              <a:t> </a:t>
            </a:r>
            <a:r>
              <a:rPr lang="ru-RU" sz="1600" dirty="0" err="1"/>
              <a:t>колодязь</a:t>
            </a:r>
            <a:r>
              <a:rPr lang="ru-RU" sz="1600" dirty="0"/>
              <a:t> </a:t>
            </a:r>
            <a:r>
              <a:rPr lang="ru-RU" sz="1600" dirty="0" err="1"/>
              <a:t>влаштовують</a:t>
            </a:r>
            <a:r>
              <a:rPr lang="ru-RU" sz="1600" dirty="0"/>
              <a:t>, пробуривши </a:t>
            </a:r>
            <a:r>
              <a:rPr lang="ru-RU" sz="1600" dirty="0" err="1"/>
              <a:t>дуже</a:t>
            </a:r>
            <a:r>
              <a:rPr lang="ru-RU" sz="1600" dirty="0"/>
              <a:t> </a:t>
            </a:r>
            <a:r>
              <a:rPr lang="ru-RU" sz="1600" dirty="0" err="1"/>
              <a:t>глибоку</a:t>
            </a:r>
            <a:r>
              <a:rPr lang="ru-RU" sz="1600" dirty="0"/>
              <a:t> </a:t>
            </a:r>
            <a:r>
              <a:rPr lang="ru-RU" sz="1600" dirty="0" err="1"/>
              <a:t>свердловину</a:t>
            </a:r>
            <a:r>
              <a:rPr lang="ru-RU" sz="1600" dirty="0"/>
              <a:t> та </a:t>
            </a:r>
            <a:r>
              <a:rPr lang="ru-RU" sz="1600" dirty="0" err="1"/>
              <a:t>обладнавши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насосом.  </a:t>
            </a:r>
          </a:p>
          <a:p>
            <a:r>
              <a:rPr lang="ru-RU" sz="1600" dirty="0" err="1"/>
              <a:t>Саме</a:t>
            </a:r>
            <a:r>
              <a:rPr lang="ru-RU" sz="1600" dirty="0"/>
              <a:t> таким методом </a:t>
            </a:r>
            <a:r>
              <a:rPr lang="ru-RU" sz="1600" dirty="0" err="1"/>
              <a:t>влада</a:t>
            </a:r>
            <a:r>
              <a:rPr lang="ru-RU" sz="1600" dirty="0"/>
              <a:t> Помічнянської ОТГ </a:t>
            </a:r>
            <a:r>
              <a:rPr lang="ru-RU" sz="1600" dirty="0" err="1"/>
              <a:t>організувала</a:t>
            </a:r>
            <a:r>
              <a:rPr lang="ru-RU" sz="1600" dirty="0"/>
              <a:t>  </a:t>
            </a:r>
            <a:r>
              <a:rPr lang="ru-RU" sz="1600" dirty="0" err="1"/>
              <a:t>забезпечення</a:t>
            </a:r>
            <a:r>
              <a:rPr lang="ru-RU" sz="1600" dirty="0"/>
              <a:t> </a:t>
            </a:r>
            <a:r>
              <a:rPr lang="ru-RU" sz="1600" dirty="0" err="1"/>
              <a:t>жителів</a:t>
            </a:r>
            <a:r>
              <a:rPr lang="ru-RU" sz="1600" dirty="0"/>
              <a:t> </a:t>
            </a:r>
            <a:r>
              <a:rPr lang="ru-RU" sz="1600" dirty="0" err="1"/>
              <a:t>міста</a:t>
            </a:r>
            <a:r>
              <a:rPr lang="ru-RU" sz="1600" dirty="0"/>
              <a:t> водою. </a:t>
            </a:r>
            <a:r>
              <a:rPr lang="ru-RU" sz="1600" dirty="0" smtClean="0"/>
              <a:t>На </a:t>
            </a:r>
            <a:r>
              <a:rPr lang="ru-RU" sz="1600" dirty="0"/>
              <a:t>жаль, при </a:t>
            </a:r>
            <a:r>
              <a:rPr lang="ru-RU" sz="1600" dirty="0" err="1"/>
              <a:t>підключенні</a:t>
            </a:r>
            <a:r>
              <a:rPr lang="ru-RU" sz="1600" dirty="0"/>
              <a:t> до </a:t>
            </a:r>
            <a:r>
              <a:rPr lang="ru-RU" sz="1600" dirty="0" err="1"/>
              <a:t>даної</a:t>
            </a:r>
            <a:r>
              <a:rPr lang="ru-RU" sz="1600" dirty="0"/>
              <a:t> </a:t>
            </a:r>
            <a:r>
              <a:rPr lang="ru-RU" sz="1600" dirty="0" err="1"/>
              <a:t>мережі</a:t>
            </a:r>
            <a:r>
              <a:rPr lang="ru-RU" sz="1600" dirty="0"/>
              <a:t> </a:t>
            </a:r>
            <a:r>
              <a:rPr lang="ru-RU" sz="1600" dirty="0" err="1"/>
              <a:t>багатьох</a:t>
            </a:r>
            <a:r>
              <a:rPr lang="ru-RU" sz="1600" dirty="0"/>
              <a:t> </a:t>
            </a:r>
            <a:r>
              <a:rPr lang="ru-RU" sz="1600" dirty="0" err="1"/>
              <a:t>споживачів</a:t>
            </a:r>
            <a:r>
              <a:rPr lang="ru-RU" sz="1600" dirty="0"/>
              <a:t>, насоси не в </a:t>
            </a:r>
            <a:r>
              <a:rPr lang="ru-RU" sz="1600" dirty="0" err="1"/>
              <a:t>змозі</a:t>
            </a:r>
            <a:r>
              <a:rPr lang="ru-RU" sz="1600" dirty="0"/>
              <a:t>  </a:t>
            </a:r>
            <a:r>
              <a:rPr lang="ru-RU" sz="1600" dirty="0" err="1"/>
              <a:t>підтримувати</a:t>
            </a:r>
            <a:r>
              <a:rPr lang="ru-RU" sz="1600" dirty="0"/>
              <a:t>  </a:t>
            </a:r>
            <a:r>
              <a:rPr lang="ru-RU" sz="1600" dirty="0" err="1"/>
              <a:t>достатній</a:t>
            </a:r>
            <a:r>
              <a:rPr lang="ru-RU" sz="1600" dirty="0"/>
              <a:t> </a:t>
            </a:r>
            <a:r>
              <a:rPr lang="ru-RU" sz="1600" dirty="0" err="1"/>
              <a:t>напір</a:t>
            </a:r>
            <a:r>
              <a:rPr lang="ru-RU" sz="1600" dirty="0"/>
              <a:t> води в трубах. Води для </a:t>
            </a:r>
            <a:r>
              <a:rPr lang="ru-RU" sz="1600" dirty="0" err="1"/>
              <a:t>жителів</a:t>
            </a:r>
            <a:r>
              <a:rPr lang="ru-RU" sz="1600" dirty="0"/>
              <a:t> не </a:t>
            </a:r>
            <a:r>
              <a:rPr lang="ru-RU" sz="1600" dirty="0" err="1"/>
              <a:t>вистачає</a:t>
            </a:r>
            <a:r>
              <a:rPr lang="ru-RU" sz="1600" dirty="0"/>
              <a:t>. На нашу думку, без </a:t>
            </a:r>
            <a:r>
              <a:rPr lang="ru-RU" sz="1600" dirty="0" err="1"/>
              <a:t>побудови</a:t>
            </a:r>
            <a:r>
              <a:rPr lang="ru-RU" sz="1600" dirty="0"/>
              <a:t> </a:t>
            </a:r>
            <a:r>
              <a:rPr lang="ru-RU" sz="1600" dirty="0" err="1"/>
              <a:t>водонапірної</a:t>
            </a:r>
            <a:r>
              <a:rPr lang="ru-RU" sz="1600" dirty="0"/>
              <a:t> </a:t>
            </a:r>
            <a:r>
              <a:rPr lang="ru-RU" sz="1600" dirty="0" err="1"/>
              <a:t>башти</a:t>
            </a:r>
            <a:r>
              <a:rPr lang="ru-RU" sz="1600" dirty="0"/>
              <a:t> (</a:t>
            </a:r>
            <a:r>
              <a:rPr lang="ru-RU" sz="1600" dirty="0" err="1"/>
              <a:t>їх</a:t>
            </a:r>
            <a:r>
              <a:rPr lang="ru-RU" sz="1600" dirty="0"/>
              <a:t> на </a:t>
            </a:r>
            <a:r>
              <a:rPr lang="ru-RU" sz="1600" dirty="0" err="1"/>
              <a:t>території</a:t>
            </a:r>
            <a:r>
              <a:rPr lang="ru-RU" sz="1600" dirty="0"/>
              <a:t> ОТГ є 4, </a:t>
            </a:r>
            <a:r>
              <a:rPr lang="ru-RU" sz="1600" dirty="0" err="1"/>
              <a:t>всі</a:t>
            </a:r>
            <a:r>
              <a:rPr lang="ru-RU" sz="1600" dirty="0"/>
              <a:t> </a:t>
            </a:r>
            <a:r>
              <a:rPr lang="ru-RU" sz="1600" dirty="0" err="1"/>
              <a:t>виведені</a:t>
            </a:r>
            <a:r>
              <a:rPr lang="ru-RU" sz="1600" dirty="0"/>
              <a:t> з ладу в </a:t>
            </a:r>
            <a:r>
              <a:rPr lang="ru-RU" sz="1600" dirty="0" err="1"/>
              <a:t>період</a:t>
            </a:r>
            <a:r>
              <a:rPr lang="ru-RU" sz="1600" dirty="0"/>
              <a:t> 1991 – 2010 роки) </a:t>
            </a:r>
            <a:r>
              <a:rPr lang="ru-RU" sz="1600" dirty="0" smtClean="0"/>
              <a:t>проблема </a:t>
            </a:r>
            <a:r>
              <a:rPr lang="ru-RU" sz="1600" dirty="0" err="1"/>
              <a:t>водопостачання</a:t>
            </a:r>
            <a:r>
              <a:rPr lang="ru-RU" sz="1600" dirty="0"/>
              <a:t> не буде </a:t>
            </a:r>
            <a:r>
              <a:rPr lang="ru-RU" sz="1600" dirty="0" err="1"/>
              <a:t>вирішена</a:t>
            </a:r>
            <a:r>
              <a:rPr lang="ru-RU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4119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Fizik\Desktop\Каркуша\IMG-bc5b83b538d10a57154af066b9c8aa20-V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5" t="17298" r="23381" b="34351"/>
          <a:stretch/>
        </p:blipFill>
        <p:spPr bwMode="auto">
          <a:xfrm>
            <a:off x="21771" y="-171400"/>
            <a:ext cx="2252861" cy="519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0" r="15544" b="33646"/>
          <a:stretch/>
        </p:blipFill>
        <p:spPr bwMode="auto">
          <a:xfrm>
            <a:off x="2209480" y="-19202"/>
            <a:ext cx="2599294" cy="50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54"/>
          <a:stretch/>
        </p:blipFill>
        <p:spPr bwMode="auto">
          <a:xfrm>
            <a:off x="4797821" y="17909"/>
            <a:ext cx="4339308" cy="2114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8" b="17440"/>
          <a:stretch/>
        </p:blipFill>
        <p:spPr bwMode="auto">
          <a:xfrm>
            <a:off x="4797821" y="1983144"/>
            <a:ext cx="4346179" cy="508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703" y="5085184"/>
            <a:ext cx="47291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Занедбані водонапірні башти –вгорі на зруйнованому консервному заводі,   </a:t>
            </a:r>
          </a:p>
          <a:p>
            <a:r>
              <a:rPr lang="uk-UA" dirty="0"/>
              <a:t> </a:t>
            </a:r>
            <a:r>
              <a:rPr lang="uk-UA" dirty="0" smtClean="0"/>
              <a:t>     праворуч -башта </a:t>
            </a:r>
            <a:r>
              <a:rPr lang="uk-UA" dirty="0" err="1" smtClean="0"/>
              <a:t>Шухова</a:t>
            </a:r>
            <a:r>
              <a:rPr lang="uk-UA" dirty="0" smtClean="0"/>
              <a:t>,  пам’ятка                   </a:t>
            </a:r>
          </a:p>
          <a:p>
            <a:r>
              <a:rPr lang="uk-UA" dirty="0"/>
              <a:t> </a:t>
            </a:r>
            <a:r>
              <a:rPr lang="uk-UA" dirty="0" smtClean="0"/>
              <a:t>                                 архітектури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43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108520" y="260648"/>
            <a:ext cx="9145016" cy="5746643"/>
          </a:xfrm>
        </p:spPr>
        <p:txBody>
          <a:bodyPr>
            <a:noAutofit/>
          </a:bodyPr>
          <a:lstStyle/>
          <a:p>
            <a:r>
              <a:rPr lang="ru-RU" sz="1400" dirty="0" err="1"/>
              <a:t>Місцеві</a:t>
            </a:r>
            <a:r>
              <a:rPr lang="ru-RU" sz="1400" dirty="0"/>
              <a:t> </a:t>
            </a:r>
            <a:r>
              <a:rPr lang="ru-RU" sz="1400" dirty="0" err="1"/>
              <a:t>фермери</a:t>
            </a:r>
            <a:r>
              <a:rPr lang="ru-RU" sz="1400" dirty="0"/>
              <a:t> </a:t>
            </a:r>
            <a:r>
              <a:rPr lang="ru-RU" sz="1400" dirty="0" err="1"/>
              <a:t>також</a:t>
            </a:r>
            <a:r>
              <a:rPr lang="ru-RU" sz="1400" dirty="0"/>
              <a:t> є </a:t>
            </a:r>
            <a:r>
              <a:rPr lang="ru-RU" sz="1400" dirty="0" err="1"/>
              <a:t>винуватцями</a:t>
            </a:r>
            <a:r>
              <a:rPr lang="ru-RU" sz="1400" dirty="0"/>
              <a:t> </a:t>
            </a:r>
            <a:r>
              <a:rPr lang="ru-RU" sz="1400" dirty="0" err="1"/>
              <a:t>зникнення</a:t>
            </a:r>
            <a:r>
              <a:rPr lang="ru-RU" sz="1400" dirty="0"/>
              <a:t> води у </a:t>
            </a:r>
            <a:r>
              <a:rPr lang="ru-RU" sz="1400" dirty="0" err="1"/>
              <a:t>водоймах</a:t>
            </a:r>
            <a:r>
              <a:rPr lang="ru-RU" sz="1400" dirty="0"/>
              <a:t> та </a:t>
            </a:r>
            <a:r>
              <a:rPr lang="ru-RU" sz="1400" dirty="0" err="1"/>
              <a:t>криницях</a:t>
            </a:r>
            <a:r>
              <a:rPr lang="ru-RU" sz="1400" dirty="0"/>
              <a:t>. </a:t>
            </a:r>
            <a:endParaRPr lang="ru-RU" sz="1400" dirty="0" smtClean="0"/>
          </a:p>
          <a:p>
            <a:r>
              <a:rPr lang="ru-RU" sz="1400" dirty="0" err="1" smtClean="0"/>
              <a:t>По-перше</a:t>
            </a:r>
            <a:r>
              <a:rPr lang="ru-RU" sz="1400" dirty="0"/>
              <a:t>, ними </a:t>
            </a:r>
            <a:r>
              <a:rPr lang="ru-RU" sz="1400" dirty="0" err="1"/>
              <a:t>було</a:t>
            </a:r>
            <a:r>
              <a:rPr lang="ru-RU" sz="1400" dirty="0"/>
              <a:t> </a:t>
            </a:r>
            <a:r>
              <a:rPr lang="ru-RU" sz="1400" dirty="0" err="1"/>
              <a:t>заорано</a:t>
            </a:r>
            <a:r>
              <a:rPr lang="ru-RU" sz="1400" dirty="0"/>
              <a:t> </a:t>
            </a:r>
            <a:r>
              <a:rPr lang="ru-RU" sz="1400" dirty="0" err="1"/>
              <a:t>всі</a:t>
            </a:r>
            <a:r>
              <a:rPr lang="ru-RU" sz="1400" dirty="0"/>
              <a:t> </a:t>
            </a:r>
            <a:r>
              <a:rPr lang="ru-RU" sz="1400" dirty="0" err="1"/>
              <a:t>водостічні</a:t>
            </a:r>
            <a:r>
              <a:rPr lang="ru-RU" sz="1400" dirty="0"/>
              <a:t> </a:t>
            </a:r>
            <a:r>
              <a:rPr lang="ru-RU" sz="1400" dirty="0" err="1"/>
              <a:t>рови</a:t>
            </a:r>
            <a:r>
              <a:rPr lang="ru-RU" sz="1400" dirty="0"/>
              <a:t> </a:t>
            </a:r>
            <a:r>
              <a:rPr lang="ru-RU" sz="1400" dirty="0" err="1"/>
              <a:t>понад</a:t>
            </a:r>
            <a:r>
              <a:rPr lang="ru-RU" sz="1400" dirty="0"/>
              <a:t> дорогами </a:t>
            </a:r>
            <a:r>
              <a:rPr lang="ru-RU" sz="1400" dirty="0" err="1"/>
              <a:t>вздовж</a:t>
            </a:r>
            <a:r>
              <a:rPr lang="ru-RU" sz="1400" dirty="0"/>
              <a:t> </a:t>
            </a:r>
            <a:r>
              <a:rPr lang="ru-RU" sz="1400" dirty="0" err="1"/>
              <a:t>полів</a:t>
            </a:r>
            <a:r>
              <a:rPr lang="ru-RU" sz="1400" dirty="0"/>
              <a:t>. </a:t>
            </a:r>
            <a:r>
              <a:rPr lang="ru-RU" sz="1400" dirty="0" err="1"/>
              <a:t>Частково</a:t>
            </a:r>
            <a:r>
              <a:rPr lang="ru-RU" sz="1400" dirty="0"/>
              <a:t> </a:t>
            </a:r>
            <a:r>
              <a:rPr lang="ru-RU" sz="1400" dirty="0" err="1"/>
              <a:t>рови</a:t>
            </a:r>
            <a:r>
              <a:rPr lang="ru-RU" sz="1400" dirty="0"/>
              <a:t> </a:t>
            </a:r>
            <a:r>
              <a:rPr lang="ru-RU" sz="1400" dirty="0" err="1"/>
              <a:t>збережено</a:t>
            </a:r>
            <a:r>
              <a:rPr lang="ru-RU" sz="1400" dirty="0"/>
              <a:t>. Там де вони </a:t>
            </a:r>
            <a:r>
              <a:rPr lang="ru-RU" sz="1400" dirty="0" err="1"/>
              <a:t>вціліли</a:t>
            </a:r>
            <a:r>
              <a:rPr lang="ru-RU" sz="1400" dirty="0"/>
              <a:t>, </a:t>
            </a:r>
            <a:r>
              <a:rPr lang="ru-RU" sz="1400" dirty="0" err="1"/>
              <a:t>цьогоріч</a:t>
            </a:r>
            <a:r>
              <a:rPr lang="ru-RU" sz="1400" dirty="0"/>
              <a:t> </a:t>
            </a:r>
            <a:r>
              <a:rPr lang="ru-RU" sz="1400" dirty="0" err="1"/>
              <a:t>під</a:t>
            </a:r>
            <a:r>
              <a:rPr lang="ru-RU" sz="1400" dirty="0"/>
              <a:t> час </a:t>
            </a:r>
            <a:r>
              <a:rPr lang="ru-RU" sz="1400" dirty="0" err="1"/>
              <a:t>сильних</a:t>
            </a:r>
            <a:r>
              <a:rPr lang="ru-RU" sz="1400" dirty="0"/>
              <a:t> </a:t>
            </a:r>
            <a:r>
              <a:rPr lang="ru-RU" sz="1400" dirty="0" err="1"/>
              <a:t>червневих</a:t>
            </a:r>
            <a:r>
              <a:rPr lang="ru-RU" sz="1400" dirty="0"/>
              <a:t> злив не </a:t>
            </a:r>
            <a:r>
              <a:rPr lang="ru-RU" sz="1400" dirty="0" err="1"/>
              <a:t>було</a:t>
            </a:r>
            <a:r>
              <a:rPr lang="ru-RU" sz="1400" dirty="0"/>
              <a:t> </a:t>
            </a:r>
            <a:r>
              <a:rPr lang="ru-RU" sz="1400" dirty="0" err="1"/>
              <a:t>змито</a:t>
            </a:r>
            <a:r>
              <a:rPr lang="ru-RU" sz="1400" dirty="0"/>
              <a:t> </a:t>
            </a:r>
            <a:r>
              <a:rPr lang="ru-RU" sz="1400" dirty="0" err="1"/>
              <a:t>посіви</a:t>
            </a:r>
            <a:r>
              <a:rPr lang="ru-RU" sz="1400" dirty="0"/>
              <a:t> з </a:t>
            </a:r>
            <a:r>
              <a:rPr lang="ru-RU" sz="1400" dirty="0" err="1"/>
              <a:t>полів</a:t>
            </a:r>
            <a:r>
              <a:rPr lang="ru-RU" sz="1400" dirty="0"/>
              <a:t>, </a:t>
            </a:r>
            <a:r>
              <a:rPr lang="ru-RU" sz="1400" dirty="0" err="1"/>
              <a:t>вціліли</a:t>
            </a:r>
            <a:r>
              <a:rPr lang="ru-RU" sz="1400" dirty="0"/>
              <a:t> городи та   не </a:t>
            </a:r>
            <a:r>
              <a:rPr lang="ru-RU" sz="1400" dirty="0" err="1"/>
              <a:t>пошкоджено</a:t>
            </a:r>
            <a:r>
              <a:rPr lang="ru-RU" sz="1400" dirty="0"/>
              <a:t> потоками води  </a:t>
            </a:r>
            <a:r>
              <a:rPr lang="ru-RU" sz="1400" dirty="0" err="1"/>
              <a:t>будівлі</a:t>
            </a:r>
            <a:r>
              <a:rPr lang="ru-RU" sz="1400" dirty="0"/>
              <a:t>. У  тих </a:t>
            </a:r>
            <a:r>
              <a:rPr lang="ru-RU" sz="1400" dirty="0" err="1"/>
              <a:t>місцях</a:t>
            </a:r>
            <a:r>
              <a:rPr lang="ru-RU" sz="1400" dirty="0"/>
              <a:t> </a:t>
            </a:r>
            <a:r>
              <a:rPr lang="ru-RU" sz="1400" dirty="0" err="1"/>
              <a:t>вздовж</a:t>
            </a:r>
            <a:r>
              <a:rPr lang="ru-RU" sz="1400" dirty="0"/>
              <a:t> дороги по селу </a:t>
            </a:r>
            <a:r>
              <a:rPr lang="ru-RU" sz="1400" dirty="0" err="1"/>
              <a:t>Помічна</a:t>
            </a:r>
            <a:r>
              <a:rPr lang="ru-RU" sz="1400" dirty="0"/>
              <a:t>, при </a:t>
            </a:r>
            <a:r>
              <a:rPr lang="ru-RU" sz="1400" dirty="0" err="1"/>
              <a:t>в’їзді</a:t>
            </a:r>
            <a:r>
              <a:rPr lang="ru-RU" sz="1400" dirty="0"/>
              <a:t> до </a:t>
            </a:r>
            <a:r>
              <a:rPr lang="ru-RU" sz="1400" dirty="0" err="1"/>
              <a:t>м.Помічна</a:t>
            </a:r>
            <a:r>
              <a:rPr lang="ru-RU" sz="1400" dirty="0"/>
              <a:t>, де  </a:t>
            </a:r>
            <a:r>
              <a:rPr lang="ru-RU" sz="1400" dirty="0" err="1"/>
              <a:t>рови</a:t>
            </a:r>
            <a:r>
              <a:rPr lang="ru-RU" sz="1400" dirty="0"/>
              <a:t> </a:t>
            </a:r>
            <a:r>
              <a:rPr lang="ru-RU" sz="1400" dirty="0" err="1"/>
              <a:t>розрівняли</a:t>
            </a:r>
            <a:r>
              <a:rPr lang="ru-RU" sz="1400" dirty="0"/>
              <a:t>, потоки </a:t>
            </a:r>
            <a:r>
              <a:rPr lang="ru-RU" sz="1400" dirty="0" err="1"/>
              <a:t>намулу</a:t>
            </a:r>
            <a:r>
              <a:rPr lang="ru-RU" sz="1400" dirty="0"/>
              <a:t> </a:t>
            </a:r>
            <a:r>
              <a:rPr lang="ru-RU" sz="1400" dirty="0" err="1"/>
              <a:t>зносили</a:t>
            </a:r>
            <a:r>
              <a:rPr lang="ru-RU" sz="1400" dirty="0"/>
              <a:t> все на </a:t>
            </a:r>
            <a:r>
              <a:rPr lang="ru-RU" sz="1400" dirty="0" err="1"/>
              <a:t>своєму</a:t>
            </a:r>
            <a:r>
              <a:rPr lang="ru-RU" sz="1400" dirty="0"/>
              <a:t> шляху, затопили </a:t>
            </a:r>
            <a:r>
              <a:rPr lang="ru-RU" sz="1400" dirty="0" err="1"/>
              <a:t>подвір’я</a:t>
            </a:r>
            <a:r>
              <a:rPr lang="ru-RU" sz="1400" dirty="0"/>
              <a:t>, </a:t>
            </a:r>
            <a:r>
              <a:rPr lang="ru-RU" sz="1400" dirty="0" err="1"/>
              <a:t>знищили</a:t>
            </a:r>
            <a:r>
              <a:rPr lang="ru-RU" sz="1400" dirty="0"/>
              <a:t> </a:t>
            </a:r>
            <a:r>
              <a:rPr lang="ru-RU" sz="1400" dirty="0" err="1"/>
              <a:t>городину</a:t>
            </a:r>
            <a:r>
              <a:rPr lang="ru-RU" sz="1400" dirty="0"/>
              <a:t>, нанесли </a:t>
            </a:r>
            <a:r>
              <a:rPr lang="ru-RU" sz="1400" dirty="0" err="1"/>
              <a:t>намулу</a:t>
            </a:r>
            <a:r>
              <a:rPr lang="ru-RU" sz="1400" dirty="0"/>
              <a:t> </a:t>
            </a:r>
            <a:r>
              <a:rPr lang="ru-RU" sz="1400" dirty="0" err="1"/>
              <a:t>товщиною</a:t>
            </a:r>
            <a:r>
              <a:rPr lang="ru-RU" sz="1400" dirty="0"/>
              <a:t> до метра на дороги (</a:t>
            </a:r>
            <a:r>
              <a:rPr lang="ru-RU" sz="1400" dirty="0" err="1"/>
              <a:t>вул</a:t>
            </a:r>
            <a:r>
              <a:rPr lang="ru-RU" sz="1400" dirty="0"/>
              <a:t>. </a:t>
            </a:r>
            <a:r>
              <a:rPr lang="ru-RU" sz="1400" dirty="0" err="1"/>
              <a:t>С.Разіна</a:t>
            </a:r>
            <a:r>
              <a:rPr lang="ru-RU" sz="1400" dirty="0"/>
              <a:t>, </a:t>
            </a:r>
            <a:r>
              <a:rPr lang="ru-RU" sz="1400" dirty="0" err="1"/>
              <a:t>вул.Б.Хмельницького</a:t>
            </a:r>
            <a:r>
              <a:rPr lang="ru-RU" sz="1400" dirty="0"/>
              <a:t>, </a:t>
            </a:r>
            <a:r>
              <a:rPr lang="ru-RU" sz="1400" dirty="0" err="1"/>
              <a:t>пров.Зв’язку</a:t>
            </a:r>
            <a:r>
              <a:rPr lang="ru-RU" sz="1400" dirty="0"/>
              <a:t>), </a:t>
            </a:r>
            <a:r>
              <a:rPr lang="ru-RU" sz="1400" dirty="0" err="1"/>
              <a:t>вул.Ткаченка</a:t>
            </a:r>
            <a:r>
              <a:rPr lang="ru-RU" sz="1400" dirty="0"/>
              <a:t>. Потоки </a:t>
            </a:r>
            <a:r>
              <a:rPr lang="ru-RU" sz="1400" dirty="0" err="1"/>
              <a:t>намулу</a:t>
            </a:r>
            <a:r>
              <a:rPr lang="ru-RU" sz="1400" dirty="0"/>
              <a:t> влились в  став  та </a:t>
            </a:r>
            <a:r>
              <a:rPr lang="ru-RU" sz="1400" dirty="0" err="1"/>
              <a:t>оточуючі</a:t>
            </a:r>
            <a:r>
              <a:rPr lang="ru-RU" sz="1400" dirty="0"/>
              <a:t>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території</a:t>
            </a:r>
            <a:r>
              <a:rPr lang="ru-RU" sz="1400" dirty="0"/>
              <a:t>, </a:t>
            </a:r>
            <a:r>
              <a:rPr lang="ru-RU" sz="1400" dirty="0" err="1"/>
              <a:t>замуливши</a:t>
            </a:r>
            <a:r>
              <a:rPr lang="ru-RU" sz="1400" dirty="0"/>
              <a:t> </a:t>
            </a:r>
            <a:r>
              <a:rPr lang="ru-RU" sz="1400" dirty="0" err="1"/>
              <a:t>тим</a:t>
            </a:r>
            <a:r>
              <a:rPr lang="ru-RU" sz="1400" dirty="0"/>
              <a:t> самим </a:t>
            </a:r>
            <a:r>
              <a:rPr lang="ru-RU" sz="1400" dirty="0" err="1"/>
              <a:t>ще</a:t>
            </a:r>
            <a:r>
              <a:rPr lang="ru-RU" sz="1400" dirty="0"/>
              <a:t> </a:t>
            </a:r>
            <a:r>
              <a:rPr lang="ru-RU" sz="1400" dirty="0" err="1"/>
              <a:t>вцілілі</a:t>
            </a:r>
            <a:r>
              <a:rPr lang="ru-RU" sz="1400" dirty="0"/>
              <a:t> </a:t>
            </a:r>
            <a:r>
              <a:rPr lang="ru-RU" sz="1400" dirty="0" err="1"/>
              <a:t>джерела</a:t>
            </a:r>
            <a:r>
              <a:rPr lang="ru-RU" sz="1400" dirty="0"/>
              <a:t>. 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тієї</a:t>
            </a:r>
            <a:r>
              <a:rPr lang="ru-RU" sz="1400" dirty="0"/>
              <a:t> </a:t>
            </a:r>
            <a:r>
              <a:rPr lang="ru-RU" sz="1400" dirty="0" err="1"/>
              <a:t>кількості</a:t>
            </a:r>
            <a:r>
              <a:rPr lang="ru-RU" sz="1400" dirty="0"/>
              <a:t> </a:t>
            </a:r>
            <a:r>
              <a:rPr lang="ru-RU" sz="1400" dirty="0" err="1"/>
              <a:t>джерел</a:t>
            </a:r>
            <a:r>
              <a:rPr lang="ru-RU" sz="1400" dirty="0"/>
              <a:t>, </a:t>
            </a:r>
            <a:r>
              <a:rPr lang="ru-RU" sz="1400" dirty="0" err="1"/>
              <a:t>які</a:t>
            </a:r>
            <a:r>
              <a:rPr lang="ru-RU" sz="1400" dirty="0"/>
              <a:t> </a:t>
            </a:r>
            <a:r>
              <a:rPr lang="ru-RU" sz="1400" dirty="0" err="1"/>
              <a:t>ще</a:t>
            </a:r>
            <a:r>
              <a:rPr lang="ru-RU" sz="1400" dirty="0"/>
              <a:t> 20 </a:t>
            </a:r>
            <a:r>
              <a:rPr lang="ru-RU" sz="1400" dirty="0" err="1"/>
              <a:t>років</a:t>
            </a:r>
            <a:r>
              <a:rPr lang="ru-RU" sz="1400" dirty="0"/>
              <a:t> тому </a:t>
            </a:r>
            <a:r>
              <a:rPr lang="ru-RU" sz="1400" dirty="0" err="1"/>
              <a:t>постачали</a:t>
            </a:r>
            <a:r>
              <a:rPr lang="ru-RU" sz="1400" dirty="0"/>
              <a:t> водою </a:t>
            </a:r>
            <a:r>
              <a:rPr lang="ru-RU" sz="1400" dirty="0" err="1"/>
              <a:t>потічки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впадали в став, </a:t>
            </a:r>
            <a:r>
              <a:rPr lang="ru-RU" sz="1400" dirty="0" err="1"/>
              <a:t>майже</a:t>
            </a:r>
            <a:r>
              <a:rPr lang="ru-RU" sz="1400" dirty="0"/>
              <a:t> </a:t>
            </a:r>
            <a:r>
              <a:rPr lang="ru-RU" sz="1400" dirty="0" err="1"/>
              <a:t>всі</a:t>
            </a:r>
            <a:r>
              <a:rPr lang="ru-RU" sz="1400" dirty="0"/>
              <a:t> </a:t>
            </a:r>
            <a:r>
              <a:rPr lang="ru-RU" sz="1400" dirty="0" err="1"/>
              <a:t>занедбані</a:t>
            </a:r>
            <a:r>
              <a:rPr lang="ru-RU" sz="1400" dirty="0"/>
              <a:t> і </a:t>
            </a:r>
            <a:r>
              <a:rPr lang="ru-RU" sz="1400" dirty="0" err="1"/>
              <a:t>замулені</a:t>
            </a:r>
            <a:r>
              <a:rPr lang="ru-RU" sz="1400" dirty="0"/>
              <a:t>, </a:t>
            </a:r>
            <a:r>
              <a:rPr lang="ru-RU" sz="1400" dirty="0" err="1"/>
              <a:t>бо</a:t>
            </a:r>
            <a:r>
              <a:rPr lang="ru-RU" sz="1400" dirty="0"/>
              <a:t>  село </a:t>
            </a:r>
            <a:r>
              <a:rPr lang="ru-RU" sz="1400" dirty="0" err="1"/>
              <a:t>вимирає</a:t>
            </a:r>
            <a:r>
              <a:rPr lang="ru-RU" sz="1400" dirty="0"/>
              <a:t>.   </a:t>
            </a:r>
            <a:r>
              <a:rPr lang="ru-RU" sz="1400" dirty="0" err="1"/>
              <a:t>Старожителі</a:t>
            </a:r>
            <a:r>
              <a:rPr lang="ru-RU" sz="1400" dirty="0"/>
              <a:t>, </a:t>
            </a:r>
            <a:r>
              <a:rPr lang="ru-RU" sz="1400" dirty="0" err="1"/>
              <a:t>які</a:t>
            </a:r>
            <a:r>
              <a:rPr lang="ru-RU" sz="1400" dirty="0"/>
              <a:t> </a:t>
            </a:r>
            <a:r>
              <a:rPr lang="ru-RU" sz="1400" dirty="0" err="1"/>
              <a:t>щовесни</a:t>
            </a:r>
            <a:r>
              <a:rPr lang="ru-RU" sz="1400" dirty="0"/>
              <a:t> прочищали </a:t>
            </a:r>
            <a:r>
              <a:rPr lang="ru-RU" sz="1400" dirty="0" err="1"/>
              <a:t>джерельця</a:t>
            </a:r>
            <a:r>
              <a:rPr lang="ru-RU" sz="1400" dirty="0"/>
              <a:t> </a:t>
            </a:r>
            <a:r>
              <a:rPr lang="ru-RU" sz="1400" dirty="0" err="1"/>
              <a:t>кожен</a:t>
            </a:r>
            <a:r>
              <a:rPr lang="ru-RU" sz="1400" dirty="0"/>
              <a:t> у </a:t>
            </a:r>
            <a:r>
              <a:rPr lang="ru-RU" sz="1400" dirty="0" err="1"/>
              <a:t>своєму</a:t>
            </a:r>
            <a:r>
              <a:rPr lang="ru-RU" sz="1400" dirty="0"/>
              <a:t> </a:t>
            </a:r>
            <a:r>
              <a:rPr lang="ru-RU" sz="1400" dirty="0" err="1"/>
              <a:t>березі</a:t>
            </a:r>
            <a:r>
              <a:rPr lang="ru-RU" sz="1400" dirty="0"/>
              <a:t> понизу </a:t>
            </a:r>
            <a:r>
              <a:rPr lang="ru-RU" sz="1400" dirty="0" err="1"/>
              <a:t>городів</a:t>
            </a:r>
            <a:r>
              <a:rPr lang="ru-RU" sz="1400" dirty="0"/>
              <a:t>, </a:t>
            </a:r>
            <a:r>
              <a:rPr lang="ru-RU" sz="1400" dirty="0" err="1"/>
              <a:t>помирають</a:t>
            </a:r>
            <a:r>
              <a:rPr lang="ru-RU" sz="1400" dirty="0"/>
              <a:t>. </a:t>
            </a:r>
            <a:r>
              <a:rPr lang="ru-RU" sz="1400" dirty="0" err="1"/>
              <a:t>Чистити</a:t>
            </a:r>
            <a:r>
              <a:rPr lang="ru-RU" sz="1400" dirty="0"/>
              <a:t> </a:t>
            </a:r>
            <a:r>
              <a:rPr lang="ru-RU" sz="1400" dirty="0" err="1"/>
              <a:t>джерела</a:t>
            </a:r>
            <a:r>
              <a:rPr lang="ru-RU" sz="1400" dirty="0"/>
              <a:t> </a:t>
            </a:r>
            <a:r>
              <a:rPr lang="ru-RU" sz="1400" dirty="0" err="1"/>
              <a:t>нікому</a:t>
            </a:r>
            <a:r>
              <a:rPr lang="ru-RU" sz="1400" dirty="0"/>
              <a:t>. </a:t>
            </a:r>
            <a:r>
              <a:rPr lang="ru-RU" sz="1400" dirty="0" err="1"/>
              <a:t>Отже</a:t>
            </a:r>
            <a:r>
              <a:rPr lang="ru-RU" sz="1400" dirty="0"/>
              <a:t> </a:t>
            </a:r>
            <a:r>
              <a:rPr lang="ru-RU" sz="1400" dirty="0" err="1"/>
              <a:t>джерельні</a:t>
            </a:r>
            <a:r>
              <a:rPr lang="ru-RU" sz="1400" dirty="0"/>
              <a:t> </a:t>
            </a:r>
            <a:r>
              <a:rPr lang="ru-RU" sz="1400" dirty="0" err="1"/>
              <a:t>струмки</a:t>
            </a:r>
            <a:r>
              <a:rPr lang="ru-RU" sz="1400" dirty="0"/>
              <a:t> </a:t>
            </a:r>
            <a:r>
              <a:rPr lang="ru-RU" sz="1400" dirty="0" err="1"/>
              <a:t>вже</a:t>
            </a:r>
            <a:r>
              <a:rPr lang="ru-RU" sz="1400" dirty="0"/>
              <a:t> не </a:t>
            </a:r>
            <a:r>
              <a:rPr lang="ru-RU" sz="1400" dirty="0" err="1"/>
              <a:t>живлять</a:t>
            </a:r>
            <a:r>
              <a:rPr lang="ru-RU" sz="1400" dirty="0"/>
              <a:t> </a:t>
            </a:r>
            <a:r>
              <a:rPr lang="ru-RU" sz="1400" dirty="0" err="1"/>
              <a:t>берегові</a:t>
            </a:r>
            <a:r>
              <a:rPr lang="ru-RU" sz="1400" dirty="0"/>
              <a:t> </a:t>
            </a:r>
            <a:r>
              <a:rPr lang="ru-RU" sz="1400" dirty="0" err="1"/>
              <a:t>струмки</a:t>
            </a:r>
            <a:r>
              <a:rPr lang="ru-RU" sz="1400" dirty="0"/>
              <a:t>, </a:t>
            </a:r>
            <a:r>
              <a:rPr lang="ru-RU" sz="1400" dirty="0" err="1"/>
              <a:t>які</a:t>
            </a:r>
            <a:r>
              <a:rPr lang="ru-RU" sz="1400" dirty="0"/>
              <a:t> </a:t>
            </a:r>
            <a:r>
              <a:rPr lang="ru-RU" sz="1400" dirty="0" err="1"/>
              <a:t>впадають</a:t>
            </a:r>
            <a:r>
              <a:rPr lang="ru-RU" sz="1400" dirty="0"/>
              <a:t> у ставок.</a:t>
            </a:r>
          </a:p>
          <a:p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припинилися</a:t>
            </a:r>
            <a:r>
              <a:rPr lang="ru-RU" sz="1400" dirty="0"/>
              <a:t> </a:t>
            </a:r>
            <a:r>
              <a:rPr lang="ru-RU" sz="1400" dirty="0" err="1"/>
              <a:t>сезонні</a:t>
            </a:r>
            <a:r>
              <a:rPr lang="ru-RU" sz="1400" dirty="0"/>
              <a:t> потоки води до ставу через </a:t>
            </a:r>
            <a:r>
              <a:rPr lang="ru-RU" sz="1400" dirty="0" err="1"/>
              <a:t>відсутність</a:t>
            </a:r>
            <a:r>
              <a:rPr lang="ru-RU" sz="1400" dirty="0"/>
              <a:t> </a:t>
            </a:r>
            <a:r>
              <a:rPr lang="ru-RU" sz="1400" dirty="0" err="1"/>
              <a:t>цілісної</a:t>
            </a:r>
            <a:r>
              <a:rPr lang="ru-RU" sz="1400" dirty="0"/>
              <a:t> </a:t>
            </a:r>
            <a:r>
              <a:rPr lang="ru-RU" sz="1400" dirty="0" err="1"/>
              <a:t>системи</a:t>
            </a:r>
            <a:r>
              <a:rPr lang="ru-RU" sz="1400" dirty="0"/>
              <a:t> </a:t>
            </a:r>
            <a:r>
              <a:rPr lang="ru-RU" sz="1400" dirty="0" err="1"/>
              <a:t>водозливних</a:t>
            </a:r>
            <a:r>
              <a:rPr lang="ru-RU" sz="1400" dirty="0"/>
              <a:t> </a:t>
            </a:r>
            <a:r>
              <a:rPr lang="ru-RU" sz="1400" dirty="0" err="1"/>
              <a:t>ровів</a:t>
            </a:r>
            <a:r>
              <a:rPr lang="ru-RU" sz="1400" dirty="0"/>
              <a:t>, а </a:t>
            </a:r>
            <a:r>
              <a:rPr lang="ru-RU" sz="1400" dirty="0" err="1"/>
              <a:t>кількість</a:t>
            </a:r>
            <a:r>
              <a:rPr lang="ru-RU" sz="1400" dirty="0"/>
              <a:t> </a:t>
            </a:r>
            <a:r>
              <a:rPr lang="ru-RU" sz="1400" dirty="0" err="1"/>
              <a:t>потоків</a:t>
            </a:r>
            <a:r>
              <a:rPr lang="ru-RU" sz="1400" dirty="0"/>
              <a:t> </a:t>
            </a:r>
            <a:r>
              <a:rPr lang="ru-RU" sz="1400" dirty="0" err="1"/>
              <a:t>намулу</a:t>
            </a:r>
            <a:r>
              <a:rPr lang="ru-RU" sz="1400" dirty="0"/>
              <a:t> </a:t>
            </a:r>
            <a:r>
              <a:rPr lang="ru-RU" sz="1400" dirty="0" err="1"/>
              <a:t>зросла</a:t>
            </a:r>
            <a:r>
              <a:rPr lang="ru-RU" sz="1400" dirty="0"/>
              <a:t>. </a:t>
            </a:r>
            <a:r>
              <a:rPr lang="ru-RU" sz="1400" dirty="0" err="1"/>
              <a:t>Якби</a:t>
            </a:r>
            <a:r>
              <a:rPr lang="ru-RU" sz="1400" dirty="0"/>
              <a:t> </a:t>
            </a:r>
            <a:r>
              <a:rPr lang="ru-RU" sz="1400" dirty="0" err="1"/>
              <a:t>були</a:t>
            </a:r>
            <a:r>
              <a:rPr lang="ru-RU" sz="1400" dirty="0"/>
              <a:t> </a:t>
            </a:r>
            <a:r>
              <a:rPr lang="ru-RU" sz="1400" dirty="0" err="1"/>
              <a:t>рови</a:t>
            </a:r>
            <a:r>
              <a:rPr lang="ru-RU" sz="1400" dirty="0"/>
              <a:t>, то  стоки води </a:t>
            </a:r>
            <a:r>
              <a:rPr lang="ru-RU" sz="1400" dirty="0" err="1"/>
              <a:t>під</a:t>
            </a:r>
            <a:r>
              <a:rPr lang="ru-RU" sz="1400" dirty="0"/>
              <a:t> час </a:t>
            </a:r>
            <a:r>
              <a:rPr lang="ru-RU" sz="1400" dirty="0" err="1"/>
              <a:t>паводків</a:t>
            </a:r>
            <a:r>
              <a:rPr lang="ru-RU" sz="1400" dirty="0"/>
              <a:t> та </a:t>
            </a:r>
            <a:r>
              <a:rPr lang="ru-RU" sz="1400" dirty="0" err="1"/>
              <a:t>сильних</a:t>
            </a:r>
            <a:r>
              <a:rPr lang="ru-RU" sz="1400" dirty="0"/>
              <a:t> злив </a:t>
            </a:r>
            <a:r>
              <a:rPr lang="ru-RU" sz="1400" dirty="0" err="1"/>
              <a:t>частково</a:t>
            </a:r>
            <a:r>
              <a:rPr lang="ru-RU" sz="1400" dirty="0"/>
              <a:t>  в </a:t>
            </a:r>
            <a:r>
              <a:rPr lang="ru-RU" sz="1400" dirty="0" err="1"/>
              <a:t>ровах</a:t>
            </a:r>
            <a:r>
              <a:rPr lang="ru-RU" sz="1400" dirty="0"/>
              <a:t> </a:t>
            </a:r>
            <a:r>
              <a:rPr lang="ru-RU" sz="1400" dirty="0" err="1"/>
              <a:t>відстоювались</a:t>
            </a:r>
            <a:r>
              <a:rPr lang="ru-RU" sz="1400" dirty="0"/>
              <a:t>, </a:t>
            </a:r>
            <a:r>
              <a:rPr lang="ru-RU" sz="1400" dirty="0" err="1"/>
              <a:t>намул</a:t>
            </a:r>
            <a:r>
              <a:rPr lang="ru-RU" sz="1400" dirty="0"/>
              <a:t> не  </a:t>
            </a:r>
            <a:r>
              <a:rPr lang="ru-RU" sz="1400" dirty="0" err="1"/>
              <a:t>наносився</a:t>
            </a:r>
            <a:r>
              <a:rPr lang="ru-RU" sz="1400" dirty="0"/>
              <a:t> б у </a:t>
            </a:r>
            <a:r>
              <a:rPr lang="ru-RU" sz="1400" dirty="0" err="1"/>
              <a:t>водойми</a:t>
            </a:r>
            <a:r>
              <a:rPr lang="ru-RU" sz="1400" dirty="0"/>
              <a:t>, а </a:t>
            </a:r>
            <a:r>
              <a:rPr lang="ru-RU" sz="1400" dirty="0" err="1"/>
              <a:t>рівень</a:t>
            </a:r>
            <a:r>
              <a:rPr lang="ru-RU" sz="1400" dirty="0"/>
              <a:t> води </a:t>
            </a:r>
            <a:r>
              <a:rPr lang="ru-RU" sz="1400" dirty="0" err="1"/>
              <a:t>поповнювався</a:t>
            </a:r>
            <a:r>
              <a:rPr lang="ru-RU" sz="1400" dirty="0"/>
              <a:t> б. </a:t>
            </a:r>
          </a:p>
          <a:p>
            <a:r>
              <a:rPr lang="ru-RU" sz="1400" dirty="0" err="1"/>
              <a:t>По-друге</a:t>
            </a:r>
            <a:r>
              <a:rPr lang="ru-RU" sz="1400" dirty="0"/>
              <a:t>, </a:t>
            </a:r>
            <a:r>
              <a:rPr lang="ru-RU" sz="1400" dirty="0" err="1"/>
              <a:t>розорані</a:t>
            </a:r>
            <a:r>
              <a:rPr lang="ru-RU" sz="1400" dirty="0"/>
              <a:t> </a:t>
            </a:r>
            <a:r>
              <a:rPr lang="ru-RU" sz="1400" dirty="0" err="1"/>
              <a:t>приберегові</a:t>
            </a:r>
            <a:r>
              <a:rPr lang="ru-RU" sz="1400" dirty="0"/>
              <a:t> </a:t>
            </a:r>
            <a:r>
              <a:rPr lang="ru-RU" sz="1400" dirty="0" err="1"/>
              <a:t>зони</a:t>
            </a:r>
            <a:r>
              <a:rPr lang="ru-RU" sz="1400" dirty="0"/>
              <a:t> </a:t>
            </a:r>
            <a:r>
              <a:rPr lang="ru-RU" sz="1400" dirty="0" err="1"/>
              <a:t>біля</a:t>
            </a:r>
            <a:r>
              <a:rPr lang="ru-RU" sz="1400" dirty="0"/>
              <a:t> ставу, </a:t>
            </a:r>
            <a:r>
              <a:rPr lang="ru-RU" sz="1400" dirty="0" err="1"/>
              <a:t>що</a:t>
            </a:r>
            <a:r>
              <a:rPr lang="ru-RU" sz="1400" dirty="0"/>
              <a:t> є </a:t>
            </a:r>
            <a:r>
              <a:rPr lang="ru-RU" sz="1400" dirty="0" err="1"/>
              <a:t>недопустимим</a:t>
            </a:r>
            <a:r>
              <a:rPr lang="ru-RU" sz="1400" dirty="0"/>
              <a:t>. </a:t>
            </a:r>
          </a:p>
          <a:p>
            <a:r>
              <a:rPr lang="ru-RU" sz="1400" dirty="0" err="1"/>
              <a:t>По-третє</a:t>
            </a:r>
            <a:r>
              <a:rPr lang="ru-RU" sz="1400" dirty="0"/>
              <a:t>,  </a:t>
            </a:r>
            <a:r>
              <a:rPr lang="ru-RU" sz="1400" dirty="0" err="1"/>
              <a:t>деякі</a:t>
            </a:r>
            <a:r>
              <a:rPr lang="ru-RU" sz="1400" dirty="0"/>
              <a:t> </a:t>
            </a:r>
            <a:r>
              <a:rPr lang="ru-RU" sz="1400" dirty="0" err="1"/>
              <a:t>місцеві</a:t>
            </a:r>
            <a:r>
              <a:rPr lang="ru-RU" sz="1400" dirty="0"/>
              <a:t> </a:t>
            </a:r>
            <a:r>
              <a:rPr lang="ru-RU" sz="1400" dirty="0" err="1"/>
              <a:t>жителі</a:t>
            </a:r>
            <a:r>
              <a:rPr lang="ru-RU" sz="1400" dirty="0"/>
              <a:t> проявили </a:t>
            </a:r>
            <a:r>
              <a:rPr lang="ru-RU" sz="1400" dirty="0" err="1"/>
              <a:t>злочинну</a:t>
            </a:r>
            <a:r>
              <a:rPr lang="ru-RU" sz="1400" dirty="0"/>
              <a:t> </a:t>
            </a:r>
            <a:r>
              <a:rPr lang="ru-RU" sz="1400" dirty="0" err="1"/>
              <a:t>ініціативу</a:t>
            </a:r>
            <a:r>
              <a:rPr lang="ru-RU" sz="1400" dirty="0"/>
              <a:t>, </a:t>
            </a:r>
            <a:r>
              <a:rPr lang="ru-RU" sz="1400" dirty="0" err="1"/>
              <a:t>повипилювали</a:t>
            </a:r>
            <a:r>
              <a:rPr lang="ru-RU" sz="1400" dirty="0"/>
              <a:t> </a:t>
            </a:r>
            <a:r>
              <a:rPr lang="ru-RU" sz="1400" dirty="0" err="1"/>
              <a:t>верби</a:t>
            </a:r>
            <a:r>
              <a:rPr lang="ru-RU" sz="1400" dirty="0"/>
              <a:t> </a:t>
            </a:r>
            <a:r>
              <a:rPr lang="ru-RU" sz="1400" dirty="0" err="1"/>
              <a:t>навколо</a:t>
            </a:r>
            <a:r>
              <a:rPr lang="ru-RU" sz="1400" dirty="0"/>
              <a:t> ставу і покидали </a:t>
            </a:r>
            <a:r>
              <a:rPr lang="ru-RU" sz="1400" dirty="0" err="1"/>
              <a:t>гілля</a:t>
            </a:r>
            <a:r>
              <a:rPr lang="ru-RU" sz="1400" dirty="0"/>
              <a:t> у воду </a:t>
            </a:r>
            <a:r>
              <a:rPr lang="ru-RU" sz="1400" dirty="0" err="1"/>
              <a:t>водойми</a:t>
            </a:r>
            <a:r>
              <a:rPr lang="ru-RU" sz="1400" dirty="0"/>
              <a:t>. </a:t>
            </a:r>
            <a:r>
              <a:rPr lang="ru-RU" sz="1400" dirty="0" err="1"/>
              <a:t>Свої</a:t>
            </a:r>
            <a:r>
              <a:rPr lang="ru-RU" sz="1400" dirty="0"/>
              <a:t> </a:t>
            </a:r>
            <a:r>
              <a:rPr lang="ru-RU" sz="1400" dirty="0" err="1"/>
              <a:t>дії</a:t>
            </a:r>
            <a:r>
              <a:rPr lang="ru-RU" sz="1400" dirty="0"/>
              <a:t> </a:t>
            </a:r>
            <a:r>
              <a:rPr lang="ru-RU" sz="1400" dirty="0" err="1"/>
              <a:t>виправдовували</a:t>
            </a:r>
            <a:r>
              <a:rPr lang="ru-RU" sz="1400" dirty="0"/>
              <a:t> </a:t>
            </a:r>
            <a:r>
              <a:rPr lang="ru-RU" sz="1400" dirty="0" err="1"/>
              <a:t>тим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хотіли</a:t>
            </a:r>
            <a:r>
              <a:rPr lang="ru-RU" sz="1400" dirty="0"/>
              <a:t> </a:t>
            </a:r>
            <a:r>
              <a:rPr lang="ru-RU" sz="1400" dirty="0" err="1"/>
              <a:t>запобігти</a:t>
            </a:r>
            <a:r>
              <a:rPr lang="ru-RU" sz="1400" dirty="0"/>
              <a:t> </a:t>
            </a:r>
            <a:r>
              <a:rPr lang="ru-RU" sz="1400" dirty="0" err="1"/>
              <a:t>вилову</a:t>
            </a:r>
            <a:r>
              <a:rPr lang="ru-RU" sz="1400" dirty="0"/>
              <a:t> </a:t>
            </a:r>
            <a:r>
              <a:rPr lang="ru-RU" sz="1400" dirty="0" err="1"/>
              <a:t>риби</a:t>
            </a:r>
            <a:r>
              <a:rPr lang="ru-RU" sz="1400" dirty="0"/>
              <a:t> </a:t>
            </a:r>
            <a:r>
              <a:rPr lang="ru-RU" sz="1400" dirty="0" err="1"/>
              <a:t>сітками</a:t>
            </a:r>
            <a:r>
              <a:rPr lang="ru-RU" sz="1400" dirty="0"/>
              <a:t>. </a:t>
            </a:r>
            <a:r>
              <a:rPr lang="ru-RU" sz="1400" dirty="0" err="1"/>
              <a:t>Тепер</a:t>
            </a:r>
            <a:r>
              <a:rPr lang="ru-RU" sz="1400" dirty="0"/>
              <a:t> </a:t>
            </a:r>
            <a:r>
              <a:rPr lang="ru-RU" sz="1400" dirty="0" err="1"/>
              <a:t>ловити</a:t>
            </a:r>
            <a:r>
              <a:rPr lang="ru-RU" sz="1400" dirty="0"/>
              <a:t> </a:t>
            </a:r>
            <a:r>
              <a:rPr lang="ru-RU" sz="1400" dirty="0" err="1"/>
              <a:t>нічого</a:t>
            </a:r>
            <a:r>
              <a:rPr lang="ru-RU" sz="1400" dirty="0"/>
              <a:t> і </a:t>
            </a:r>
            <a:r>
              <a:rPr lang="ru-RU" sz="1400" dirty="0" err="1"/>
              <a:t>ніде</a:t>
            </a:r>
            <a:r>
              <a:rPr lang="ru-RU" sz="1400" dirty="0"/>
              <a:t>, а </a:t>
            </a:r>
            <a:r>
              <a:rPr lang="ru-RU" sz="1400" dirty="0" err="1"/>
              <a:t>ще</a:t>
            </a:r>
            <a:r>
              <a:rPr lang="ru-RU" sz="1400" dirty="0"/>
              <a:t> </a:t>
            </a:r>
            <a:r>
              <a:rPr lang="ru-RU" sz="1400" dirty="0" err="1"/>
              <a:t>рік</a:t>
            </a:r>
            <a:r>
              <a:rPr lang="ru-RU" sz="1400" dirty="0"/>
              <a:t> тому  там </a:t>
            </a:r>
            <a:r>
              <a:rPr lang="ru-RU" sz="1400" dirty="0" err="1"/>
              <a:t>ловилася</a:t>
            </a:r>
            <a:r>
              <a:rPr lang="ru-RU" sz="1400" dirty="0"/>
              <a:t> щука, </a:t>
            </a:r>
            <a:r>
              <a:rPr lang="ru-RU" sz="1400" dirty="0" err="1"/>
              <a:t>коропи</a:t>
            </a:r>
            <a:r>
              <a:rPr lang="ru-RU" sz="1400" dirty="0"/>
              <a:t>, </a:t>
            </a:r>
            <a:r>
              <a:rPr lang="ru-RU" sz="1400" dirty="0" err="1"/>
              <a:t>карасі</a:t>
            </a:r>
            <a:r>
              <a:rPr lang="ru-RU" sz="1400" dirty="0"/>
              <a:t>…</a:t>
            </a:r>
          </a:p>
          <a:p>
            <a:r>
              <a:rPr lang="ru-RU" sz="1400" dirty="0"/>
              <a:t>Та </a:t>
            </a:r>
            <a:r>
              <a:rPr lang="ru-RU" sz="1400" dirty="0" err="1"/>
              <a:t>надзвичайно</a:t>
            </a:r>
            <a:r>
              <a:rPr lang="ru-RU" sz="1400" dirty="0"/>
              <a:t> </a:t>
            </a:r>
            <a:r>
              <a:rPr lang="ru-RU" sz="1400" dirty="0" err="1"/>
              <a:t>кричущим</a:t>
            </a:r>
            <a:r>
              <a:rPr lang="ru-RU" sz="1400" dirty="0"/>
              <a:t> фактом у </a:t>
            </a:r>
            <a:r>
              <a:rPr lang="ru-RU" sz="1400" dirty="0" err="1"/>
              <a:t>справі</a:t>
            </a:r>
            <a:r>
              <a:rPr lang="ru-RU" sz="1400" dirty="0"/>
              <a:t> </a:t>
            </a:r>
            <a:r>
              <a:rPr lang="ru-RU" sz="1400" dirty="0" err="1"/>
              <a:t>знищення</a:t>
            </a:r>
            <a:r>
              <a:rPr lang="ru-RU" sz="1400" dirty="0"/>
              <a:t> ставу є </a:t>
            </a:r>
            <a:r>
              <a:rPr lang="ru-RU" sz="1400" dirty="0" err="1"/>
              <a:t>неконтрольований</a:t>
            </a:r>
            <a:r>
              <a:rPr lang="ru-RU" sz="1400" dirty="0"/>
              <a:t> </a:t>
            </a:r>
            <a:r>
              <a:rPr lang="ru-RU" sz="1400" dirty="0" err="1"/>
              <a:t>забір</a:t>
            </a:r>
            <a:r>
              <a:rPr lang="ru-RU" sz="1400" dirty="0"/>
              <a:t> води фермерами з </a:t>
            </a:r>
            <a:r>
              <a:rPr lang="ru-RU" sz="1400" dirty="0" err="1"/>
              <a:t>водойми</a:t>
            </a:r>
            <a:r>
              <a:rPr lang="ru-RU" sz="1400" dirty="0"/>
              <a:t> для </a:t>
            </a:r>
            <a:r>
              <a:rPr lang="ru-RU" sz="1400" dirty="0" err="1"/>
              <a:t>обробки</a:t>
            </a:r>
            <a:r>
              <a:rPr lang="ru-RU" sz="1400" dirty="0"/>
              <a:t> </a:t>
            </a:r>
            <a:r>
              <a:rPr lang="ru-RU" sz="1400" dirty="0" err="1"/>
              <a:t>власних</a:t>
            </a:r>
            <a:r>
              <a:rPr lang="ru-RU" sz="1400" dirty="0"/>
              <a:t> </a:t>
            </a:r>
            <a:r>
              <a:rPr lang="ru-RU" sz="1400" dirty="0" err="1"/>
              <a:t>полів</a:t>
            </a:r>
            <a:r>
              <a:rPr lang="ru-RU" sz="1400" dirty="0"/>
              <a:t>.   </a:t>
            </a:r>
            <a:r>
              <a:rPr lang="ru-RU" sz="1400" dirty="0" err="1"/>
              <a:t>Протягом</a:t>
            </a:r>
            <a:r>
              <a:rPr lang="ru-RU" sz="1400" dirty="0"/>
              <a:t> 1970-2000 </a:t>
            </a:r>
            <a:r>
              <a:rPr lang="ru-RU" sz="1400" dirty="0" err="1"/>
              <a:t>років</a:t>
            </a:r>
            <a:r>
              <a:rPr lang="ru-RU" sz="1400" dirty="0"/>
              <a:t>  для таких потреб та для  </a:t>
            </a:r>
            <a:r>
              <a:rPr lang="ru-RU" sz="1400" dirty="0" err="1"/>
              <a:t>зрошення</a:t>
            </a:r>
            <a:r>
              <a:rPr lang="ru-RU" sz="1400" dirty="0"/>
              <a:t> </a:t>
            </a:r>
            <a:r>
              <a:rPr lang="ru-RU" sz="1400" dirty="0" err="1"/>
              <a:t>огородньої</a:t>
            </a:r>
            <a:r>
              <a:rPr lang="ru-RU" sz="1400" dirty="0"/>
              <a:t> </a:t>
            </a:r>
            <a:r>
              <a:rPr lang="ru-RU" sz="1400" dirty="0" err="1"/>
              <a:t>бригади</a:t>
            </a:r>
            <a:r>
              <a:rPr lang="ru-RU" sz="1400" dirty="0"/>
              <a:t> </a:t>
            </a:r>
            <a:r>
              <a:rPr lang="ru-RU" sz="1400" dirty="0" err="1"/>
              <a:t>бралася</a:t>
            </a:r>
            <a:r>
              <a:rPr lang="ru-RU" sz="1400" dirty="0"/>
              <a:t> вода з </a:t>
            </a:r>
            <a:r>
              <a:rPr lang="ru-RU" sz="1400" dirty="0" err="1"/>
              <a:t>проточної</a:t>
            </a:r>
            <a:r>
              <a:rPr lang="ru-RU" sz="1400" dirty="0"/>
              <a:t> </a:t>
            </a:r>
            <a:r>
              <a:rPr lang="ru-RU" sz="1400" dirty="0" err="1"/>
              <a:t>річки</a:t>
            </a:r>
            <a:r>
              <a:rPr lang="ru-RU" sz="1400" dirty="0"/>
              <a:t> </a:t>
            </a:r>
            <a:r>
              <a:rPr lang="ru-RU" sz="1400" dirty="0" err="1"/>
              <a:t>Помічна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знаходиться</a:t>
            </a:r>
            <a:r>
              <a:rPr lang="ru-RU" sz="1400" dirty="0"/>
              <a:t> за 8 км </a:t>
            </a:r>
            <a:r>
              <a:rPr lang="ru-RU" sz="1400" dirty="0" err="1"/>
              <a:t>від</a:t>
            </a:r>
            <a:r>
              <a:rPr lang="ru-RU" sz="1400" dirty="0"/>
              <a:t> села, а не </a:t>
            </a:r>
            <a:r>
              <a:rPr lang="ru-RU" sz="1400" dirty="0" err="1"/>
              <a:t>зі</a:t>
            </a:r>
            <a:r>
              <a:rPr lang="ru-RU" sz="1400" dirty="0"/>
              <a:t> ставу. </a:t>
            </a:r>
            <a:r>
              <a:rPr lang="ru-RU" sz="1400" dirty="0" err="1"/>
              <a:t>Якщо</a:t>
            </a:r>
            <a:r>
              <a:rPr lang="ru-RU" sz="1400" dirty="0"/>
              <a:t> за день фермерами </a:t>
            </a:r>
            <a:r>
              <a:rPr lang="ru-RU" sz="1400" dirty="0" err="1"/>
              <a:t>відбиралося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ставка  по 5-6 машин води, а  </a:t>
            </a:r>
            <a:r>
              <a:rPr lang="ru-RU" sz="1400" dirty="0" err="1"/>
              <a:t>поповнення</a:t>
            </a:r>
            <a:r>
              <a:rPr lang="ru-RU" sz="1400" dirty="0"/>
              <a:t> </a:t>
            </a:r>
            <a:r>
              <a:rPr lang="ru-RU" sz="1400" dirty="0" err="1"/>
              <a:t>водойми</a:t>
            </a:r>
            <a:r>
              <a:rPr lang="ru-RU" sz="1400" dirty="0"/>
              <a:t> </a:t>
            </a:r>
            <a:r>
              <a:rPr lang="ru-RU" sz="1400" dirty="0" err="1"/>
              <a:t>відбувається</a:t>
            </a:r>
            <a:r>
              <a:rPr lang="ru-RU" sz="1400" dirty="0"/>
              <a:t> за </a:t>
            </a:r>
            <a:r>
              <a:rPr lang="ru-RU" sz="1400" dirty="0" err="1"/>
              <a:t>рахунок</a:t>
            </a:r>
            <a:r>
              <a:rPr lang="ru-RU" sz="1400" dirty="0"/>
              <a:t> </a:t>
            </a:r>
            <a:r>
              <a:rPr lang="ru-RU" sz="1400" dirty="0" err="1"/>
              <a:t>витоку</a:t>
            </a:r>
            <a:r>
              <a:rPr lang="ru-RU" sz="1400" dirty="0"/>
              <a:t>  води у </a:t>
            </a:r>
            <a:r>
              <a:rPr lang="ru-RU" sz="1400" dirty="0" err="1"/>
              <a:t>вигляді</a:t>
            </a:r>
            <a:r>
              <a:rPr lang="ru-RU" sz="1400" dirty="0"/>
              <a:t> </a:t>
            </a:r>
            <a:r>
              <a:rPr lang="ru-RU" sz="1400" dirty="0" err="1"/>
              <a:t>слабих</a:t>
            </a:r>
            <a:r>
              <a:rPr lang="ru-RU" sz="1400" dirty="0"/>
              <a:t> </a:t>
            </a:r>
            <a:r>
              <a:rPr lang="ru-RU" sz="1400" dirty="0" err="1"/>
              <a:t>струменів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декількох</a:t>
            </a:r>
            <a:r>
              <a:rPr lang="ru-RU" sz="1400" dirty="0"/>
              <a:t> </a:t>
            </a:r>
            <a:r>
              <a:rPr lang="ru-RU" sz="1400" dirty="0" err="1"/>
              <a:t>джерел</a:t>
            </a:r>
            <a:r>
              <a:rPr lang="ru-RU" sz="1400" dirty="0"/>
              <a:t>, то про яке  </a:t>
            </a:r>
            <a:r>
              <a:rPr lang="ru-RU" sz="1400" dirty="0" err="1"/>
              <a:t>збереження</a:t>
            </a:r>
            <a:r>
              <a:rPr lang="ru-RU" sz="1400" dirty="0"/>
              <a:t> </a:t>
            </a:r>
            <a:r>
              <a:rPr lang="ru-RU" sz="1400" dirty="0" err="1"/>
              <a:t>ресурсів</a:t>
            </a:r>
            <a:r>
              <a:rPr lang="ru-RU" sz="1400" dirty="0"/>
              <a:t> для </a:t>
            </a:r>
            <a:r>
              <a:rPr lang="ru-RU" sz="1400" dirty="0" err="1"/>
              <a:t>населення</a:t>
            </a:r>
            <a:r>
              <a:rPr lang="ru-RU" sz="1400" dirty="0"/>
              <a:t> </a:t>
            </a:r>
            <a:r>
              <a:rPr lang="ru-RU" sz="1400" dirty="0" err="1"/>
              <a:t>може</a:t>
            </a:r>
            <a:r>
              <a:rPr lang="ru-RU" sz="1400" dirty="0"/>
              <a:t> </a:t>
            </a:r>
            <a:r>
              <a:rPr lang="ru-RU" sz="1400" dirty="0" err="1"/>
              <a:t>йти</a:t>
            </a:r>
            <a:r>
              <a:rPr lang="ru-RU" sz="1400" dirty="0"/>
              <a:t> </a:t>
            </a:r>
            <a:r>
              <a:rPr lang="ru-RU" sz="1400" dirty="0" err="1"/>
              <a:t>мова</a:t>
            </a:r>
            <a:r>
              <a:rPr lang="ru-RU" sz="1400" dirty="0" smtClean="0"/>
              <a:t>?!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03161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-4823"/>
            <a:ext cx="8229600" cy="1143000"/>
          </a:xfrm>
        </p:spPr>
        <p:txBody>
          <a:bodyPr/>
          <a:lstStyle/>
          <a:p>
            <a:pPr algn="ctr"/>
            <a:r>
              <a:rPr lang="uk-UA" i="1" dirty="0" smtClean="0"/>
              <a:t>Висновки</a:t>
            </a:r>
            <a:endParaRPr lang="ru-RU" i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260040"/>
          </a:xfrm>
        </p:spPr>
        <p:txBody>
          <a:bodyPr>
            <a:normAutofit fontScale="32500" lnSpcReduction="20000"/>
          </a:bodyPr>
          <a:lstStyle/>
          <a:p>
            <a:r>
              <a:rPr lang="ru-RU" sz="5500" dirty="0"/>
              <a:t>1</a:t>
            </a:r>
            <a:r>
              <a:rPr lang="ru-RU" sz="5500" dirty="0" smtClean="0"/>
              <a:t>.</a:t>
            </a:r>
            <a:r>
              <a:rPr lang="ru-RU" sz="5500" dirty="0"/>
              <a:t>	</a:t>
            </a:r>
            <a:r>
              <a:rPr lang="ru-RU" sz="5500" dirty="0" err="1"/>
              <a:t>Об’єктивна</a:t>
            </a:r>
            <a:r>
              <a:rPr lang="ru-RU" sz="5500" dirty="0"/>
              <a:t> причина </a:t>
            </a:r>
            <a:r>
              <a:rPr lang="ru-RU" sz="5500" dirty="0" err="1"/>
              <a:t>зневоднення</a:t>
            </a:r>
            <a:r>
              <a:rPr lang="ru-RU" sz="5500" dirty="0"/>
              <a:t> – </a:t>
            </a:r>
            <a:r>
              <a:rPr lang="ru-RU" sz="5500" dirty="0" err="1"/>
              <a:t>змінні</a:t>
            </a:r>
            <a:r>
              <a:rPr lang="ru-RU" sz="5500" dirty="0"/>
              <a:t> </a:t>
            </a:r>
            <a:r>
              <a:rPr lang="ru-RU" sz="5500" dirty="0" err="1"/>
              <a:t>процеси</a:t>
            </a:r>
            <a:r>
              <a:rPr lang="ru-RU" sz="5500" dirty="0"/>
              <a:t> в </a:t>
            </a:r>
            <a:r>
              <a:rPr lang="ru-RU" sz="5500" dirty="0" err="1"/>
              <a:t>гравітаційному</a:t>
            </a:r>
            <a:r>
              <a:rPr lang="ru-RU" sz="5500" dirty="0"/>
              <a:t> </a:t>
            </a:r>
            <a:r>
              <a:rPr lang="ru-RU" sz="5500" dirty="0" err="1"/>
              <a:t>полі</a:t>
            </a:r>
            <a:r>
              <a:rPr lang="ru-RU" sz="5500" dirty="0"/>
              <a:t> </a:t>
            </a:r>
            <a:r>
              <a:rPr lang="ru-RU" sz="5500" dirty="0" err="1"/>
              <a:t>Землі</a:t>
            </a:r>
            <a:r>
              <a:rPr lang="ru-RU" sz="5500" dirty="0"/>
              <a:t>, </a:t>
            </a:r>
            <a:r>
              <a:rPr lang="ru-RU" sz="5500" dirty="0" err="1"/>
              <a:t>зміна</a:t>
            </a:r>
            <a:r>
              <a:rPr lang="ru-RU" sz="5500" dirty="0"/>
              <a:t> </a:t>
            </a:r>
            <a:r>
              <a:rPr lang="ru-RU" sz="5500" dirty="0" err="1"/>
              <a:t>клімату</a:t>
            </a:r>
            <a:r>
              <a:rPr lang="ru-RU" sz="5500" dirty="0"/>
              <a:t>.</a:t>
            </a:r>
          </a:p>
          <a:p>
            <a:r>
              <a:rPr lang="ru-RU" sz="5500" dirty="0"/>
              <a:t>2.	</a:t>
            </a:r>
            <a:r>
              <a:rPr lang="ru-RU" sz="5500" dirty="0" err="1"/>
              <a:t>Суб’єктивна</a:t>
            </a:r>
            <a:r>
              <a:rPr lang="ru-RU" sz="5500" dirty="0"/>
              <a:t> причина - </a:t>
            </a:r>
            <a:r>
              <a:rPr lang="ru-RU" sz="5500" dirty="0" err="1"/>
              <a:t>безвідповідальне</a:t>
            </a:r>
            <a:r>
              <a:rPr lang="ru-RU" sz="5500" dirty="0"/>
              <a:t>  </a:t>
            </a:r>
            <a:r>
              <a:rPr lang="ru-RU" sz="5500" dirty="0" err="1"/>
              <a:t>ставлення</a:t>
            </a:r>
            <a:r>
              <a:rPr lang="ru-RU" sz="5500" dirty="0"/>
              <a:t> до </a:t>
            </a:r>
            <a:r>
              <a:rPr lang="ru-RU" sz="5500" dirty="0" err="1"/>
              <a:t>природних</a:t>
            </a:r>
            <a:r>
              <a:rPr lang="ru-RU" sz="5500" dirty="0"/>
              <a:t> </a:t>
            </a:r>
            <a:r>
              <a:rPr lang="ru-RU" sz="5500" dirty="0" err="1"/>
              <a:t>ресурсів</a:t>
            </a:r>
            <a:r>
              <a:rPr lang="ru-RU" sz="5500" dirty="0"/>
              <a:t>, яке </a:t>
            </a:r>
            <a:r>
              <a:rPr lang="ru-RU" sz="5500" dirty="0" err="1"/>
              <a:t>пояснюється</a:t>
            </a:r>
            <a:r>
              <a:rPr lang="ru-RU" sz="5500" dirty="0"/>
              <a:t> </a:t>
            </a:r>
            <a:r>
              <a:rPr lang="ru-RU" sz="5500" dirty="0" err="1"/>
              <a:t>низьким</a:t>
            </a:r>
            <a:r>
              <a:rPr lang="ru-RU" sz="5500" dirty="0"/>
              <a:t> </a:t>
            </a:r>
            <a:r>
              <a:rPr lang="ru-RU" sz="5500" dirty="0" err="1"/>
              <a:t>рівнем</a:t>
            </a:r>
            <a:r>
              <a:rPr lang="ru-RU" sz="5500" dirty="0"/>
              <a:t> </a:t>
            </a:r>
            <a:r>
              <a:rPr lang="ru-RU" sz="5500" dirty="0" err="1"/>
              <a:t>екологічного</a:t>
            </a:r>
            <a:r>
              <a:rPr lang="ru-RU" sz="5500" dirty="0"/>
              <a:t> </a:t>
            </a:r>
            <a:r>
              <a:rPr lang="ru-RU" sz="5500" dirty="0" err="1"/>
              <a:t>світогляду</a:t>
            </a:r>
            <a:r>
              <a:rPr lang="ru-RU" sz="5500" dirty="0"/>
              <a:t> та </a:t>
            </a:r>
            <a:r>
              <a:rPr lang="ru-RU" sz="5500" dirty="0" err="1"/>
              <a:t>відсутністю</a:t>
            </a:r>
            <a:r>
              <a:rPr lang="ru-RU" sz="5500" dirty="0"/>
              <a:t> </a:t>
            </a:r>
            <a:r>
              <a:rPr lang="ru-RU" sz="5500" dirty="0" err="1"/>
              <a:t>почуття</a:t>
            </a:r>
            <a:r>
              <a:rPr lang="ru-RU" sz="5500" dirty="0"/>
              <a:t> </a:t>
            </a:r>
            <a:r>
              <a:rPr lang="ru-RU" sz="5500" dirty="0" err="1"/>
              <a:t>відповідальності</a:t>
            </a:r>
            <a:r>
              <a:rPr lang="ru-RU" sz="5500" dirty="0"/>
              <a:t> за стан </a:t>
            </a:r>
            <a:r>
              <a:rPr lang="ru-RU" sz="5500" dirty="0" err="1"/>
              <a:t>навколишнього</a:t>
            </a:r>
            <a:r>
              <a:rPr lang="ru-RU" sz="5500" dirty="0"/>
              <a:t> </a:t>
            </a:r>
            <a:r>
              <a:rPr lang="ru-RU" sz="5500" dirty="0" err="1"/>
              <a:t>середовища</a:t>
            </a:r>
            <a:r>
              <a:rPr lang="ru-RU" sz="5500" dirty="0"/>
              <a:t>. </a:t>
            </a:r>
          </a:p>
          <a:p>
            <a:r>
              <a:rPr lang="ru-RU" sz="5500" dirty="0"/>
              <a:t>3.	Проблему </a:t>
            </a:r>
            <a:r>
              <a:rPr lang="ru-RU" sz="5500" dirty="0" err="1"/>
              <a:t>можна</a:t>
            </a:r>
            <a:r>
              <a:rPr lang="ru-RU" sz="5500" dirty="0"/>
              <a:t> </a:t>
            </a:r>
            <a:r>
              <a:rPr lang="ru-RU" sz="5500" dirty="0" err="1"/>
              <a:t>вирішити</a:t>
            </a:r>
            <a:r>
              <a:rPr lang="ru-RU" sz="5500" dirty="0"/>
              <a:t> </a:t>
            </a:r>
            <a:r>
              <a:rPr lang="ru-RU" sz="5500" dirty="0" err="1"/>
              <a:t>очищенням</a:t>
            </a:r>
            <a:r>
              <a:rPr lang="ru-RU" sz="5500" dirty="0"/>
              <a:t> ставу </a:t>
            </a:r>
            <a:r>
              <a:rPr lang="ru-RU" sz="5500" dirty="0" err="1"/>
              <a:t>від</a:t>
            </a:r>
            <a:r>
              <a:rPr lang="ru-RU" sz="5500" dirty="0"/>
              <a:t> </a:t>
            </a:r>
            <a:r>
              <a:rPr lang="ru-RU" sz="5500" dirty="0" err="1"/>
              <a:t>повалених</a:t>
            </a:r>
            <a:r>
              <a:rPr lang="ru-RU" sz="5500" dirty="0"/>
              <a:t> дерев, </a:t>
            </a:r>
            <a:r>
              <a:rPr lang="ru-RU" sz="5500" dirty="0" err="1"/>
              <a:t>намулу</a:t>
            </a:r>
            <a:r>
              <a:rPr lang="ru-RU" sz="5500" dirty="0"/>
              <a:t> та </a:t>
            </a:r>
            <a:r>
              <a:rPr lang="ru-RU" sz="5500" dirty="0" err="1"/>
              <a:t>сміття</a:t>
            </a:r>
            <a:r>
              <a:rPr lang="ru-RU" sz="5500" dirty="0"/>
              <a:t>. Продаж </a:t>
            </a:r>
            <a:r>
              <a:rPr lang="ru-RU" sz="5500" dirty="0" err="1"/>
              <a:t>намулу</a:t>
            </a:r>
            <a:r>
              <a:rPr lang="ru-RU" sz="5500" dirty="0"/>
              <a:t> в </a:t>
            </a:r>
            <a:r>
              <a:rPr lang="ru-RU" sz="5500" dirty="0" err="1"/>
              <a:t>якості</a:t>
            </a:r>
            <a:r>
              <a:rPr lang="ru-RU" sz="5500" dirty="0"/>
              <a:t> </a:t>
            </a:r>
            <a:r>
              <a:rPr lang="ru-RU" sz="5500" dirty="0" err="1"/>
              <a:t>добрива</a:t>
            </a:r>
            <a:r>
              <a:rPr lang="ru-RU" sz="5500" dirty="0"/>
              <a:t> </a:t>
            </a:r>
            <a:r>
              <a:rPr lang="ru-RU" sz="5500" dirty="0" err="1"/>
              <a:t>може</a:t>
            </a:r>
            <a:r>
              <a:rPr lang="ru-RU" sz="5500" dirty="0"/>
              <a:t>  принести </a:t>
            </a:r>
            <a:r>
              <a:rPr lang="ru-RU" sz="5500" dirty="0" err="1"/>
              <a:t>кошти</a:t>
            </a:r>
            <a:r>
              <a:rPr lang="ru-RU" sz="5500" dirty="0"/>
              <a:t>, </a:t>
            </a:r>
            <a:r>
              <a:rPr lang="ru-RU" sz="5500" dirty="0" err="1"/>
              <a:t>які</a:t>
            </a:r>
            <a:r>
              <a:rPr lang="ru-RU" sz="5500" dirty="0"/>
              <a:t> </a:t>
            </a:r>
            <a:r>
              <a:rPr lang="ru-RU" sz="5500" dirty="0" err="1"/>
              <a:t>стануть</a:t>
            </a:r>
            <a:r>
              <a:rPr lang="ru-RU" sz="5500" dirty="0"/>
              <a:t> в </a:t>
            </a:r>
            <a:r>
              <a:rPr lang="ru-RU" sz="5500" dirty="0" err="1"/>
              <a:t>нагоді</a:t>
            </a:r>
            <a:r>
              <a:rPr lang="ru-RU" sz="5500" dirty="0"/>
              <a:t> для оплати </a:t>
            </a:r>
            <a:r>
              <a:rPr lang="ru-RU" sz="5500" dirty="0" err="1"/>
              <a:t>подальших</a:t>
            </a:r>
            <a:r>
              <a:rPr lang="ru-RU" sz="5500" dirty="0"/>
              <a:t> </a:t>
            </a:r>
            <a:r>
              <a:rPr lang="ru-RU" sz="5500" dirty="0" err="1"/>
              <a:t>робіт</a:t>
            </a:r>
            <a:r>
              <a:rPr lang="ru-RU" sz="5500" dirty="0"/>
              <a:t> по </a:t>
            </a:r>
            <a:r>
              <a:rPr lang="ru-RU" sz="5500" dirty="0" err="1"/>
              <a:t>відновленню</a:t>
            </a:r>
            <a:r>
              <a:rPr lang="ru-RU" sz="5500" dirty="0"/>
              <a:t> </a:t>
            </a:r>
            <a:r>
              <a:rPr lang="ru-RU" sz="5500" dirty="0" err="1"/>
              <a:t>замулених</a:t>
            </a:r>
            <a:r>
              <a:rPr lang="ru-RU" sz="5500" dirty="0"/>
              <a:t> </a:t>
            </a:r>
            <a:r>
              <a:rPr lang="ru-RU" sz="5500" dirty="0" err="1"/>
              <a:t>джерел</a:t>
            </a:r>
            <a:r>
              <a:rPr lang="ru-RU" sz="5500" dirty="0"/>
              <a:t>.</a:t>
            </a:r>
          </a:p>
          <a:p>
            <a:r>
              <a:rPr lang="ru-RU" sz="5500" dirty="0"/>
              <a:t>4.	</a:t>
            </a:r>
            <a:r>
              <a:rPr lang="ru-RU" sz="5500" dirty="0" err="1"/>
              <a:t>Потрібно</a:t>
            </a:r>
            <a:r>
              <a:rPr lang="ru-RU" sz="5500" dirty="0"/>
              <a:t>  </a:t>
            </a:r>
            <a:r>
              <a:rPr lang="ru-RU" sz="5500" dirty="0" err="1"/>
              <a:t>обов’язково</a:t>
            </a:r>
            <a:r>
              <a:rPr lang="ru-RU" sz="5500" dirty="0"/>
              <a:t> </a:t>
            </a:r>
            <a:r>
              <a:rPr lang="ru-RU" sz="5500" dirty="0" err="1"/>
              <a:t>розчистити</a:t>
            </a:r>
            <a:r>
              <a:rPr lang="ru-RU" sz="5500" dirty="0"/>
              <a:t> </a:t>
            </a:r>
            <a:r>
              <a:rPr lang="ru-RU" sz="5500" dirty="0" err="1"/>
              <a:t>джерела</a:t>
            </a:r>
            <a:r>
              <a:rPr lang="ru-RU" sz="5500" dirty="0"/>
              <a:t>, </a:t>
            </a:r>
            <a:r>
              <a:rPr lang="ru-RU" sz="5500" dirty="0" err="1"/>
              <a:t>що</a:t>
            </a:r>
            <a:r>
              <a:rPr lang="ru-RU" sz="5500" dirty="0"/>
              <a:t> живили </a:t>
            </a:r>
            <a:r>
              <a:rPr lang="ru-RU" sz="5500" dirty="0" err="1"/>
              <a:t>водойму</a:t>
            </a:r>
            <a:r>
              <a:rPr lang="ru-RU" sz="5500" dirty="0"/>
              <a:t>. </a:t>
            </a:r>
            <a:r>
              <a:rPr lang="ru-RU" sz="5500" dirty="0" err="1"/>
              <a:t>Підняття</a:t>
            </a:r>
            <a:r>
              <a:rPr lang="ru-RU" sz="5500" dirty="0"/>
              <a:t> </a:t>
            </a:r>
            <a:r>
              <a:rPr lang="ru-RU" sz="5500" dirty="0" err="1"/>
              <a:t>рівня</a:t>
            </a:r>
            <a:r>
              <a:rPr lang="ru-RU" sz="5500" dirty="0"/>
              <a:t> води у ставку </a:t>
            </a:r>
            <a:r>
              <a:rPr lang="ru-RU" sz="5500" dirty="0" err="1"/>
              <a:t>сприятиме</a:t>
            </a:r>
            <a:r>
              <a:rPr lang="ru-RU" sz="5500" dirty="0"/>
              <a:t> </a:t>
            </a:r>
            <a:r>
              <a:rPr lang="ru-RU" sz="5500" dirty="0" err="1"/>
              <a:t>відновленню</a:t>
            </a:r>
            <a:r>
              <a:rPr lang="ru-RU" sz="5500" dirty="0"/>
              <a:t> </a:t>
            </a:r>
            <a:r>
              <a:rPr lang="ru-RU" sz="5500" dirty="0" err="1"/>
              <a:t>рівня</a:t>
            </a:r>
            <a:r>
              <a:rPr lang="ru-RU" sz="5500" dirty="0"/>
              <a:t> води в </a:t>
            </a:r>
            <a:r>
              <a:rPr lang="ru-RU" sz="5500" dirty="0" err="1"/>
              <a:t>колодязях</a:t>
            </a:r>
            <a:r>
              <a:rPr lang="ru-RU" sz="5500" dirty="0"/>
              <a:t>.</a:t>
            </a:r>
          </a:p>
          <a:p>
            <a:r>
              <a:rPr lang="ru-RU" sz="5500" dirty="0"/>
              <a:t>5.	</a:t>
            </a:r>
            <a:r>
              <a:rPr lang="ru-RU" sz="5500" dirty="0" err="1"/>
              <a:t>Насадження</a:t>
            </a:r>
            <a:r>
              <a:rPr lang="ru-RU" sz="5500" dirty="0"/>
              <a:t> дерев </a:t>
            </a:r>
            <a:r>
              <a:rPr lang="ru-RU" sz="5500" dirty="0" err="1"/>
              <a:t>навколо</a:t>
            </a:r>
            <a:r>
              <a:rPr lang="ru-RU" sz="5500" dirty="0"/>
              <a:t> </a:t>
            </a:r>
            <a:r>
              <a:rPr lang="ru-RU" sz="5500" dirty="0" err="1"/>
              <a:t>водойми</a:t>
            </a:r>
            <a:r>
              <a:rPr lang="ru-RU" sz="5500" dirty="0"/>
              <a:t> (вони </a:t>
            </a:r>
            <a:r>
              <a:rPr lang="ru-RU" sz="5500" dirty="0" err="1"/>
              <a:t>були</a:t>
            </a:r>
            <a:r>
              <a:rPr lang="ru-RU" sz="5500" dirty="0"/>
              <a:t> </a:t>
            </a:r>
            <a:r>
              <a:rPr lang="ru-RU" sz="5500" dirty="0" err="1"/>
              <a:t>вирубані</a:t>
            </a:r>
            <a:r>
              <a:rPr lang="ru-RU" sz="5500" dirty="0"/>
              <a:t> </a:t>
            </a:r>
            <a:r>
              <a:rPr lang="ru-RU" sz="5500" dirty="0" err="1"/>
              <a:t>протягом</a:t>
            </a:r>
            <a:r>
              <a:rPr lang="ru-RU" sz="5500" dirty="0"/>
              <a:t> </a:t>
            </a:r>
            <a:r>
              <a:rPr lang="ru-RU" sz="5500" dirty="0" err="1"/>
              <a:t>останніх</a:t>
            </a:r>
            <a:r>
              <a:rPr lang="ru-RU" sz="5500" dirty="0"/>
              <a:t> 5 </a:t>
            </a:r>
            <a:r>
              <a:rPr lang="ru-RU" sz="5500" dirty="0" err="1"/>
              <a:t>років</a:t>
            </a:r>
            <a:r>
              <a:rPr lang="ru-RU" sz="5500" dirty="0"/>
              <a:t>, а </a:t>
            </a:r>
            <a:r>
              <a:rPr lang="ru-RU" sz="5500" dirty="0" err="1"/>
              <a:t>влада</a:t>
            </a:r>
            <a:r>
              <a:rPr lang="ru-RU" sz="5500" dirty="0"/>
              <a:t> </a:t>
            </a:r>
            <a:r>
              <a:rPr lang="ru-RU" sz="5500" dirty="0" err="1"/>
              <a:t>бездіяла</a:t>
            </a:r>
            <a:r>
              <a:rPr lang="ru-RU" sz="5500" dirty="0"/>
              <a:t>) </a:t>
            </a:r>
            <a:r>
              <a:rPr lang="ru-RU" sz="5500" dirty="0" err="1"/>
              <a:t>сприятиме</a:t>
            </a:r>
            <a:r>
              <a:rPr lang="ru-RU" sz="5500" dirty="0"/>
              <a:t> </a:t>
            </a:r>
            <a:r>
              <a:rPr lang="ru-RU" sz="5500" dirty="0" err="1"/>
              <a:t>накопиченню</a:t>
            </a:r>
            <a:r>
              <a:rPr lang="ru-RU" sz="5500" dirty="0"/>
              <a:t> </a:t>
            </a:r>
            <a:r>
              <a:rPr lang="ru-RU" sz="5500" dirty="0" err="1"/>
              <a:t>вологи</a:t>
            </a:r>
            <a:r>
              <a:rPr lang="ru-RU" sz="5500" dirty="0"/>
              <a:t> в грунтах </a:t>
            </a:r>
            <a:r>
              <a:rPr lang="ru-RU" sz="5500" dirty="0" err="1"/>
              <a:t>навколишнього</a:t>
            </a:r>
            <a:r>
              <a:rPr lang="ru-RU" sz="5500" dirty="0"/>
              <a:t> ареалу.</a:t>
            </a:r>
          </a:p>
          <a:p>
            <a:r>
              <a:rPr lang="ru-RU" sz="5500" dirty="0"/>
              <a:t>6.	</a:t>
            </a:r>
            <a:r>
              <a:rPr lang="ru-RU" sz="5500" dirty="0" err="1"/>
              <a:t>Відновити</a:t>
            </a:r>
            <a:r>
              <a:rPr lang="ru-RU" sz="5500" dirty="0"/>
              <a:t> </a:t>
            </a:r>
            <a:r>
              <a:rPr lang="ru-RU" sz="5500" dirty="0" err="1"/>
              <a:t>водозливні</a:t>
            </a:r>
            <a:r>
              <a:rPr lang="ru-RU" sz="5500" dirty="0"/>
              <a:t> </a:t>
            </a:r>
            <a:r>
              <a:rPr lang="ru-RU" sz="5500" dirty="0" err="1"/>
              <a:t>системи</a:t>
            </a:r>
            <a:r>
              <a:rPr lang="ru-RU" sz="5500" dirty="0"/>
              <a:t>, </a:t>
            </a:r>
            <a:r>
              <a:rPr lang="ru-RU" sz="5500" dirty="0" err="1"/>
              <a:t>які</a:t>
            </a:r>
            <a:r>
              <a:rPr lang="ru-RU" sz="5500" dirty="0"/>
              <a:t> </a:t>
            </a:r>
            <a:r>
              <a:rPr lang="ru-RU" sz="5500" dirty="0" err="1"/>
              <a:t>були</a:t>
            </a:r>
            <a:r>
              <a:rPr lang="ru-RU" sz="5500" dirty="0"/>
              <a:t>  </a:t>
            </a:r>
            <a:r>
              <a:rPr lang="ru-RU" sz="5500" dirty="0" err="1"/>
              <a:t>демонтовані</a:t>
            </a:r>
            <a:r>
              <a:rPr lang="ru-RU" sz="5500" dirty="0"/>
              <a:t> ремонтниками </a:t>
            </a:r>
            <a:r>
              <a:rPr lang="ru-RU" sz="5500" dirty="0" err="1"/>
              <a:t>доріг</a:t>
            </a:r>
            <a:endParaRPr lang="ru-RU" sz="5500" dirty="0"/>
          </a:p>
          <a:p>
            <a:r>
              <a:rPr lang="ru-RU" sz="5500" dirty="0"/>
              <a:t>7.	</a:t>
            </a:r>
            <a:r>
              <a:rPr lang="ru-RU" sz="5500" dirty="0" err="1"/>
              <a:t>Закликати</a:t>
            </a:r>
            <a:r>
              <a:rPr lang="ru-RU" sz="5500" dirty="0"/>
              <a:t> </a:t>
            </a:r>
            <a:r>
              <a:rPr lang="ru-RU" sz="5500" dirty="0" err="1"/>
              <a:t>владу</a:t>
            </a:r>
            <a:r>
              <a:rPr lang="ru-RU" sz="5500" dirty="0"/>
              <a:t> </a:t>
            </a:r>
            <a:r>
              <a:rPr lang="ru-RU" sz="5500" dirty="0" err="1"/>
              <a:t>нашої</a:t>
            </a:r>
            <a:r>
              <a:rPr lang="ru-RU" sz="5500" dirty="0"/>
              <a:t> </a:t>
            </a:r>
            <a:r>
              <a:rPr lang="ru-RU" sz="5500" dirty="0" err="1"/>
              <a:t>громади</a:t>
            </a:r>
            <a:r>
              <a:rPr lang="ru-RU" sz="5500" dirty="0"/>
              <a:t> </a:t>
            </a:r>
            <a:r>
              <a:rPr lang="ru-RU" sz="5500" dirty="0" err="1"/>
              <a:t>звернути</a:t>
            </a:r>
            <a:r>
              <a:rPr lang="ru-RU" sz="5500" dirty="0"/>
              <a:t> </a:t>
            </a:r>
            <a:r>
              <a:rPr lang="ru-RU" sz="5500" dirty="0" err="1"/>
              <a:t>увагу</a:t>
            </a:r>
            <a:r>
              <a:rPr lang="ru-RU" sz="5500" dirty="0"/>
              <a:t> на </a:t>
            </a:r>
            <a:r>
              <a:rPr lang="ru-RU" sz="5500" dirty="0" err="1"/>
              <a:t>катастрофічний</a:t>
            </a:r>
            <a:r>
              <a:rPr lang="ru-RU" sz="5500" dirty="0"/>
              <a:t> стан </a:t>
            </a:r>
            <a:r>
              <a:rPr lang="ru-RU" sz="5500" dirty="0" err="1"/>
              <a:t>водойми</a:t>
            </a:r>
            <a:r>
              <a:rPr lang="ru-RU" sz="5500" dirty="0"/>
              <a:t> та </a:t>
            </a:r>
            <a:r>
              <a:rPr lang="ru-RU" sz="5500" dirty="0" err="1"/>
              <a:t>скласти</a:t>
            </a:r>
            <a:r>
              <a:rPr lang="ru-RU" sz="5500" dirty="0"/>
              <a:t> план </a:t>
            </a:r>
            <a:r>
              <a:rPr lang="ru-RU" sz="5500" dirty="0" err="1"/>
              <a:t>радикальних</a:t>
            </a:r>
            <a:r>
              <a:rPr lang="ru-RU" sz="5500" dirty="0"/>
              <a:t> </a:t>
            </a:r>
            <a:r>
              <a:rPr lang="ru-RU" sz="5500" dirty="0" err="1"/>
              <a:t>заходів</a:t>
            </a:r>
            <a:r>
              <a:rPr lang="ru-RU" sz="5500" dirty="0"/>
              <a:t> </a:t>
            </a:r>
            <a:r>
              <a:rPr lang="ru-RU" sz="5500" dirty="0" err="1"/>
              <a:t>задля</a:t>
            </a:r>
            <a:r>
              <a:rPr lang="ru-RU" sz="5500" dirty="0"/>
              <a:t> </a:t>
            </a:r>
            <a:r>
              <a:rPr lang="ru-RU" sz="5500" dirty="0" err="1"/>
              <a:t>збереження</a:t>
            </a:r>
            <a:r>
              <a:rPr lang="ru-RU" sz="5500" dirty="0"/>
              <a:t> </a:t>
            </a:r>
            <a:r>
              <a:rPr lang="ru-RU" sz="5500" dirty="0" err="1"/>
              <a:t>природи</a:t>
            </a:r>
            <a:r>
              <a:rPr lang="ru-RU" sz="5500" dirty="0"/>
              <a:t> </a:t>
            </a:r>
            <a:r>
              <a:rPr lang="ru-RU" sz="5500" dirty="0" err="1"/>
              <a:t>рідного</a:t>
            </a:r>
            <a:r>
              <a:rPr lang="ru-RU" sz="5500" dirty="0"/>
              <a:t> краю.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27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259</TotalTime>
  <Words>1376</Words>
  <Application>Microsoft Office PowerPoint</Application>
  <PresentationFormat>Экран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Всеукраїнський інтерактивний конкурс юних винахідників «МАН-ЮНІОР ДОСЛІДНИК -  2021»   Номінація  «Еколог-Юніор»  Тема проєкту:  Проблеми      водозабезпечення  Помічнянської    ОТГ</vt:lpstr>
      <vt:lpstr>Презентация PowerPoint</vt:lpstr>
      <vt:lpstr>Презентация PowerPoint</vt:lpstr>
      <vt:lpstr>Забезпечення  населення якісною питною водою виступає стратегічним  національним інтересом будь-якої держави, у тому числі й України, що і обумовлює  актуальність та важливість проблеми, яка досліджується. </vt:lpstr>
      <vt:lpstr>Причини зневоднення: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Asus</dc:creator>
  <cp:lastModifiedBy>Fizik</cp:lastModifiedBy>
  <cp:revision>25</cp:revision>
  <dcterms:created xsi:type="dcterms:W3CDTF">2020-11-20T08:34:36Z</dcterms:created>
  <dcterms:modified xsi:type="dcterms:W3CDTF">2021-03-30T17:29:34Z</dcterms:modified>
</cp:coreProperties>
</file>