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1" r:id="rId4"/>
    <p:sldId id="259" r:id="rId5"/>
    <p:sldId id="273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5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4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5400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7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96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5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20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1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7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7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5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00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4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8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FF00">
                <a:alpha val="76000"/>
              </a:srgbClr>
            </a:gs>
            <a:gs pos="58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91FE-3EF0-4AF0-8B51-2F0FD72BD99A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1EE4143-27F7-4BDB-9B7D-C4ED583E8C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6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65" y="-608339"/>
            <a:ext cx="12857019" cy="2865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28" y="1603509"/>
            <a:ext cx="11028218" cy="138499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Історико-краєзнавча дослідницько-пошукова робота на тему: «Подорож крізь час мальовничою Апостолівщиною»</a:t>
            </a:r>
            <a:endParaRPr lang="en-US" sz="28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144" y="3580574"/>
            <a:ext cx="4585286" cy="230832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Підготував </a:t>
            </a:r>
          </a:p>
          <a:p>
            <a:r>
              <a:rPr lang="uk-UA" sz="2400" b="1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</a:t>
            </a:r>
            <a:r>
              <a:rPr lang="uk-UA" sz="2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добувач освіти І курсу</a:t>
            </a:r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група №55 (тракторист-водій-механік)</a:t>
            </a:r>
          </a:p>
          <a:p>
            <a:r>
              <a:rPr lang="uk-UA" sz="24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Горбенко Олександр Олександрович</a:t>
            </a:r>
            <a:endParaRPr lang="en-US" sz="2400" b="1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8537" y="5888898"/>
            <a:ext cx="1996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м. Апостолове</a:t>
            </a:r>
          </a:p>
          <a:p>
            <a:pPr algn="ctr"/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2021 рік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3169585"/>
            <a:ext cx="5098472" cy="348175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8714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30591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effectLst>
                  <a:glow rad="228600">
                    <a:schemeClr val="bg2">
                      <a:lumMod val="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Селище, що виникло при станції Апостолове, об'єднали у 1923 році із селом Покровським. 1933 року отримало назву Апостолове, а 1936 року було перейменовано на Косіорове. 1938 року селище знову стало іменуватись Апостоловим. 1956 року отримало статус міста.</a:t>
            </a:r>
            <a:endParaRPr lang="uk-UA" sz="2800" b="1" dirty="0">
              <a:effectLst>
                <a:glow rad="228600">
                  <a:schemeClr val="bg2">
                    <a:lumMod val="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0893"/>
            <a:ext cx="3866360" cy="241969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19" y="4596610"/>
            <a:ext cx="4075466" cy="22316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6" y="10894"/>
            <a:ext cx="3686630" cy="243480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70" y="4899101"/>
            <a:ext cx="4171821" cy="192916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677360"/>
            <a:ext cx="3436714" cy="215090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15" y="10893"/>
            <a:ext cx="4131013" cy="244141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024324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114" y="55329"/>
            <a:ext cx="11916229" cy="22467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Неподалік від міста Апостолове, знаходиться </a:t>
            </a:r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апла́ва р. Базавлу́к — орнітологічний заказник місцевого значення в Україні. Розташований в Апостолівському районі Дніпропетровської області. Заказник було створено в 1990 році на території площею 48,6 га, </a:t>
            </a:r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тут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мешкають типові 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та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рідкісні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представники флори 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та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фауни, властиві річковим 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плавням</a:t>
            </a:r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Нині цю територію включено до ландшафтного заказника загальнодержавного значення «Кам'янський прибережно-річковий комплекс».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89458" y="2411071"/>
            <a:ext cx="4963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Кам'янський прибережно-річковий комплекс (заказник</a:t>
            </a:r>
            <a:r>
              <a:rPr lang="uk-UA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)</a:t>
            </a:r>
            <a:endParaRPr 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580" y="3909786"/>
            <a:ext cx="3472543" cy="294821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009" y="3151516"/>
            <a:ext cx="4789333" cy="359200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4" y="2351042"/>
            <a:ext cx="3691467" cy="309379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Прямоугольник 5"/>
          <p:cNvSpPr/>
          <p:nvPr/>
        </p:nvSpPr>
        <p:spPr>
          <a:xfrm>
            <a:off x="1117600" y="2351042"/>
            <a:ext cx="2689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Заплава р. Базавлук</a:t>
            </a:r>
          </a:p>
          <a:p>
            <a:r>
              <a:rPr lang="uk-UA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(заказник)</a:t>
            </a:r>
            <a:endParaRPr 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450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6" y="138372"/>
            <a:ext cx="3381830" cy="4795261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145143" y="5077863"/>
            <a:ext cx="11887201" cy="163121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Раніше, 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на місці «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Кам'янського прибережно-річкового комплексу», 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за декілька кілометрів до гирла річки Базавлук, були лимани, багаті на дичину і рибу. Між ними були луки, болота та великий масив заплавного лісу. 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Вчений Дмитро 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Іванович Яворницький припускав, що саме поряд із цим лісом розташовувалася Базавлуцька </a:t>
            </a:r>
            <a:r>
              <a:rPr lang="uk-UA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Січ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у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гирлі річки на острові Базавлук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в XVII.</a:t>
            </a:r>
            <a:endParaRPr lang="uk-UA" sz="2000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" y="138372"/>
            <a:ext cx="4874257" cy="482551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258" y="138372"/>
            <a:ext cx="2736284" cy="338957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/>
        </p:nvSpPr>
        <p:spPr>
          <a:xfrm>
            <a:off x="8490856" y="138372"/>
            <a:ext cx="3381830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uk-UA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Яворницький Дмитро  Іванович</a:t>
            </a:r>
            <a:endParaRPr 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2496" y="3690908"/>
            <a:ext cx="3065263" cy="36933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uk-UA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Герб Базавлуцької Січі</a:t>
            </a:r>
            <a:endParaRPr lang="en-US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59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7942" y="308566"/>
            <a:ext cx="5776685" cy="6124754"/>
          </a:xfrm>
          <a:prstGeom prst="rect">
            <a:avLst/>
          </a:prstGeom>
          <a:solidFill>
            <a:srgbClr val="FFFF00">
              <a:alpha val="87000"/>
            </a:srgbClr>
          </a:solidFill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Біля міста Апостолове знаходиться село Михайло-Заводське́ — село в Україні, в Апостолівській міській територіальній громаді Апостолівського району Дніпропетровської області, де розташована  </a:t>
            </a:r>
            <a:r>
              <a:rPr lang="uk-UA" sz="28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ам'ятка архітектури - Храм Різдва Пресвятої Богородиці Криворізької єпархії РПЦ в Україні, зведений за проектом італійського архітектора 1908 року.</a:t>
            </a:r>
            <a:endParaRPr lang="uk-UA" sz="2800" b="1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6" y="2902857"/>
            <a:ext cx="5457889" cy="37877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96" y="101601"/>
            <a:ext cx="5457889" cy="269389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379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1" y="0"/>
            <a:ext cx="6487885" cy="698652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Козаки </a:t>
            </a:r>
            <a:r>
              <a:rPr lang="uk-UA" sz="2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- найвільніші люди свого часу. Вони творили власну історію та історію своєї землі. Воювали, боронили та завойовували</a:t>
            </a:r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uk-UA" sz="28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uk-UA" sz="2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Не дивно, що після такого бурхливого минулого по всій території України розкинулись чимало кладовищ, де свій останній спочинок знайшли тисячі хоробрих воїнів і славних отаманів</a:t>
            </a:r>
            <a:r>
              <a:rPr lang="uk-UA" sz="28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uk-UA" sz="28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Апостолівщина -козацький край де на сьгоднішній день </a:t>
            </a:r>
            <a:r>
              <a:rPr lang="ru-RU" sz="2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збереглися кам'яні козацькі могильні хрести. </a:t>
            </a:r>
            <a:endParaRPr lang="uk-UA" sz="28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85" y="0"/>
            <a:ext cx="5979887" cy="4119151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459" y="3425371"/>
            <a:ext cx="4415811" cy="331185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18978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63430" cy="231667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430" y="0"/>
            <a:ext cx="2663430" cy="231317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860" y="0"/>
            <a:ext cx="3236568" cy="231317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428" y="0"/>
            <a:ext cx="3628570" cy="479058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Прямоугольник 7"/>
          <p:cNvSpPr/>
          <p:nvPr/>
        </p:nvSpPr>
        <p:spPr>
          <a:xfrm>
            <a:off x="8563428" y="0"/>
            <a:ext cx="3896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Олексі́й Федорович Нирко́ — подвижник кобзарства</a:t>
            </a:r>
            <a:endParaRPr lang="uk-UA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313170"/>
            <a:ext cx="2663430" cy="249105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860" y="2313170"/>
            <a:ext cx="3236568" cy="249105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29" y="2310747"/>
            <a:ext cx="2982628" cy="249348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5" name="Прямоугольник 14"/>
          <p:cNvSpPr/>
          <p:nvPr/>
        </p:nvSpPr>
        <p:spPr>
          <a:xfrm>
            <a:off x="0" y="4790588"/>
            <a:ext cx="12191998" cy="203132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Ріка часу донесла до нас велике досягнення людини «сивої давнини». Все, чим ми сьогодні володіємо, чого ми досягли у добу технічного прогресу, було закладено у глибоку давнину. Одвічне прагнення людини до пізнання стало потребою як повітря, як саме життя, дало можливість за допомогою науки про минуле, проникнути в цей невідомий світ і розпізнати багато його </a:t>
            </a:r>
            <a:r>
              <a:rPr lang="uk-UA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таємниць. І</a:t>
            </a:r>
            <a:r>
              <a:rPr lang="uk-UA" b="1" dirty="0" smtClean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сторія </a:t>
            </a:r>
            <a:r>
              <a:rPr lang="uk-UA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нашого краю бере витоки із глибини віків. Плин часу, культурно-етнічні процеси, які відбувалися на території сучасної </a:t>
            </a:r>
            <a:r>
              <a:rPr lang="uk-UA" b="1" dirty="0" smtClean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Апостолівщини, </a:t>
            </a:r>
            <a:r>
              <a:rPr lang="uk-UA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 визначні історичні події залишили по собі унікальні пам'ятки «сивої давнини». </a:t>
            </a:r>
          </a:p>
        </p:txBody>
      </p:sp>
    </p:spTree>
    <p:extLst>
      <p:ext uri="{BB962C8B-B14F-4D97-AF65-F5344CB8AC3E}">
        <p14:creationId xmlns:p14="http://schemas.microsoft.com/office/powerpoint/2010/main" val="406068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319" y="116599"/>
            <a:ext cx="11842996" cy="224676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 базі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ДПТНЗ «Апостолівський центр підготовки та перепідготовки робітничих кадрів» </a:t>
            </a:r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діє історико - краєзнавча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експедиція «Погляд у минуле», що  </a:t>
            </a:r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займається пошуком, збиранням, обробкою та використанням історичної інформації з історії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міста Апостолове (Апостолівського району, Дніпропетровської області). </a:t>
            </a:r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Дуже багато ще невідомого, цікавого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здобувачі освіти дізнаються </a:t>
            </a:r>
            <a:r>
              <a:rPr lang="uk-UA" sz="20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від живих свідків, з архівного </a:t>
            </a:r>
            <a:r>
              <a:rPr lang="uk-UA" sz="20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матеріалу, документів, археологічних знахідок, картографічного матеріалу, інтернет ресурсів та ін…).</a:t>
            </a:r>
            <a:endParaRPr lang="uk-UA" sz="2000" b="1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335" t="15286" r="197" b="11760"/>
          <a:stretch/>
        </p:blipFill>
        <p:spPr>
          <a:xfrm>
            <a:off x="7555346" y="2892308"/>
            <a:ext cx="4447968" cy="257499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81" y="2485263"/>
            <a:ext cx="3292000" cy="3389086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60319" y="5996244"/>
            <a:ext cx="11842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Керівник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</a:t>
            </a:r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сторико-краєзнавчої дослідницько-пошукової роботи </a:t>
            </a:r>
            <a:r>
              <a:rPr lang="ru-RU" b="1" u="sng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на тему: «Подорож крізь час </a:t>
            </a:r>
            <a:r>
              <a:rPr lang="uk-UA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мальовничою</a:t>
            </a:r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b="1" u="sng" noProof="1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Апостолівщиною</a:t>
            </a:r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» викладач історії Отирко Олександр Петрович (викладач вищої категорії).</a:t>
            </a:r>
            <a:endParaRPr lang="ru-RU" b="1" u="sng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5">
                    <a:lumMod val="60000"/>
                    <a:lumOff val="4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3598" r="-1" b="6666"/>
          <a:stretch/>
        </p:blipFill>
        <p:spPr>
          <a:xfrm>
            <a:off x="46042" y="2877045"/>
            <a:ext cx="4079175" cy="2997304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970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706" y="1173676"/>
            <a:ext cx="11880603" cy="310854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800" b="1" u="sng" dirty="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Мета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 вивчення історії рідного краю – Апостолівщини;</a:t>
            </a:r>
          </a:p>
          <a:p>
            <a:pPr marL="285750" indent="-285750">
              <a:buFontTx/>
              <a:buChar char="-"/>
            </a:pPr>
            <a:r>
              <a:rPr lang="uk-UA" sz="28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Завдання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 завдяки вивченню, використанню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місцевого історичного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матеріалу, вийти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за межі підручників,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відчути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історичні події, осмислити історичні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процеси;</a:t>
            </a:r>
          </a:p>
          <a:p>
            <a:r>
              <a:rPr lang="uk-UA" sz="2800" b="1" dirty="0" smtClean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- </a:t>
            </a:r>
            <a:r>
              <a:rPr lang="uk-UA" sz="2800" b="1" u="sng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Об'єкт дослідження</a:t>
            </a:r>
            <a:r>
              <a:rPr lang="uk-UA" sz="2800" b="1" dirty="0" smtClean="0"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 історичне минуле міста Апостолове;</a:t>
            </a:r>
          </a:p>
          <a:p>
            <a:pPr marL="285750" indent="-285750">
              <a:buFontTx/>
              <a:buChar char="-"/>
            </a:pPr>
            <a:r>
              <a:rPr lang="uk-UA" sz="2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Предмет дослідження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 особливості історичного розвитку міста </a:t>
            </a:r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постолове</a:t>
            </a:r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706" y="212353"/>
            <a:ext cx="1017649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Історико-краєзнавча дослідницько-пошукова робота на тему: «Подорож крізь час мальовничою Апостолівщиною»</a:t>
            </a:r>
            <a:endParaRPr lang="en-US" sz="2400" b="1" dirty="0"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412545"/>
            <a:ext cx="12192000" cy="2308324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Список використаних джерел та </a:t>
            </a:r>
            <a:r>
              <a:rPr lang="ru-RU" sz="1600" b="1" u="sng" noProof="1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літератури:</a:t>
            </a:r>
          </a:p>
          <a:p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1).Апостолове </a:t>
            </a:r>
            <a:r>
              <a:rPr lang="uk-UA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// Історія міст і сіл Української РСР : у 26 т. / Гол. ред. П. Т. Тронько. Київ : Головна редакція Української радянської енциклопедії АН УРСР, 1969. Т. 4: Дніпропетровська область. С. 113–123</a:t>
            </a:r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2). Пам'ятки </a:t>
            </a:r>
            <a:r>
              <a:rPr lang="uk-UA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історії та культури Апостолівського району: (за матеріалами «Зводу пам'яток історії та культури України») / упоряд.: Л.М. Голубчик, О.С. Колесник, Т.А. Царенко.– Дніпро: Журфонд, 2016</a:t>
            </a:r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.–286с</a:t>
            </a:r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3). Кочергін </a:t>
            </a:r>
            <a:r>
              <a:rPr lang="uk-UA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І.О. Історичний нарис // Пам’ятки історії та культури Апостолівського району (за матеріалами «Зводу пам’яток історії та культури України»).– Дніпро: Журфонд, 2016.– С. 41–72</a:t>
            </a:r>
            <a:r>
              <a:rPr lang="uk-UA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4). Яворницький </a:t>
            </a:r>
            <a:r>
              <a:rPr lang="ru-RU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Д.І. Твори у 20-ти томах.– Запоріжжя: Тандем-У, 2005.– Т. 2.– 384 с</a:t>
            </a:r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5). </a:t>
            </a:r>
            <a:r>
              <a:rPr lang="en-US" sz="1600" b="1" dirty="0" smtClean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https</a:t>
            </a:r>
            <a:r>
              <a:rPr lang="en-US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://uk.wikipedia.org/wiki/</a:t>
            </a:r>
            <a:r>
              <a:rPr lang="ru-RU" sz="1600" b="1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Апостолове</a:t>
            </a:r>
            <a:endParaRPr lang="en-US" sz="1600" b="1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816" y="110836"/>
            <a:ext cx="2126434" cy="137159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  <a:scene3d>
            <a:camera prst="isometricOffAxis2Lef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15642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0629" y="5341723"/>
            <a:ext cx="11901714" cy="132343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Апо́столове (в минулому — Покровське, Вошиве) — місто в Криворізькому районі України, центр Апостолівської міської територіальної громади і колишній центр Апостолівського району Дніпропетровської області. В минулому центр Покровської волості Херсонського повіту Таврійської губернії.</a:t>
            </a:r>
            <a:endParaRPr lang="uk-UA" sz="2000" b="1" dirty="0"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67701"/>
            <a:ext cx="7576456" cy="246776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2662242"/>
            <a:ext cx="2057400" cy="2552700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685" y="2656735"/>
            <a:ext cx="2057400" cy="255270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7707085" y="4840103"/>
            <a:ext cx="3549370" cy="36933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- Прапор міста Апосто</a:t>
            </a:r>
            <a:r>
              <a:rPr lang="uk-UA" b="1" dirty="0" smtClean="0">
                <a:solidFill>
                  <a:schemeClr val="tx2"/>
                </a:solidFill>
              </a:rPr>
              <a:t>лове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88029" y="4840103"/>
            <a:ext cx="3236784" cy="36933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- Герб </a:t>
            </a:r>
            <a:r>
              <a:rPr lang="uk-UA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міста Апостолове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2455" y="275772"/>
            <a:ext cx="3585029" cy="92333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- Місто Апостолове на карті України, та на карті Дніпропетровської області</a:t>
            </a:r>
            <a:endParaRPr lang="en-US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405" y="1943696"/>
            <a:ext cx="3531195" cy="230584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2223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" y="39573"/>
            <a:ext cx="11930063" cy="193899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Відомості про перших поселенців на території Апостолівщини сягають давнини. Це була територія на якій починаючи з VI—III тис. до н. е. жили скіфи, сармати, уличі та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печеніги. Поблизу </a:t>
            </a:r>
            <a:r>
              <a:rPr lang="uk-UA" sz="2000" b="1" dirty="0" smtClean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досліджено курганні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могильники бронзової доби (</a:t>
            </a:r>
            <a:r>
              <a:rPr lang="en-US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III —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 тис. до РХ); </a:t>
            </a:r>
            <a:r>
              <a:rPr lang="uk-UA" sz="2000" b="1" dirty="0" smtClean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виявлено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також поховання скіфського часу (</a:t>
            </a:r>
            <a:r>
              <a:rPr lang="en-US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IV—III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століття до РХ), поховання сарматів </a:t>
            </a:r>
            <a:r>
              <a:rPr lang="en-US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II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століття та пізніх кочівників </a:t>
            </a:r>
            <a:r>
              <a:rPr lang="en-US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XIV—XV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століть. Знайдено також </a:t>
            </a:r>
            <a:r>
              <a:rPr lang="uk-UA" sz="2000" b="1" dirty="0" smtClean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поселення Черняхівської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культури </a:t>
            </a:r>
            <a:r>
              <a:rPr lang="en-US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II—V </a:t>
            </a:r>
            <a:r>
              <a:rPr lang="uk-UA" sz="2000" b="1" dirty="0">
                <a:solidFill>
                  <a:srgbClr val="C00000"/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століть.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2106268"/>
            <a:ext cx="2658363" cy="3754938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Прямоугольник 5"/>
          <p:cNvSpPr/>
          <p:nvPr/>
        </p:nvSpPr>
        <p:spPr>
          <a:xfrm>
            <a:off x="114299" y="5861206"/>
            <a:ext cx="2504569" cy="92333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Зброя та інші знаряддя Бронзової доби</a:t>
            </a:r>
            <a:endParaRPr lang="uk-UA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364" y="2613131"/>
            <a:ext cx="5590049" cy="342904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Прямоугольник 7"/>
          <p:cNvSpPr/>
          <p:nvPr/>
        </p:nvSpPr>
        <p:spPr>
          <a:xfrm>
            <a:off x="3057577" y="6138205"/>
            <a:ext cx="4716704" cy="646331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Мапа розселення Скіфських племен біля Апостолівщини</a:t>
            </a:r>
            <a:endParaRPr lang="uk-UA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115" y="2161492"/>
            <a:ext cx="2730717" cy="1919417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857" y="4080909"/>
            <a:ext cx="2357004" cy="233429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1" name="Прямоугольник 10"/>
          <p:cNvSpPr/>
          <p:nvPr/>
        </p:nvSpPr>
        <p:spPr>
          <a:xfrm>
            <a:off x="8588115" y="6415204"/>
            <a:ext cx="3110147" cy="369332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Черняхі́вська культу́ра</a:t>
            </a:r>
            <a:endParaRPr lang="uk-UA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976490" y="4327651"/>
            <a:ext cx="486746" cy="331434"/>
          </a:xfrm>
          <a:prstGeom prst="ellipse">
            <a:avLst/>
          </a:prstGeom>
          <a:solidFill>
            <a:srgbClr val="92D050">
              <a:alpha val="54000"/>
            </a:srgbClr>
          </a:solidFill>
          <a:ln>
            <a:solidFill>
              <a:srgbClr val="FF0000"/>
            </a:solidFill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771" y="161345"/>
            <a:ext cx="5721412" cy="67403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 минулому, тут були родючі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землі, багаті рибою річки, велика кількість дичини приваблювали в ці землі втікачів. Запорізькі козаки які оселялися тут, створювали зимівники і хутори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.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Сучасна назва міста Апостолове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походить від прізвища відставного секунд-майора Ямбурзького полку Михайла Муравйова-Апостола, правнука гетьмана Данила Апостола, який після ліквідації Запорізької Січі у 1793 році за указом Катерини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II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отримав земельний наділ — 12 000 десятин землі на берегах степової річки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Вошивої.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857" y="2817295"/>
            <a:ext cx="2956547" cy="3914467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181" y="161344"/>
            <a:ext cx="2870887" cy="3801055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5997181" y="161343"/>
            <a:ext cx="3021155" cy="369332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Катерина 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II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54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3830" y="83873"/>
            <a:ext cx="11509827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З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річкою Вошивою в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історії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рідного краю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пов'язана така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подія. Після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скасування за указом Катерини ІІ Запорізької Січі відставний секунд-майор М. Д. Апостол — правнук Данила Апостола — отримав великий наділ землі обабіч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степової річки.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Там водилось багато дафній, які в народі тоді називались «вошами». За це річку й назвали Вошивою. Таку ж назву отримало й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селище, що поселилося біля цієї річки- Вошиве.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886" y="2305905"/>
            <a:ext cx="6508509" cy="4921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45943" y="28802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Воши́ва — річка в Україні, в межах Криворізького району Дніпропетровської області. Права притока Кам'янки (басейн Дніпра).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58" y="2747799"/>
            <a:ext cx="2206170" cy="2362440"/>
          </a:xfrm>
          <a:prstGeom prst="rect">
            <a:avLst/>
          </a:prstGeom>
          <a:ln>
            <a:solidFill>
              <a:srgbClr val="000818"/>
            </a:solidFill>
          </a:ln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5096508"/>
            <a:ext cx="70539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Дафнія (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Daphnia) — </a:t>
            </a:r>
            <a:r>
              <a:rPr lang="uk-UA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рід невеликих планктонних ракоподібних розмірами від 0,2 до 5 мм. Члени роду є одними з найменших водних ракоподібних, та входять до групи морських </a:t>
            </a:r>
            <a:r>
              <a:rPr lang="uk-UA" b="1" dirty="0" smtClean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блох. </a:t>
            </a:r>
            <a:r>
              <a:rPr lang="uk-UA" b="1" dirty="0"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Вони мешкають у різноманітних середовищах від кислих боліт до прісноводних озер, ставків та річок.</a:t>
            </a:r>
            <a:endParaRPr lang="en-US" b="1" dirty="0"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692781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 1818 році в селищі Вошиве було збудовано церкву Святої Покрови, і воно було перейменоване та внесене до єпархіальних реєстрів під назвою </a:t>
            </a:r>
          </a:p>
          <a:p>
            <a:r>
              <a:rPr lang="uk-UA" sz="3600" b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00B0F0"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с. Покровське. </a:t>
            </a:r>
            <a:endParaRPr lang="uk-UA" sz="3600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rgbClr val="00B0F0"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3512763"/>
            <a:ext cx="5447911" cy="3250918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109840"/>
            <a:ext cx="4978400" cy="3402923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94211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657" y="3936110"/>
            <a:ext cx="11887199" cy="2677656"/>
          </a:xfrm>
          <a:prstGeom prst="rect">
            <a:avLst/>
          </a:prstGeom>
          <a:solidFill>
            <a:srgbClr val="92D050"/>
          </a:solidFill>
          <a:ln>
            <a:solidFill>
              <a:srgbClr val="00081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6">
                      <a:lumMod val="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Розвиток економіки регіону, зокрема велике зростання виробництва товарного зерна, а також розробка залізорудних родовищ Криворізького басейну вимагали розширення мережі шляхів сполучення. Наприкінці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6">
                      <a:lumMod val="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XIX 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6">
                      <a:lumMod val="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століття почалося будівництво залізниці Довгинцеве (зараз один з районів міста Кривий Ріг) — Олександрівськ (нині Запоріжжя). У 1904 році поблизу Покровського споруджено станцію і вокзал Апостолове.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6">
                    <a:lumMod val="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1" y="798286"/>
            <a:ext cx="4089007" cy="291737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1" y="795565"/>
            <a:ext cx="4128405" cy="292009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313" y="130629"/>
            <a:ext cx="4396147" cy="214764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28709215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607</TotalTime>
  <Words>1215</Words>
  <Application>Microsoft Office PowerPoint</Application>
  <PresentationFormat>Широкоэкранный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113</cp:revision>
  <dcterms:created xsi:type="dcterms:W3CDTF">2021-04-05T17:32:29Z</dcterms:created>
  <dcterms:modified xsi:type="dcterms:W3CDTF">2021-04-13T18:12:39Z</dcterms:modified>
</cp:coreProperties>
</file>