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57" r:id="rId10"/>
    <p:sldId id="267" r:id="rId11"/>
    <p:sldId id="268" r:id="rId12"/>
    <p:sldId id="265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C690F-D1F6-4858-BF02-3BD08172B9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20FDC-7388-47F9-85B6-A6FB8A76402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с. Маків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A3EB7-E4DC-430E-B93C-0889639D27F3}" type="parTrans" cxnId="{E7B804F0-3FD7-45E8-804A-BA8E423894C1}">
      <dgm:prSet/>
      <dgm:spPr/>
      <dgm:t>
        <a:bodyPr/>
        <a:lstStyle/>
        <a:p>
          <a:endParaRPr lang="ru-RU"/>
        </a:p>
      </dgm:t>
    </dgm:pt>
    <dgm:pt modelId="{81842DA0-768E-4D1D-9CCE-0E974C7AF061}" type="sibTrans" cxnId="{E7B804F0-3FD7-45E8-804A-BA8E423894C1}">
      <dgm:prSet/>
      <dgm:spPr/>
      <dgm:t>
        <a:bodyPr/>
        <a:lstStyle/>
        <a:p>
          <a:endParaRPr lang="ru-RU"/>
        </a:p>
      </dgm:t>
    </dgm:pt>
    <dgm:pt modelId="{FD3D5610-74F1-40EA-9ADD-5F85B56EA51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</a:p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с. </a:t>
          </a:r>
          <a:r>
            <a:rPr lang="uk-UA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Шатава</a:t>
          </a:r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Слобідка</a:t>
          </a:r>
        </a:p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uk-UA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Рахнівська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8B9CB-E367-4846-A4BC-A60AC2596834}" type="parTrans" cxnId="{1B0C4D9F-791B-49EC-B779-1B32DAB4D2C4}">
      <dgm:prSet/>
      <dgm:spPr/>
      <dgm:t>
        <a:bodyPr/>
        <a:lstStyle/>
        <a:p>
          <a:endParaRPr lang="ru-RU"/>
        </a:p>
      </dgm:t>
    </dgm:pt>
    <dgm:pt modelId="{F5C7CC80-68DA-4FDD-B977-A4F945D621F8}" type="sibTrans" cxnId="{1B0C4D9F-791B-49EC-B779-1B32DAB4D2C4}">
      <dgm:prSet/>
      <dgm:spPr/>
      <dgm:t>
        <a:bodyPr/>
        <a:lstStyle/>
        <a:p>
          <a:endParaRPr lang="ru-RU"/>
        </a:p>
      </dgm:t>
    </dgm:pt>
    <dgm:pt modelId="{EEFAAC14-3752-47BB-8DCF-C0EA93FA108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</a:p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с. Михайлівка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DBDFF-4272-4093-A430-E44CB7675789}" type="parTrans" cxnId="{B44286E7-52BF-4200-8AEE-DC0F2E52706D}">
      <dgm:prSet/>
      <dgm:spPr/>
      <dgm:t>
        <a:bodyPr/>
        <a:lstStyle/>
        <a:p>
          <a:endParaRPr lang="ru-RU"/>
        </a:p>
      </dgm:t>
    </dgm:pt>
    <dgm:pt modelId="{397CAFA1-793F-4693-9ECB-497DFB7F5B81}" type="sibTrans" cxnId="{B44286E7-52BF-4200-8AEE-DC0F2E52706D}">
      <dgm:prSet/>
      <dgm:spPr/>
      <dgm:t>
        <a:bodyPr/>
        <a:lstStyle/>
        <a:p>
          <a:endParaRPr lang="ru-RU"/>
        </a:p>
      </dgm:t>
    </dgm:pt>
    <dgm:pt modelId="{D368B8C1-975F-4597-AD88-DCB70B2F4462}" type="pres">
      <dgm:prSet presAssocID="{52BC690F-D1F6-4858-BF02-3BD08172B9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58AE5-8F0D-4F1B-BECA-133FF2747404}" type="pres">
      <dgm:prSet presAssocID="{F9520FDC-7388-47F9-85B6-A6FB8A76402C}" presName="node" presStyleLbl="node1" presStyleIdx="0" presStyleCnt="3" custScaleX="120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6C6A9-5A6C-434D-B11E-AC20AEEBB5A0}" type="pres">
      <dgm:prSet presAssocID="{81842DA0-768E-4D1D-9CCE-0E974C7AF061}" presName="sibTrans" presStyleCnt="0"/>
      <dgm:spPr/>
    </dgm:pt>
    <dgm:pt modelId="{D574CC57-B9FB-4070-96D6-908EC7427751}" type="pres">
      <dgm:prSet presAssocID="{FD3D5610-74F1-40EA-9ADD-5F85B56EA517}" presName="node" presStyleLbl="node1" presStyleIdx="1" presStyleCnt="3" custScaleX="127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E7F4B-23CB-4F77-832C-DF0CE66FD678}" type="pres">
      <dgm:prSet presAssocID="{F5C7CC80-68DA-4FDD-B977-A4F945D621F8}" presName="sibTrans" presStyleCnt="0"/>
      <dgm:spPr/>
    </dgm:pt>
    <dgm:pt modelId="{B9A5320A-A276-437F-BE72-48CE03B42FE8}" type="pres">
      <dgm:prSet presAssocID="{EEFAAC14-3752-47BB-8DCF-C0EA93FA1081}" presName="node" presStyleLbl="node1" presStyleIdx="2" presStyleCnt="3" custScaleX="119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93023-5EEA-4C6F-A969-7F39CE16BFCA}" type="presOf" srcId="{FD3D5610-74F1-40EA-9ADD-5F85B56EA517}" destId="{D574CC57-B9FB-4070-96D6-908EC7427751}" srcOrd="0" destOrd="0" presId="urn:microsoft.com/office/officeart/2005/8/layout/default"/>
    <dgm:cxn modelId="{1B0C4D9F-791B-49EC-B779-1B32DAB4D2C4}" srcId="{52BC690F-D1F6-4858-BF02-3BD08172B9E7}" destId="{FD3D5610-74F1-40EA-9ADD-5F85B56EA517}" srcOrd="1" destOrd="0" parTransId="{79E8B9CB-E367-4846-A4BC-A60AC2596834}" sibTransId="{F5C7CC80-68DA-4FDD-B977-A4F945D621F8}"/>
    <dgm:cxn modelId="{E7B804F0-3FD7-45E8-804A-BA8E423894C1}" srcId="{52BC690F-D1F6-4858-BF02-3BD08172B9E7}" destId="{F9520FDC-7388-47F9-85B6-A6FB8A76402C}" srcOrd="0" destOrd="0" parTransId="{8C1A3EB7-E4DC-430E-B93C-0889639D27F3}" sibTransId="{81842DA0-768E-4D1D-9CCE-0E974C7AF061}"/>
    <dgm:cxn modelId="{EA71F3A8-9C64-4EFD-852F-A3D2846DD533}" type="presOf" srcId="{F9520FDC-7388-47F9-85B6-A6FB8A76402C}" destId="{CCD58AE5-8F0D-4F1B-BECA-133FF2747404}" srcOrd="0" destOrd="0" presId="urn:microsoft.com/office/officeart/2005/8/layout/default"/>
    <dgm:cxn modelId="{A9F5B353-E8AF-4A46-98B8-B2DCA0FD7FF2}" type="presOf" srcId="{EEFAAC14-3752-47BB-8DCF-C0EA93FA1081}" destId="{B9A5320A-A276-437F-BE72-48CE03B42FE8}" srcOrd="0" destOrd="0" presId="urn:microsoft.com/office/officeart/2005/8/layout/default"/>
    <dgm:cxn modelId="{51110660-4E4F-4752-A700-F5584EC0D073}" type="presOf" srcId="{52BC690F-D1F6-4858-BF02-3BD08172B9E7}" destId="{D368B8C1-975F-4597-AD88-DCB70B2F4462}" srcOrd="0" destOrd="0" presId="urn:microsoft.com/office/officeart/2005/8/layout/default"/>
    <dgm:cxn modelId="{B44286E7-52BF-4200-8AEE-DC0F2E52706D}" srcId="{52BC690F-D1F6-4858-BF02-3BD08172B9E7}" destId="{EEFAAC14-3752-47BB-8DCF-C0EA93FA1081}" srcOrd="2" destOrd="0" parTransId="{8ECDBDFF-4272-4093-A430-E44CB7675789}" sibTransId="{397CAFA1-793F-4693-9ECB-497DFB7F5B81}"/>
    <dgm:cxn modelId="{EB402205-D870-48F8-929D-2727897930D0}" type="presParOf" srcId="{D368B8C1-975F-4597-AD88-DCB70B2F4462}" destId="{CCD58AE5-8F0D-4F1B-BECA-133FF2747404}" srcOrd="0" destOrd="0" presId="urn:microsoft.com/office/officeart/2005/8/layout/default"/>
    <dgm:cxn modelId="{1949DA23-4842-4278-AB46-5569805482C7}" type="presParOf" srcId="{D368B8C1-975F-4597-AD88-DCB70B2F4462}" destId="{2016C6A9-5A6C-434D-B11E-AC20AEEBB5A0}" srcOrd="1" destOrd="0" presId="urn:microsoft.com/office/officeart/2005/8/layout/default"/>
    <dgm:cxn modelId="{795A6190-2BD4-4EDD-B922-677671299946}" type="presParOf" srcId="{D368B8C1-975F-4597-AD88-DCB70B2F4462}" destId="{D574CC57-B9FB-4070-96D6-908EC7427751}" srcOrd="2" destOrd="0" presId="urn:microsoft.com/office/officeart/2005/8/layout/default"/>
    <dgm:cxn modelId="{99CD45B7-C01E-450D-A901-180540416758}" type="presParOf" srcId="{D368B8C1-975F-4597-AD88-DCB70B2F4462}" destId="{FAAE7F4B-23CB-4F77-832C-DF0CE66FD678}" srcOrd="3" destOrd="0" presId="urn:microsoft.com/office/officeart/2005/8/layout/default"/>
    <dgm:cxn modelId="{D577A96F-80FE-4486-96FA-40185A8034E1}" type="presParOf" srcId="{D368B8C1-975F-4597-AD88-DCB70B2F4462}" destId="{B9A5320A-A276-437F-BE72-48CE03B42F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713A6-891B-4B9E-8DEF-B7CCC77C500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21EC71-00E5-4481-A2A7-926D39A1B6A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Незадовільний стан транспортних шляхів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E0343-514A-45A4-ACAE-7C285B9590AD}" type="parTrans" cxnId="{A6D2E6C1-B44A-40F6-95EB-D995C696B1B5}">
      <dgm:prSet/>
      <dgm:spPr/>
      <dgm:t>
        <a:bodyPr/>
        <a:lstStyle/>
        <a:p>
          <a:endParaRPr lang="ru-RU"/>
        </a:p>
      </dgm:t>
    </dgm:pt>
    <dgm:pt modelId="{1F094613-2DA6-4611-BD19-23F0D28E5867}" type="sibTrans" cxnId="{A6D2E6C1-B44A-40F6-95EB-D995C696B1B5}">
      <dgm:prSet/>
      <dgm:spPr/>
      <dgm:t>
        <a:bodyPr/>
        <a:lstStyle/>
        <a:p>
          <a:endParaRPr lang="ru-RU"/>
        </a:p>
      </dgm:t>
    </dgm:pt>
    <dgm:pt modelId="{DEC10460-8CB8-4B11-8BB6-F92666A6143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Погана інформованість інвесторів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7E274-D269-40EB-87D8-F6FE4B4940BF}" type="parTrans" cxnId="{D9A8EE6B-8AC9-485E-B0C2-96BD3A58B7E4}">
      <dgm:prSet/>
      <dgm:spPr/>
      <dgm:t>
        <a:bodyPr/>
        <a:lstStyle/>
        <a:p>
          <a:endParaRPr lang="ru-RU"/>
        </a:p>
      </dgm:t>
    </dgm:pt>
    <dgm:pt modelId="{3692D686-6F2F-42CE-85DC-3A97C3EE20D8}" type="sibTrans" cxnId="{D9A8EE6B-8AC9-485E-B0C2-96BD3A58B7E4}">
      <dgm:prSet/>
      <dgm:spPr/>
      <dgm:t>
        <a:bodyPr/>
        <a:lstStyle/>
        <a:p>
          <a:endParaRPr lang="ru-RU"/>
        </a:p>
      </dgm:t>
    </dgm:pt>
    <dgm:pt modelId="{5E8C636E-3FBD-4010-A15D-9E3623ECDAA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готелів, мотелів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960BE-FD68-4E57-9CF1-9C551C851E7D}" type="parTrans" cxnId="{483D74F8-1B49-486B-B8AF-54EF3B061626}">
      <dgm:prSet/>
      <dgm:spPr/>
      <dgm:t>
        <a:bodyPr/>
        <a:lstStyle/>
        <a:p>
          <a:endParaRPr lang="ru-RU"/>
        </a:p>
      </dgm:t>
    </dgm:pt>
    <dgm:pt modelId="{02675210-D882-4F25-9A30-D1B552F62BDB}" type="sibTrans" cxnId="{483D74F8-1B49-486B-B8AF-54EF3B061626}">
      <dgm:prSet/>
      <dgm:spPr/>
      <dgm:t>
        <a:bodyPr/>
        <a:lstStyle/>
        <a:p>
          <a:endParaRPr lang="ru-RU"/>
        </a:p>
      </dgm:t>
    </dgm:pt>
    <dgm:pt modelId="{4639C6BA-A7A8-4F36-868D-1311F16D7268}" type="pres">
      <dgm:prSet presAssocID="{D00713A6-891B-4B9E-8DEF-B7CCC77C50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8455B-A472-4F6A-9F6A-7F63603A5B94}" type="pres">
      <dgm:prSet presAssocID="{4521EC71-00E5-4481-A2A7-926D39A1B6A9}" presName="node" presStyleLbl="node1" presStyleIdx="0" presStyleCnt="3" custScaleX="184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D7502-CCE4-4EC4-B3CB-9DAB82F2F619}" type="pres">
      <dgm:prSet presAssocID="{4521EC71-00E5-4481-A2A7-926D39A1B6A9}" presName="spNode" presStyleCnt="0"/>
      <dgm:spPr/>
    </dgm:pt>
    <dgm:pt modelId="{79E074B8-0560-461D-8BB0-45237B67E55F}" type="pres">
      <dgm:prSet presAssocID="{1F094613-2DA6-4611-BD19-23F0D28E5867}" presName="sibTrans" presStyleLbl="sibTrans1D1" presStyleIdx="0" presStyleCnt="3"/>
      <dgm:spPr/>
      <dgm:t>
        <a:bodyPr/>
        <a:lstStyle/>
        <a:p>
          <a:endParaRPr lang="ru-RU"/>
        </a:p>
      </dgm:t>
    </dgm:pt>
    <dgm:pt modelId="{FB1B8D0C-359F-4012-B12D-C4DE085802EB}" type="pres">
      <dgm:prSet presAssocID="{DEC10460-8CB8-4B11-8BB6-F92666A61436}" presName="node" presStyleLbl="node1" presStyleIdx="1" presStyleCnt="3" custScaleX="10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A1FEC-D3A9-44D8-9CBC-D76878192709}" type="pres">
      <dgm:prSet presAssocID="{DEC10460-8CB8-4B11-8BB6-F92666A61436}" presName="spNode" presStyleCnt="0"/>
      <dgm:spPr/>
    </dgm:pt>
    <dgm:pt modelId="{339C0A8D-CC4A-43FC-A5A4-7A4B1E101718}" type="pres">
      <dgm:prSet presAssocID="{3692D686-6F2F-42CE-85DC-3A97C3EE20D8}" presName="sibTrans" presStyleLbl="sibTrans1D1" presStyleIdx="1" presStyleCnt="3"/>
      <dgm:spPr/>
      <dgm:t>
        <a:bodyPr/>
        <a:lstStyle/>
        <a:p>
          <a:endParaRPr lang="ru-RU"/>
        </a:p>
      </dgm:t>
    </dgm:pt>
    <dgm:pt modelId="{92F95E7F-DF83-4B79-8FAB-C0C82E35C1AD}" type="pres">
      <dgm:prSet presAssocID="{5E8C636E-3FBD-4010-A15D-9E3623ECDAA6}" presName="node" presStyleLbl="node1" presStyleIdx="2" presStyleCnt="3" custScaleX="109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067B8-AFAE-4E1A-A9EA-07ADCD0B1D11}" type="pres">
      <dgm:prSet presAssocID="{5E8C636E-3FBD-4010-A15D-9E3623ECDAA6}" presName="spNode" presStyleCnt="0"/>
      <dgm:spPr/>
    </dgm:pt>
    <dgm:pt modelId="{AB680A27-5756-47D7-A64C-C5E471CFC72F}" type="pres">
      <dgm:prSet presAssocID="{02675210-D882-4F25-9A30-D1B552F62BDB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F5358254-6125-425D-A7D7-842B0A2C5D08}" type="presOf" srcId="{1F094613-2DA6-4611-BD19-23F0D28E5867}" destId="{79E074B8-0560-461D-8BB0-45237B67E55F}" srcOrd="0" destOrd="0" presId="urn:microsoft.com/office/officeart/2005/8/layout/cycle6"/>
    <dgm:cxn modelId="{F30ACCAE-70D6-4B2E-A0A1-4273B223D794}" type="presOf" srcId="{3692D686-6F2F-42CE-85DC-3A97C3EE20D8}" destId="{339C0A8D-CC4A-43FC-A5A4-7A4B1E101718}" srcOrd="0" destOrd="0" presId="urn:microsoft.com/office/officeart/2005/8/layout/cycle6"/>
    <dgm:cxn modelId="{A6D2E6C1-B44A-40F6-95EB-D995C696B1B5}" srcId="{D00713A6-891B-4B9E-8DEF-B7CCC77C5003}" destId="{4521EC71-00E5-4481-A2A7-926D39A1B6A9}" srcOrd="0" destOrd="0" parTransId="{765E0343-514A-45A4-ACAE-7C285B9590AD}" sibTransId="{1F094613-2DA6-4611-BD19-23F0D28E5867}"/>
    <dgm:cxn modelId="{E21D68F6-6E08-43C4-B546-7392B8118129}" type="presOf" srcId="{D00713A6-891B-4B9E-8DEF-B7CCC77C5003}" destId="{4639C6BA-A7A8-4F36-868D-1311F16D7268}" srcOrd="0" destOrd="0" presId="urn:microsoft.com/office/officeart/2005/8/layout/cycle6"/>
    <dgm:cxn modelId="{483D74F8-1B49-486B-B8AF-54EF3B061626}" srcId="{D00713A6-891B-4B9E-8DEF-B7CCC77C5003}" destId="{5E8C636E-3FBD-4010-A15D-9E3623ECDAA6}" srcOrd="2" destOrd="0" parTransId="{7B8960BE-FD68-4E57-9CF1-9C551C851E7D}" sibTransId="{02675210-D882-4F25-9A30-D1B552F62BDB}"/>
    <dgm:cxn modelId="{D9A8EE6B-8AC9-485E-B0C2-96BD3A58B7E4}" srcId="{D00713A6-891B-4B9E-8DEF-B7CCC77C5003}" destId="{DEC10460-8CB8-4B11-8BB6-F92666A61436}" srcOrd="1" destOrd="0" parTransId="{F887E274-D269-40EB-87D8-F6FE4B4940BF}" sibTransId="{3692D686-6F2F-42CE-85DC-3A97C3EE20D8}"/>
    <dgm:cxn modelId="{A166D1D3-F2F9-4119-A32E-4463FEE4A469}" type="presOf" srcId="{02675210-D882-4F25-9A30-D1B552F62BDB}" destId="{AB680A27-5756-47D7-A64C-C5E471CFC72F}" srcOrd="0" destOrd="0" presId="urn:microsoft.com/office/officeart/2005/8/layout/cycle6"/>
    <dgm:cxn modelId="{83A2D1CE-699A-4B75-8D9A-C1CED12A34C0}" type="presOf" srcId="{4521EC71-00E5-4481-A2A7-926D39A1B6A9}" destId="{0628455B-A472-4F6A-9F6A-7F63603A5B94}" srcOrd="0" destOrd="0" presId="urn:microsoft.com/office/officeart/2005/8/layout/cycle6"/>
    <dgm:cxn modelId="{77058648-702F-4B54-897E-045F9AADA359}" type="presOf" srcId="{DEC10460-8CB8-4B11-8BB6-F92666A61436}" destId="{FB1B8D0C-359F-4012-B12D-C4DE085802EB}" srcOrd="0" destOrd="0" presId="urn:microsoft.com/office/officeart/2005/8/layout/cycle6"/>
    <dgm:cxn modelId="{5666B7A5-579B-4187-B0B7-07E839CB6162}" type="presOf" srcId="{5E8C636E-3FBD-4010-A15D-9E3623ECDAA6}" destId="{92F95E7F-DF83-4B79-8FAB-C0C82E35C1AD}" srcOrd="0" destOrd="0" presId="urn:microsoft.com/office/officeart/2005/8/layout/cycle6"/>
    <dgm:cxn modelId="{D18CC281-E600-4E94-AF3D-428623642BAC}" type="presParOf" srcId="{4639C6BA-A7A8-4F36-868D-1311F16D7268}" destId="{0628455B-A472-4F6A-9F6A-7F63603A5B94}" srcOrd="0" destOrd="0" presId="urn:microsoft.com/office/officeart/2005/8/layout/cycle6"/>
    <dgm:cxn modelId="{06E03D25-A04B-4C33-95CC-6AE233E8600F}" type="presParOf" srcId="{4639C6BA-A7A8-4F36-868D-1311F16D7268}" destId="{672D7502-CCE4-4EC4-B3CB-9DAB82F2F619}" srcOrd="1" destOrd="0" presId="urn:microsoft.com/office/officeart/2005/8/layout/cycle6"/>
    <dgm:cxn modelId="{88D6096E-715E-4512-AFA5-C963C7CD2B6D}" type="presParOf" srcId="{4639C6BA-A7A8-4F36-868D-1311F16D7268}" destId="{79E074B8-0560-461D-8BB0-45237B67E55F}" srcOrd="2" destOrd="0" presId="urn:microsoft.com/office/officeart/2005/8/layout/cycle6"/>
    <dgm:cxn modelId="{3FE08017-C88F-482D-B3B5-857F67C4A7B5}" type="presParOf" srcId="{4639C6BA-A7A8-4F36-868D-1311F16D7268}" destId="{FB1B8D0C-359F-4012-B12D-C4DE085802EB}" srcOrd="3" destOrd="0" presId="urn:microsoft.com/office/officeart/2005/8/layout/cycle6"/>
    <dgm:cxn modelId="{EA629BAE-4097-456B-8EA0-5193CB36F7D9}" type="presParOf" srcId="{4639C6BA-A7A8-4F36-868D-1311F16D7268}" destId="{801A1FEC-D3A9-44D8-9CBC-D76878192709}" srcOrd="4" destOrd="0" presId="urn:microsoft.com/office/officeart/2005/8/layout/cycle6"/>
    <dgm:cxn modelId="{F4E4EAF5-1871-42AF-B36B-BEA018F0B420}" type="presParOf" srcId="{4639C6BA-A7A8-4F36-868D-1311F16D7268}" destId="{339C0A8D-CC4A-43FC-A5A4-7A4B1E101718}" srcOrd="5" destOrd="0" presId="urn:microsoft.com/office/officeart/2005/8/layout/cycle6"/>
    <dgm:cxn modelId="{259464F7-1C88-437D-AE53-07C99944044B}" type="presParOf" srcId="{4639C6BA-A7A8-4F36-868D-1311F16D7268}" destId="{92F95E7F-DF83-4B79-8FAB-C0C82E35C1AD}" srcOrd="6" destOrd="0" presId="urn:microsoft.com/office/officeart/2005/8/layout/cycle6"/>
    <dgm:cxn modelId="{C30495B1-ABE2-45EF-A14F-E28AF5563AC3}" type="presParOf" srcId="{4639C6BA-A7A8-4F36-868D-1311F16D7268}" destId="{460067B8-AFAE-4E1A-A9EA-07ADCD0B1D11}" srcOrd="7" destOrd="0" presId="urn:microsoft.com/office/officeart/2005/8/layout/cycle6"/>
    <dgm:cxn modelId="{D07A795A-6B7A-453D-AB9A-717F5038564B}" type="presParOf" srcId="{4639C6BA-A7A8-4F36-868D-1311F16D7268}" destId="{AB680A27-5756-47D7-A64C-C5E471CFC72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8CC070-954E-4840-83CA-F242B9A066B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5239C-B64A-4A8F-948C-9FF8504FD85D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Досить велика кількість історичних пам'яток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A13C1-7941-4133-9243-69255029057A}" type="parTrans" cxnId="{331780E0-03BF-42E1-B479-4960F16494B2}">
      <dgm:prSet/>
      <dgm:spPr/>
      <dgm:t>
        <a:bodyPr/>
        <a:lstStyle/>
        <a:p>
          <a:endParaRPr lang="ru-RU"/>
        </a:p>
      </dgm:t>
    </dgm:pt>
    <dgm:pt modelId="{783F88DB-C407-4557-8185-65DE15A161DD}" type="sibTrans" cxnId="{331780E0-03BF-42E1-B479-4960F16494B2}">
      <dgm:prSet/>
      <dgm:spPr/>
      <dgm:t>
        <a:bodyPr/>
        <a:lstStyle/>
        <a:p>
          <a:endParaRPr lang="ru-RU"/>
        </a:p>
      </dgm:t>
    </dgm:pt>
    <dgm:pt modelId="{EC30B999-60D8-476C-8295-545FAEAF51F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сільських традицій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60770-3980-4F82-A1B5-8233837AEE63}" type="parTrans" cxnId="{F1E49111-5AAA-4888-82E2-C160C8C520F4}">
      <dgm:prSet/>
      <dgm:spPr/>
      <dgm:t>
        <a:bodyPr/>
        <a:lstStyle/>
        <a:p>
          <a:endParaRPr lang="ru-RU"/>
        </a:p>
      </dgm:t>
    </dgm:pt>
    <dgm:pt modelId="{D1286B06-FC76-4B5B-A636-0FC6884301AB}" type="sibTrans" cxnId="{F1E49111-5AAA-4888-82E2-C160C8C520F4}">
      <dgm:prSet/>
      <dgm:spPr/>
      <dgm:t>
        <a:bodyPr/>
        <a:lstStyle/>
        <a:p>
          <a:endParaRPr lang="ru-RU"/>
        </a:p>
      </dgm:t>
    </dgm:pt>
    <dgm:pt modelId="{31B362A8-6C10-4BB0-9FC3-CA6D20603ABC}" type="pres">
      <dgm:prSet presAssocID="{2C8CC070-954E-4840-83CA-F242B9A066B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B533387-F51C-497B-904F-B2D7EE4F3148}" type="pres">
      <dgm:prSet presAssocID="{A1A5239C-B64A-4A8F-948C-9FF8504FD85D}" presName="Accent1" presStyleCnt="0"/>
      <dgm:spPr/>
    </dgm:pt>
    <dgm:pt modelId="{09C8E5CF-F18E-403D-825D-333E10307C11}" type="pres">
      <dgm:prSet presAssocID="{A1A5239C-B64A-4A8F-948C-9FF8504FD85D}" presName="Accent" presStyleLbl="node1" presStyleIdx="0" presStyleCnt="2"/>
      <dgm:spPr>
        <a:solidFill>
          <a:schemeClr val="bg1"/>
        </a:solidFill>
        <a:ln>
          <a:solidFill>
            <a:srgbClr val="00B050"/>
          </a:solidFill>
        </a:ln>
      </dgm:spPr>
    </dgm:pt>
    <dgm:pt modelId="{26A3F3AD-B04F-4EF8-AB46-813C2BA25B2D}" type="pres">
      <dgm:prSet presAssocID="{A1A5239C-B64A-4A8F-948C-9FF8504FD85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9B28C-A68B-4953-ADDA-2684A170F4E0}" type="pres">
      <dgm:prSet presAssocID="{EC30B999-60D8-476C-8295-545FAEAF51F3}" presName="Accent2" presStyleCnt="0"/>
      <dgm:spPr/>
    </dgm:pt>
    <dgm:pt modelId="{22A22008-69CE-4F9F-A649-88C9B0E96F5A}" type="pres">
      <dgm:prSet presAssocID="{EC30B999-60D8-476C-8295-545FAEAF51F3}" presName="Accent" presStyleLbl="node1" presStyleIdx="1" presStyleCnt="2"/>
      <dgm:spPr>
        <a:solidFill>
          <a:schemeClr val="bg1"/>
        </a:solidFill>
        <a:ln>
          <a:solidFill>
            <a:srgbClr val="00B050"/>
          </a:solidFill>
        </a:ln>
      </dgm:spPr>
    </dgm:pt>
    <dgm:pt modelId="{31D7FAAA-EF26-4F43-99F4-D4D62DB5AA2E}" type="pres">
      <dgm:prSet presAssocID="{EC30B999-60D8-476C-8295-545FAEAF51F3}" presName="Parent2" presStyleLbl="revTx" presStyleIdx="1" presStyleCnt="2" custScaleX="1072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780E0-03BF-42E1-B479-4960F16494B2}" srcId="{2C8CC070-954E-4840-83CA-F242B9A066BF}" destId="{A1A5239C-B64A-4A8F-948C-9FF8504FD85D}" srcOrd="0" destOrd="0" parTransId="{01CA13C1-7941-4133-9243-69255029057A}" sibTransId="{783F88DB-C407-4557-8185-65DE15A161DD}"/>
    <dgm:cxn modelId="{C0616DA7-204D-4C42-8E2B-C376C64A58FF}" type="presOf" srcId="{A1A5239C-B64A-4A8F-948C-9FF8504FD85D}" destId="{26A3F3AD-B04F-4EF8-AB46-813C2BA25B2D}" srcOrd="0" destOrd="0" presId="urn:microsoft.com/office/officeart/2009/layout/CircleArrowProcess"/>
    <dgm:cxn modelId="{432914E5-8D30-46E4-9795-9120138EF1E4}" type="presOf" srcId="{EC30B999-60D8-476C-8295-545FAEAF51F3}" destId="{31D7FAAA-EF26-4F43-99F4-D4D62DB5AA2E}" srcOrd="0" destOrd="0" presId="urn:microsoft.com/office/officeart/2009/layout/CircleArrowProcess"/>
    <dgm:cxn modelId="{4BA367A4-312F-4039-B9D8-B5115E74890B}" type="presOf" srcId="{2C8CC070-954E-4840-83CA-F242B9A066BF}" destId="{31B362A8-6C10-4BB0-9FC3-CA6D20603ABC}" srcOrd="0" destOrd="0" presId="urn:microsoft.com/office/officeart/2009/layout/CircleArrowProcess"/>
    <dgm:cxn modelId="{F1E49111-5AAA-4888-82E2-C160C8C520F4}" srcId="{2C8CC070-954E-4840-83CA-F242B9A066BF}" destId="{EC30B999-60D8-476C-8295-545FAEAF51F3}" srcOrd="1" destOrd="0" parTransId="{43F60770-3980-4F82-A1B5-8233837AEE63}" sibTransId="{D1286B06-FC76-4B5B-A636-0FC6884301AB}"/>
    <dgm:cxn modelId="{B9E564CD-31C6-4C1B-98F5-2D36E881CAE9}" type="presParOf" srcId="{31B362A8-6C10-4BB0-9FC3-CA6D20603ABC}" destId="{1B533387-F51C-497B-904F-B2D7EE4F3148}" srcOrd="0" destOrd="0" presId="urn:microsoft.com/office/officeart/2009/layout/CircleArrowProcess"/>
    <dgm:cxn modelId="{0433F7A0-C960-49CC-A498-5B99B1C1488E}" type="presParOf" srcId="{1B533387-F51C-497B-904F-B2D7EE4F3148}" destId="{09C8E5CF-F18E-403D-825D-333E10307C11}" srcOrd="0" destOrd="0" presId="urn:microsoft.com/office/officeart/2009/layout/CircleArrowProcess"/>
    <dgm:cxn modelId="{781A6D7B-B3CE-4AAC-9DE0-70C5188F275E}" type="presParOf" srcId="{31B362A8-6C10-4BB0-9FC3-CA6D20603ABC}" destId="{26A3F3AD-B04F-4EF8-AB46-813C2BA25B2D}" srcOrd="1" destOrd="0" presId="urn:microsoft.com/office/officeart/2009/layout/CircleArrowProcess"/>
    <dgm:cxn modelId="{C54F4D15-0484-410A-8672-E0E56553B2FD}" type="presParOf" srcId="{31B362A8-6C10-4BB0-9FC3-CA6D20603ABC}" destId="{36F9B28C-A68B-4953-ADDA-2684A170F4E0}" srcOrd="2" destOrd="0" presId="urn:microsoft.com/office/officeart/2009/layout/CircleArrowProcess"/>
    <dgm:cxn modelId="{ABF065F5-01DA-40F6-987E-ACEC4F0D48CC}" type="presParOf" srcId="{36F9B28C-A68B-4953-ADDA-2684A170F4E0}" destId="{22A22008-69CE-4F9F-A649-88C9B0E96F5A}" srcOrd="0" destOrd="0" presId="urn:microsoft.com/office/officeart/2009/layout/CircleArrowProcess"/>
    <dgm:cxn modelId="{330239C9-2916-485C-9966-06EB5E3D479C}" type="presParOf" srcId="{31B362A8-6C10-4BB0-9FC3-CA6D20603ABC}" destId="{31D7FAAA-EF26-4F43-99F4-D4D62DB5AA2E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8AE5-8F0D-4F1B-BECA-133FF2747404}">
      <dsp:nvSpPr>
        <dsp:cNvPr id="0" name=""/>
        <dsp:cNvSpPr/>
      </dsp:nvSpPr>
      <dsp:spPr>
        <a:xfrm>
          <a:off x="1560422" y="2687"/>
          <a:ext cx="2751037" cy="1365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с. Маків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0422" y="2687"/>
        <a:ext cx="2751037" cy="1365900"/>
      </dsp:txXfrm>
    </dsp:sp>
    <dsp:sp modelId="{D574CC57-B9FB-4070-96D6-908EC7427751}">
      <dsp:nvSpPr>
        <dsp:cNvPr id="0" name=""/>
        <dsp:cNvSpPr/>
      </dsp:nvSpPr>
      <dsp:spPr>
        <a:xfrm>
          <a:off x="1974" y="1596238"/>
          <a:ext cx="2912669" cy="1365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с. </a:t>
          </a:r>
          <a:r>
            <a:rPr lang="uk-UA" sz="20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Шатава</a:t>
          </a: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Слобідка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uk-UA" sz="20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Рахнівська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4" y="1596238"/>
        <a:ext cx="2912669" cy="1365900"/>
      </dsp:txXfrm>
    </dsp:sp>
    <dsp:sp modelId="{B9A5320A-A276-437F-BE72-48CE03B42FE8}">
      <dsp:nvSpPr>
        <dsp:cNvPr id="0" name=""/>
        <dsp:cNvSpPr/>
      </dsp:nvSpPr>
      <dsp:spPr>
        <a:xfrm>
          <a:off x="3142294" y="1596238"/>
          <a:ext cx="2727612" cy="1365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с. Михайлівка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2294" y="1596238"/>
        <a:ext cx="2727612" cy="1365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8455B-A472-4F6A-9F6A-7F63603A5B94}">
      <dsp:nvSpPr>
        <dsp:cNvPr id="0" name=""/>
        <dsp:cNvSpPr/>
      </dsp:nvSpPr>
      <dsp:spPr>
        <a:xfrm>
          <a:off x="824045" y="398"/>
          <a:ext cx="4063779" cy="14331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Незадовільний стан транспортних шляхів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4007" y="70360"/>
        <a:ext cx="3923855" cy="1293259"/>
      </dsp:txXfrm>
    </dsp:sp>
    <dsp:sp modelId="{79E074B8-0560-461D-8BB0-45237B67E55F}">
      <dsp:nvSpPr>
        <dsp:cNvPr id="0" name=""/>
        <dsp:cNvSpPr/>
      </dsp:nvSpPr>
      <dsp:spPr>
        <a:xfrm>
          <a:off x="278856" y="1100656"/>
          <a:ext cx="3825098" cy="3825098"/>
        </a:xfrm>
        <a:custGeom>
          <a:avLst/>
          <a:gdLst/>
          <a:ahLst/>
          <a:cxnLst/>
          <a:rect l="0" t="0" r="0" b="0"/>
          <a:pathLst>
            <a:path>
              <a:moveTo>
                <a:pt x="3004454" y="342330"/>
              </a:moveTo>
              <a:arcTo wR="1912549" hR="1912549" stAng="18288848" swAng="30223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B8D0C-359F-4012-B12D-C4DE085802EB}">
      <dsp:nvSpPr>
        <dsp:cNvPr id="0" name=""/>
        <dsp:cNvSpPr/>
      </dsp:nvSpPr>
      <dsp:spPr>
        <a:xfrm>
          <a:off x="3317792" y="2869221"/>
          <a:ext cx="2388917" cy="14331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Погана інформованість інвесторів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7754" y="2939183"/>
        <a:ext cx="2248993" cy="1293259"/>
      </dsp:txXfrm>
    </dsp:sp>
    <dsp:sp modelId="{339C0A8D-CC4A-43FC-A5A4-7A4B1E101718}">
      <dsp:nvSpPr>
        <dsp:cNvPr id="0" name=""/>
        <dsp:cNvSpPr/>
      </dsp:nvSpPr>
      <dsp:spPr>
        <a:xfrm>
          <a:off x="943386" y="716989"/>
          <a:ext cx="3825098" cy="3825098"/>
        </a:xfrm>
        <a:custGeom>
          <a:avLst/>
          <a:gdLst/>
          <a:ahLst/>
          <a:cxnLst/>
          <a:rect l="0" t="0" r="0" b="0"/>
          <a:pathLst>
            <a:path>
              <a:moveTo>
                <a:pt x="2823307" y="3594323"/>
              </a:moveTo>
              <a:arcTo wR="1912549" hR="1912549" stAng="3693745" swAng="341251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95E7F-DF83-4B79-8FAB-C0C82E35C1AD}">
      <dsp:nvSpPr>
        <dsp:cNvPr id="0" name=""/>
        <dsp:cNvSpPr/>
      </dsp:nvSpPr>
      <dsp:spPr>
        <a:xfrm>
          <a:off x="-5158" y="2869221"/>
          <a:ext cx="2409555" cy="14331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готелів, мотелів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4" y="2939183"/>
        <a:ext cx="2269631" cy="1293259"/>
      </dsp:txXfrm>
    </dsp:sp>
    <dsp:sp modelId="{AB680A27-5756-47D7-A64C-C5E471CFC72F}">
      <dsp:nvSpPr>
        <dsp:cNvPr id="0" name=""/>
        <dsp:cNvSpPr/>
      </dsp:nvSpPr>
      <dsp:spPr>
        <a:xfrm>
          <a:off x="1607916" y="1100656"/>
          <a:ext cx="3825098" cy="3825098"/>
        </a:xfrm>
        <a:custGeom>
          <a:avLst/>
          <a:gdLst/>
          <a:ahLst/>
          <a:cxnLst/>
          <a:rect l="0" t="0" r="0" b="0"/>
          <a:pathLst>
            <a:path>
              <a:moveTo>
                <a:pt x="6747" y="1752041"/>
              </a:moveTo>
              <a:arcTo wR="1912549" hR="1912549" stAng="11088848" swAng="30223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8E5CF-F18E-403D-825D-333E10307C11}">
      <dsp:nvSpPr>
        <dsp:cNvPr id="0" name=""/>
        <dsp:cNvSpPr/>
      </dsp:nvSpPr>
      <dsp:spPr>
        <a:xfrm>
          <a:off x="1570639" y="448322"/>
          <a:ext cx="3107634" cy="310772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3F3AD-B04F-4EF8-AB46-813C2BA25B2D}">
      <dsp:nvSpPr>
        <dsp:cNvPr id="0" name=""/>
        <dsp:cNvSpPr/>
      </dsp:nvSpPr>
      <dsp:spPr>
        <a:xfrm>
          <a:off x="2256988" y="1573444"/>
          <a:ext cx="1733815" cy="866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Досить велика кількість історичних пам'яток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6988" y="1573444"/>
        <a:ext cx="1733815" cy="866805"/>
      </dsp:txXfrm>
    </dsp:sp>
    <dsp:sp modelId="{22A22008-69CE-4F9F-A649-88C9B0E96F5A}">
      <dsp:nvSpPr>
        <dsp:cNvPr id="0" name=""/>
        <dsp:cNvSpPr/>
      </dsp:nvSpPr>
      <dsp:spPr>
        <a:xfrm>
          <a:off x="929150" y="2440250"/>
          <a:ext cx="2669695" cy="267082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7FAAA-EF26-4F43-99F4-D4D62DB5AA2E}">
      <dsp:nvSpPr>
        <dsp:cNvPr id="0" name=""/>
        <dsp:cNvSpPr/>
      </dsp:nvSpPr>
      <dsp:spPr>
        <a:xfrm>
          <a:off x="1327021" y="3362542"/>
          <a:ext cx="1859933" cy="866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Збереження сільських традицій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7021" y="3362542"/>
        <a:ext cx="1859933" cy="866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0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5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3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3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6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1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0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1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4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0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66FF33"/>
            </a:gs>
            <a:gs pos="35000">
              <a:schemeClr val="accent4">
                <a:lumMod val="0"/>
                <a:lumOff val="100000"/>
              </a:schemeClr>
            </a:gs>
            <a:gs pos="100000">
              <a:srgbClr val="66FF33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3FEE-3ED6-42CB-8378-69E9EBA90833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809A-3700-46F0-8098-B369C6FE4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2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553" y="1031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МАН-Юніор Дослідник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«Історик-Юніор»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Шатавський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 «ЗОШ І-ІІ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колегіум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1" y="2891269"/>
            <a:ext cx="3381096" cy="383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786283" y="33855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uk-UA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 освіти </a:t>
            </a:r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класу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Шатавського</a:t>
            </a:r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 «ЗОШ І-ІІ ст., колегіум»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Гладій Богдана</a:t>
            </a:r>
            <a:endParaRPr lang="uk-UA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Науковий керівник: заступник директора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Шатавського</a:t>
            </a:r>
            <a:r>
              <a:rPr lang="uk-UA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НВК «ЗОШ І-ІІ ст., колегіум»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Копичинська</a:t>
            </a:r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 </a:t>
            </a:r>
            <a:endParaRPr lang="uk-UA" alt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5078" y="1721223"/>
            <a:ext cx="8828746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7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abic Typesetting" panose="03020402040406030203" pitchFamily="66" charset="-78"/>
              </a:rPr>
              <a:t>СТЕЖКАМИ РІДНОГО КРАЮ</a:t>
            </a:r>
            <a:endParaRPr lang="ru-RU" sz="57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6776" y="6454588"/>
            <a:ext cx="19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р.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41" y="0"/>
            <a:ext cx="25243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6" y="3429000"/>
            <a:ext cx="4047566" cy="332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upload.wikimedia.org/wikipedia/uk/thumb/4/45/%D0%9C%D0%B5%D0%BC%D0%BE%D1%80%D1%96%D0%B0%D0%BB_%D0%B2%D0%BE%D1%97%D0%BD%D1%96%D0%B2_%D0%92%D0%92%D0%92_%D1%83_%D1%81%D0%B5%D0%BB%D1%96_%D0%A1%D0%BB%D0%BE%D0%B1%D1%96%D0%B4%D0%BA%D0%B0-%D0%A0%D0%B0%D1%85%D0%BD%D1%96%D0%B2%D1%81%D1%8C%D0%BA%D0%B0_%D0%94%D1%83%D0%BD%D0%B0%D1%94%D0%B2%D0%B5%D1%86%D1%8C%D0%BA%D0%BE%D0%B3%D0%BE_%D1%80%D0%B0%D0%B9%D0%BE%D0%BD%D1%83_%D0%A5%D0%BC%D0%B5%D0%BB%D1%8C%D0%BD%D0%B8%D1%86%D1%8C%D0%BA%D0%BE%D1%97_%D0%BE%D0%B1%D0%BB%D0%B0%D1%81%D1%82%D1%96.jpg/800px-thumbn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70" y="213613"/>
            <a:ext cx="4053354" cy="3040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100" y="1518466"/>
            <a:ext cx="7261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7824" y="968188"/>
            <a:ext cx="316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ЯТНИК ЗАГИБЛИМ ВОЇНАМ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(Слобідка-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Рахнівська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2682" y="4410635"/>
            <a:ext cx="2864224" cy="60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01970" y="4888620"/>
            <a:ext cx="250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ЦЕРКВА В 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МИХАЙЛІВКА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34951"/>
            <a:ext cx="155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Слобідка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Рахнівська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110384"/>
            <a:ext cx="5023173" cy="6409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1" y="3188634"/>
            <a:ext cx="6467475" cy="321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6572" y="137278"/>
            <a:ext cx="20573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 ОГОРОЖА ПАЛАЦУ МАКОВЕЦЬКИХ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(СЕЛО МИХАЙЛІВКА)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8014447" y="1600200"/>
            <a:ext cx="3213847" cy="15884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82535" y="1718938"/>
            <a:ext cx="2877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ГРОТ В МИХАЙЛІВСЬКОМУ ПАРКУ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5264527" y="2394417"/>
            <a:ext cx="1048869" cy="23540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5011" y="0"/>
            <a:ext cx="92246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Оцінка туристично-рекреаційного </a:t>
            </a:r>
          </a:p>
          <a:p>
            <a:pPr algn="ctr"/>
            <a:r>
              <a:rPr lang="uk-U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потенціалу </a:t>
            </a:r>
            <a:r>
              <a:rPr lang="uk-UA" sz="32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Маківської</a:t>
            </a:r>
            <a:r>
              <a:rPr lang="uk-U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ОТГ</a:t>
            </a:r>
            <a:endParaRPr lang="ru-RU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406400" y="1842244"/>
            <a:ext cx="5515429" cy="449131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33715" y="2501153"/>
            <a:ext cx="4521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рекреаційні ресурси:</a:t>
            </a: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пам'ятка природи – 4 б;</a:t>
            </a: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значна водойма – 3 б;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ліс – 2 б;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джерело – 1 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335912" y="1842244"/>
            <a:ext cx="5507745" cy="449131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65255" y="2501153"/>
            <a:ext cx="4608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Антропогенні рекреаційні ресурси: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8679" y="3349239"/>
            <a:ext cx="3902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пам'ятка – 4 б;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церкви, костели та музеї – 3 б;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під'їзний шлях – 2 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9" y="1722053"/>
            <a:ext cx="5822196" cy="3876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86305" y="0"/>
            <a:ext cx="102764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історико - культурного, природного рекреаційного потенціалу Маківської ОТГ</a:t>
            </a:r>
            <a:endParaRPr lang="ru-RU" sz="3200" b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0026489"/>
              </p:ext>
            </p:extLst>
          </p:nvPr>
        </p:nvGraphicFramePr>
        <p:xfrm>
          <a:off x="6207955" y="3133164"/>
          <a:ext cx="5871882" cy="296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32812" y="2326341"/>
            <a:ext cx="469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рекреаційних ядра: </a:t>
            </a:r>
            <a:endParaRPr lang="ru-RU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876365" y="0"/>
            <a:ext cx="80682" cy="6858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11803786"/>
              </p:ext>
            </p:extLst>
          </p:nvPr>
        </p:nvGraphicFramePr>
        <p:xfrm>
          <a:off x="174813" y="1604400"/>
          <a:ext cx="5701552" cy="480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3009" y="234544"/>
            <a:ext cx="3865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ПРОБЛЕМИ: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66093505"/>
              </p:ext>
            </p:extLst>
          </p:nvPr>
        </p:nvGraphicFramePr>
        <p:xfrm>
          <a:off x="6584575" y="1016215"/>
          <a:ext cx="5607425" cy="555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84575" y="234544"/>
            <a:ext cx="4678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ПЕРСПЕКТИВИ: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0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3129" y="318264"/>
            <a:ext cx="47199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ВИСНОВКИ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682" y="1855694"/>
            <a:ext cx="969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8430" y="1241594"/>
            <a:ext cx="1172583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дослідження нами</a:t>
            </a:r>
            <a:r>
              <a:rPr lang="uk-UA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 2 ТУРИСТИЧНИХ МАРШРУТИ;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МАКІВСЬКА ОТГ – МАЄ ПОТЕНЦІАЛ В ПЛАНІ ІСТОРИЧНОГО ТУРИЗМУ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НА ДАНІЙ ТЕРИТОРІЇ Є РЯД ПРОБЛЕМ.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підвищення рівня розвитку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історико-культурного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 необхідне формування комплексної бази даних, паспортизація об'єктів, випуск сучасної рекламної продукції;</a:t>
            </a: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ПЕРЕВАГИ: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Маківська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об’єднана територіальна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вагомі об’єктивні передумови, щоб увійти до найбільш розвинутих у туристичному відношенні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  володіє значним туристичним потенціалом :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історичною та культурною спадщиною, гостинністю населення, збереженням національних традицій у сільській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1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682" y="4816100"/>
            <a:ext cx="1916718" cy="2143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6445" y="3292606"/>
            <a:ext cx="54031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проєкту: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 туристичні 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 Маківської ОТГ;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оцінити історико-культурні рекреаційні ресурси Маківської ОТГ;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445" y="130629"/>
            <a:ext cx="529388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проєкту:</a:t>
            </a:r>
            <a:endParaRPr lang="uk-UA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проаналізувати потенціал Маківської ОТГ в плані історико-культурних рекреаційних можливостей  туризму.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863772" y="0"/>
            <a:ext cx="14514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878286" y="250709"/>
            <a:ext cx="6096000" cy="168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проаналізувати проблеми та охарактеризувати туристичний потенціал даної території.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73046" y="193867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580" algn="just">
              <a:lnSpc>
                <a:spcPct val="150000"/>
              </a:lnSpc>
            </a:pPr>
            <a:r>
              <a:rPr lang="uk-UA" sz="32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 дослідження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історико-культурні рекреаційні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ресурси Маківської ОТГ.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50000"/>
              </a:lnSpc>
            </a:pPr>
            <a:r>
              <a:rPr lang="uk-UA" sz="32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дослідження</a:t>
            </a:r>
            <a:r>
              <a:rPr lang="uk-UA" sz="32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комплексна оцінка туристичного потенціалу Маківської ОТГ.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43814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31656" y="0"/>
            <a:ext cx="69088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Маршрут №1 </a:t>
            </a:r>
            <a:r>
              <a:rPr lang="ru-RU" sz="36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(</a:t>
            </a:r>
            <a:r>
              <a:rPr lang="ru-RU" sz="36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дводенний</a:t>
            </a:r>
            <a:r>
              <a:rPr lang="ru-RU" sz="36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)</a:t>
            </a:r>
          </a:p>
          <a:p>
            <a:pPr algn="ctr"/>
            <a:r>
              <a:rPr lang="uk-UA" sz="3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uk-UA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Шатава</a:t>
            </a:r>
            <a:r>
              <a:rPr lang="uk-UA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– с. Маків</a:t>
            </a:r>
            <a:endParaRPr lang="ru-RU" sz="3600" b="1" cap="none" spc="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915" y="1477328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показу: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31656" y="5064870"/>
            <a:ext cx="2824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uk-U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КРАЄЗНАВЧИЙ МУЗЕЙ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ШАТАВСЬКОГО НВК</a:t>
            </a:r>
          </a:p>
          <a:p>
            <a:pPr lvl="0" algn="ctr"/>
            <a:r>
              <a:rPr lang="uk-U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Шатава</a:t>
            </a:r>
            <a:r>
              <a:rPr lang="uk-U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99" y="1813808"/>
            <a:ext cx="4331501" cy="493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2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8" y="4155140"/>
            <a:ext cx="3872753" cy="270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7" y="0"/>
            <a:ext cx="370888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41" y="72278"/>
            <a:ext cx="3374355" cy="4176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732" y="72278"/>
            <a:ext cx="407761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endParaRPr lang="uk-UA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  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endParaRPr lang="uk-UA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9629" y="1972250"/>
            <a:ext cx="2299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ПАМЯТНИЙ ХРЕСТ ДОВГОЖИТЕЛЮ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(Маків)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углом 9"/>
          <p:cNvSpPr/>
          <p:nvPr/>
        </p:nvSpPr>
        <p:spPr>
          <a:xfrm>
            <a:off x="7057596" y="1669953"/>
            <a:ext cx="1129553" cy="2958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947832" y="2873153"/>
            <a:ext cx="422462" cy="98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285194" y="5001434"/>
            <a:ext cx="2084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САНАТОРІЙ «Україна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(Маків)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841441" y="5647765"/>
            <a:ext cx="443753" cy="8068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756" y="2997767"/>
            <a:ext cx="11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(Шатава)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51" y="903064"/>
            <a:ext cx="4551456" cy="350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-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61" y="4531790"/>
            <a:ext cx="3291655" cy="228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52465" y="241344"/>
            <a:ext cx="3889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МІНЕРАЛЬНИХ ВОД</a:t>
            </a:r>
          </a:p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(Маків)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4" y="-45909"/>
            <a:ext cx="30951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64037" y="886015"/>
            <a:ext cx="7366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5321" y="5471885"/>
            <a:ext cx="3526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МАКІВСЬКИЙ МЛИН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0"/>
            <a:ext cx="469964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5086" y="435429"/>
            <a:ext cx="4499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b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4977" y="435429"/>
            <a:ext cx="4587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ВОЗДВИЖЕНСЬКА ЦЕРКВА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1" y="835539"/>
            <a:ext cx="2434303" cy="361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34165" y="3832412"/>
            <a:ext cx="93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р.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31" y="2640980"/>
            <a:ext cx="2245254" cy="4051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6252" y="2010810"/>
            <a:ext cx="31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1989-1990 рр.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ГАЛЕРЕЯ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185" y="5540937"/>
            <a:ext cx="3173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Сельськая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за 07.02.1986 р. 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(«В колгоспній картинній галереї»)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Учень\Desktop\Маківський_парк_вул._Фрунзе,_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27"/>
          <a:stretch/>
        </p:blipFill>
        <p:spPr bwMode="auto">
          <a:xfrm>
            <a:off x="4380394" y="1129553"/>
            <a:ext cx="3181228" cy="324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0" y="0"/>
            <a:ext cx="3389767" cy="6858000"/>
          </a:xfrm>
          <a:prstGeom prst="rect">
            <a:avLst/>
          </a:prstGeom>
        </p:spPr>
      </p:pic>
      <p:sp>
        <p:nvSpPr>
          <p:cNvPr id="7" name="Выноска со стрелкой влево 6"/>
          <p:cNvSpPr/>
          <p:nvPr/>
        </p:nvSpPr>
        <p:spPr>
          <a:xfrm>
            <a:off x="3389735" y="2020297"/>
            <a:ext cx="891098" cy="3300831"/>
          </a:xfrm>
          <a:prstGeom prst="lef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33" y="1129553"/>
            <a:ext cx="4256867" cy="572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носка со стрелкой вниз 10"/>
          <p:cNvSpPr/>
          <p:nvPr/>
        </p:nvSpPr>
        <p:spPr>
          <a:xfrm>
            <a:off x="8377518" y="138325"/>
            <a:ext cx="3267635" cy="99122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27" y="4557013"/>
            <a:ext cx="3225894" cy="2300987"/>
          </a:xfrm>
          <a:prstGeom prst="rect">
            <a:avLst/>
          </a:prstGeom>
        </p:spPr>
      </p:pic>
      <p:sp>
        <p:nvSpPr>
          <p:cNvPr id="14" name="Выноска со стрелкой вниз 13"/>
          <p:cNvSpPr/>
          <p:nvPr/>
        </p:nvSpPr>
        <p:spPr>
          <a:xfrm>
            <a:off x="4787666" y="138325"/>
            <a:ext cx="2366683" cy="90162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89994" y="115255"/>
            <a:ext cx="205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МАКІВСЬКИЙ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3353" y="295835"/>
            <a:ext cx="271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ФЛІГЕЛЬ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74" y="-2"/>
            <a:ext cx="30770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0" y="-1"/>
            <a:ext cx="2714171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44107" y="1131851"/>
            <a:ext cx="2704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17" name="Рисунок 16" descr="brama-mako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022" y="766481"/>
            <a:ext cx="2621153" cy="278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Шеврон 17"/>
          <p:cNvSpPr/>
          <p:nvPr/>
        </p:nvSpPr>
        <p:spPr>
          <a:xfrm>
            <a:off x="6033504" y="3039035"/>
            <a:ext cx="810603" cy="389963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9368" y="215153"/>
            <a:ext cx="4074459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90600" algn="l"/>
              </a:tabLst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БРАМА З КАРІАТИДАМИ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22" y="3550024"/>
            <a:ext cx="2621153" cy="330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3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46" y="2877671"/>
            <a:ext cx="5042647" cy="373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0"/>
            <a:ext cx="2962275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5153" y="425841"/>
            <a:ext cx="965859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Маршрут №2 (одноденний) </a:t>
            </a:r>
          </a:p>
          <a:p>
            <a:pPr algn="ctr"/>
            <a:r>
              <a:rPr lang="uk-UA" sz="36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с. Слобідка-</a:t>
            </a:r>
            <a:r>
              <a:rPr lang="uk-UA" sz="3600" b="1" cap="none" spc="0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Рахнівська</a:t>
            </a:r>
            <a:r>
              <a:rPr lang="uk-UA" sz="36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– с. Михайлівка</a:t>
            </a:r>
            <a:endParaRPr lang="ru-RU" sz="3600" b="1" cap="none" spc="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1944" y="2067400"/>
            <a:ext cx="2853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uk-UA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показу: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944" y="6078070"/>
            <a:ext cx="252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ЦЕРКВА СВ. ОЛЬГИ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(Слобідка-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Рахнівська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538</Words>
  <Application>Microsoft Office PowerPoint</Application>
  <PresentationFormat>Широкоэкранный</PresentationFormat>
  <Paragraphs>193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Arabic Typesetting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админ2020</dc:creator>
  <cp:lastModifiedBy>админ2020</cp:lastModifiedBy>
  <cp:revision>61</cp:revision>
  <dcterms:created xsi:type="dcterms:W3CDTF">2021-01-20T13:20:26Z</dcterms:created>
  <dcterms:modified xsi:type="dcterms:W3CDTF">2021-04-01T20:57:09Z</dcterms:modified>
</cp:coreProperties>
</file>