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6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0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6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9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3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1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0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8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4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85DE-43A4-4CB9-82DA-1BA19EB427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4828-DC89-4E4F-AA01-EBC443B6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1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1" y="71556"/>
            <a:ext cx="7866528" cy="5109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«МАН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Юніор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47013" y="3805518"/>
            <a:ext cx="5661211" cy="2783541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Герасимчук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Єлізавета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Вікторівна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Славутського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ІІ-ІІІ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  <a:p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Коваль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Людвигович,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Славутського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ІІ-ІІІ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  <a:p>
            <a:r>
              <a:rPr lang="uk-UA" sz="1800" dirty="0" smtClean="0"/>
              <a:t>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48218" y="1250577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Капілярний</a:t>
            </a:r>
            <a:r>
              <a:rPr lang="ru-RU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4516" y="6327449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2021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13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377" y="215106"/>
            <a:ext cx="4506352" cy="511036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290" y="1371471"/>
            <a:ext cx="9039674" cy="44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4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322" y="322728"/>
            <a:ext cx="10637696" cy="6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401" y="120977"/>
            <a:ext cx="6025870" cy="57827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666" y="1617476"/>
            <a:ext cx="2638575" cy="3541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2436" y="1377365"/>
            <a:ext cx="6254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дно резервуара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охолоджувачі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0,5л до 0,75л.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доки вона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охолоджуючи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414" y="134471"/>
            <a:ext cx="4592845" cy="497541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85" y="874059"/>
            <a:ext cx="9311756" cy="50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778" y="228554"/>
            <a:ext cx="2381716" cy="88755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200" y="1442663"/>
            <a:ext cx="9905999" cy="4178208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холодильника, 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температура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Холодильник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свіжість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молока 2-3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25-30ºС.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природу, 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прототип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58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17" y="1801907"/>
            <a:ext cx="713903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0506" y="94129"/>
            <a:ext cx="5365377" cy="874059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1627095"/>
            <a:ext cx="8791575" cy="363070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прохолодних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добре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провітрюваних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примі­щеннях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принципом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холодоагентом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вода, яка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змочується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водою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38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6412" y="147918"/>
            <a:ext cx="10185588" cy="52443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6412" y="1250577"/>
            <a:ext cx="9903200" cy="2514600"/>
          </a:xfrm>
        </p:spPr>
        <p:txBody>
          <a:bodyPr>
            <a:normAutofit lnSpcReduction="10000"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1.Дослідити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2.Дослідити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потоку, 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3.Виготовити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7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874" y="161318"/>
            <a:ext cx="6944752" cy="457247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69" y="1455973"/>
            <a:ext cx="2715699" cy="186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50" y="1211112"/>
            <a:ext cx="3623349" cy="2411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67" y="3574145"/>
            <a:ext cx="2903802" cy="2944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58" y="3981309"/>
            <a:ext cx="4114083" cy="25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813" y="147920"/>
            <a:ext cx="7451258" cy="5378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3963" y="928549"/>
            <a:ext cx="3663842" cy="4652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57" y="2016360"/>
            <a:ext cx="6628605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389" y="188259"/>
            <a:ext cx="5325035" cy="53792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35" y="954741"/>
            <a:ext cx="11436945" cy="55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538" y="147918"/>
            <a:ext cx="4737379" cy="658906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76" y="1426915"/>
            <a:ext cx="3630317" cy="3603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34" y="1426915"/>
            <a:ext cx="3007660" cy="3679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235" y="1319339"/>
            <a:ext cx="4465009" cy="4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8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6013" y="322729"/>
            <a:ext cx="4089494" cy="416859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27" y="1468987"/>
            <a:ext cx="7749928" cy="3318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51" y="1576562"/>
            <a:ext cx="3090996" cy="36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768" y="215106"/>
            <a:ext cx="5582116" cy="53793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628" y="1489053"/>
            <a:ext cx="8010396" cy="50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112</TotalTime>
  <Words>352</Words>
  <Application>Microsoft Office PowerPoint</Application>
  <PresentationFormat>Широкоэкранный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Tw Cen MT</vt:lpstr>
      <vt:lpstr>Контур</vt:lpstr>
      <vt:lpstr> Всеукраїнський відкритий  інтерактивний конкурс «МАН – Юніор Дослідник»</vt:lpstr>
      <vt:lpstr>Актуальність:</vt:lpstr>
      <vt:lpstr>Мета: створення діючої моделі капілярного холодильника</vt:lpstr>
      <vt:lpstr>Найпростіші методи охолодження продуктів</vt:lpstr>
      <vt:lpstr>      Матеріали для дослідження </vt:lpstr>
      <vt:lpstr>Будова капілярного холодильника</vt:lpstr>
      <vt:lpstr>Проектування установки</vt:lpstr>
      <vt:lpstr>Проектування установки</vt:lpstr>
      <vt:lpstr>Електрична схема терморегулятора</vt:lpstr>
      <vt:lpstr>Загальний вигляд установки</vt:lpstr>
      <vt:lpstr>Презентация PowerPoint</vt:lpstr>
      <vt:lpstr>Принцип дії капілярного холодильника</vt:lpstr>
      <vt:lpstr>Тестування роботи пристрою </vt:lpstr>
      <vt:lpstr>ВИСНОВКИ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Всеукраїнський відкритий  інтерактивний конкурс «МАН – Юніор Дослідник»</dc:title>
  <dc:creator>Ліза</dc:creator>
  <cp:lastModifiedBy>VICTOR</cp:lastModifiedBy>
  <cp:revision>11</cp:revision>
  <dcterms:created xsi:type="dcterms:W3CDTF">2021-03-24T19:45:22Z</dcterms:created>
  <dcterms:modified xsi:type="dcterms:W3CDTF">2021-04-08T07:55:06Z</dcterms:modified>
</cp:coreProperties>
</file>