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696408-6070-964E-808F-23A8156A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22" y="878290"/>
            <a:ext cx="10364451" cy="1596177"/>
          </a:xfrm>
        </p:spPr>
        <p:txBody>
          <a:bodyPr/>
          <a:lstStyle/>
          <a:p>
            <a:r>
              <a:rPr lang="ru-RU"/>
              <a:t>Вплив природи на здоров’я людини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85BB0C4A-7B16-1A40-9170-E071ABDBB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74467"/>
            <a:ext cx="4876800" cy="303847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F01B6972-998E-B445-8531-EBAB1822E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661" y="2209889"/>
            <a:ext cx="5434112" cy="434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1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4EA1F9-6D73-0C41-8469-3D74BBEF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Забруднення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6771F6E-1266-7F43-A021-84C1CDA19C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51412"/>
            <a:ext cx="10497671" cy="4139787"/>
          </a:xfrm>
        </p:spPr>
        <p:txBody>
          <a:bodyPr/>
          <a:lstStyle/>
          <a:p>
            <a:r>
              <a:rPr lang="ru-RU" b="0" i="0">
                <a:solidFill>
                  <a:srgbClr val="333300"/>
                </a:solidFill>
                <a:effectLst/>
                <a:latin typeface="OpenSans"/>
              </a:rPr>
              <a:t>Забруднення навколишнього природного середовища негативно позначається на здоров’ї. </a:t>
            </a:r>
          </a:p>
          <a:p>
            <a:r>
              <a:rPr lang="ru-RU" b="0" i="0">
                <a:solidFill>
                  <a:srgbClr val="333300"/>
                </a:solidFill>
                <a:effectLst/>
                <a:latin typeface="OpenSans"/>
              </a:rPr>
              <a:t>Забруднене атмосферне повітря може стати джерелом проникнення в організм шкідливих речовин через органи дихання. </a:t>
            </a:r>
          </a:p>
          <a:p>
            <a:r>
              <a:rPr lang="ru-RU" b="0" i="0">
                <a:solidFill>
                  <a:srgbClr val="333300"/>
                </a:solidFill>
                <a:effectLst/>
                <a:latin typeface="OpenSans"/>
              </a:rPr>
              <a:t>Забруднена вода може містити хвороботворні мікроорганізми і небезпечні для здоров’я речовини.</a:t>
            </a:r>
          </a:p>
          <a:p>
            <a:r>
              <a:rPr lang="ru-RU" b="0" i="0">
                <a:solidFill>
                  <a:srgbClr val="333300"/>
                </a:solidFill>
                <a:effectLst/>
                <a:latin typeface="OpenSans"/>
              </a:rPr>
              <a:t> Забруднена грунт і грунтові води погіршують якість сільськогосподарських продуктів харчування.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1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FD6ACF-9B16-ED4E-8D7A-4DDDE9EA7A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32858"/>
            <a:ext cx="10363826" cy="4158342"/>
          </a:xfrm>
        </p:spPr>
        <p:txBody>
          <a:bodyPr/>
          <a:lstStyle/>
          <a:p>
            <a:r>
              <a:rPr lang="ru-RU" b="0" i="0">
                <a:solidFill>
                  <a:srgbClr val="333300"/>
                </a:solidFill>
                <a:effectLst/>
                <a:latin typeface="OpenSans"/>
              </a:rPr>
              <a:t>У містах по залізних і шосейних дорогах безперервно перевозять вантажі та людей. Усі види транспорту сильно забруднюють атмосферу вихлопними газами, що містять речовини, шкідливі для здоров’я людини.</a:t>
            </a:r>
          </a:p>
          <a:p>
            <a:r>
              <a:rPr lang="ru-RU" b="0" i="0">
                <a:solidFill>
                  <a:srgbClr val="333300"/>
                </a:solidFill>
                <a:effectLst/>
                <a:latin typeface="OpenSans"/>
              </a:rPr>
              <a:t>У кожному сучасному місті в результаті життєдіяльності людей утворюється багато промислових і побутових відходів.</a:t>
            </a:r>
          </a:p>
          <a:p>
            <a:r>
              <a:rPr lang="ru-RU" b="0" i="0">
                <a:solidFill>
                  <a:srgbClr val="333300"/>
                </a:solidFill>
                <a:effectLst/>
                <a:latin typeface="OpenSans"/>
              </a:rPr>
              <a:t>Від звалищ, розташованих поблизу міст, на велику відстань поширюється неприємний запах. На звалищах розмножується велика кількість мух, мишей і щурів, які є переносниками різних хвороботворних бактерій.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24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7F1ECB-A7CC-0440-A08A-358FAC64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70263"/>
            <a:ext cx="10364451" cy="950273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333300"/>
                </a:solidFill>
                <a:latin typeface="OpenSans"/>
              </a:rPr>
              <a:t>Основні джерела забруднення повітря</a:t>
            </a:r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27E39619-C64C-AB4D-B6F5-105483449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61" y="5191559"/>
            <a:ext cx="4787241" cy="1596177"/>
          </a:xfrm>
        </p:spPr>
        <p:txBody>
          <a:bodyPr>
            <a:normAutofit fontScale="90000"/>
          </a:bodyPr>
          <a:lstStyle/>
          <a:p>
            <a:r>
              <a:rPr lang="ru-RU"/>
              <a:t>Підприємства паливно-енергетичного комплексу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204CE0EE-04AA-8240-83D1-8A645B14B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616" y="4411404"/>
            <a:ext cx="3053079" cy="524278"/>
          </a:xfrm>
        </p:spPr>
        <p:txBody>
          <a:bodyPr>
            <a:normAutofit fontScale="90000"/>
          </a:bodyPr>
          <a:lstStyle/>
          <a:p>
            <a:r>
              <a:rPr lang="ru-RU"/>
              <a:t>Транспорт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18678686-7614-8649-AA73-90774A37B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9027" y="5886934"/>
            <a:ext cx="3053079" cy="705097"/>
          </a:xfrm>
        </p:spPr>
        <p:txBody>
          <a:bodyPr>
            <a:normAutofit fontScale="90000"/>
          </a:bodyPr>
          <a:lstStyle/>
          <a:p>
            <a:r>
              <a:rPr lang="ru-RU"/>
              <a:t>Промисловi пiдприэмства</a:t>
            </a:r>
          </a:p>
        </p:txBody>
      </p:sp>
      <p:pic>
        <p:nvPicPr>
          <p:cNvPr id="10" name="Рисунок 10">
            <a:extLst>
              <a:ext uri="{FF2B5EF4-FFF2-40B4-BE49-F238E27FC236}">
                <a16:creationId xmlns="" xmlns:a16="http://schemas.microsoft.com/office/drawing/2014/main" id="{D3FAE80C-676E-EA43-830C-CC53A18F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450" y="1290353"/>
            <a:ext cx="4175397" cy="2851233"/>
          </a:xfrm>
          <a:prstGeom prst="rect">
            <a:avLst/>
          </a:prstGeom>
        </p:spPr>
      </p:pic>
      <p:pic>
        <p:nvPicPr>
          <p:cNvPr id="11" name="Рисунок 11">
            <a:extLst>
              <a:ext uri="{FF2B5EF4-FFF2-40B4-BE49-F238E27FC236}">
                <a16:creationId xmlns="" xmlns:a16="http://schemas.microsoft.com/office/drawing/2014/main" id="{9D5576FD-89E5-1144-BCCA-92E37526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934" y="2311645"/>
            <a:ext cx="2906172" cy="3048000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="" xmlns:a16="http://schemas.microsoft.com/office/drawing/2014/main" id="{E3EB2809-3ED8-E745-9D64-F8EA10E34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17" y="1688523"/>
            <a:ext cx="3726046" cy="32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49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CC0A75-7122-C24A-9064-CED7E189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575212"/>
            <a:ext cx="8391252" cy="1408401"/>
          </a:xfrm>
        </p:spPr>
        <p:txBody>
          <a:bodyPr/>
          <a:lstStyle/>
          <a:p>
            <a:r>
              <a:rPr lang="ru-RU"/>
              <a:t>Забруднення грунтiв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E69C99C-DAFA-0648-83D3-66B3C8A699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916518" cy="3424107"/>
          </a:xfrm>
        </p:spPr>
        <p:txBody>
          <a:bodyPr>
            <a:normAutofit fontScale="85000" lnSpcReduction="10000"/>
          </a:bodyPr>
          <a:lstStyle/>
          <a:p>
            <a:r>
              <a:rPr lang="ru-RU" b="0" i="0">
                <a:solidFill>
                  <a:srgbClr val="333300"/>
                </a:solidFill>
                <a:effectLst/>
                <a:latin typeface="OpenSans"/>
              </a:rPr>
              <a:t>Основними забруднювачами грунтів є метали та їх сполуки, радіоактивні елементи, а також добрива і пестициди (хімічні препарати, що застосовуються для боротьби з бур’янами).</a:t>
            </a:r>
          </a:p>
          <a:p>
            <a:r>
              <a:rPr lang="ru-RU" b="0" i="0">
                <a:solidFill>
                  <a:srgbClr val="333300"/>
                </a:solidFill>
                <a:effectLst/>
                <a:latin typeface="OpenSans"/>
              </a:rPr>
              <a:t>Відомо, що під впливом навколишнього середовища в організмі  людини можуть відбуватися передаються у спадок зміни (мутації). Постійне погіршення навколишнього середовища в кінцевому рахунку може привести до зниження захисних властивостей організму, який перестане опиратися різним захворюванням</a:t>
            </a:r>
          </a:p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8C069AD5-C813-4748-AB21-05C723F92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292" y="1426742"/>
            <a:ext cx="4391725" cy="4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7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1259F58E-B438-7443-B128-45D1E84A7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7" y="610466"/>
            <a:ext cx="10169006" cy="563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1B4165-6B74-1544-BAA8-0A131C27C3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0544" y="1309446"/>
            <a:ext cx="3669359" cy="5036431"/>
          </a:xfrm>
        </p:spPr>
        <p:txBody>
          <a:bodyPr/>
          <a:lstStyle/>
          <a:p>
            <a:r>
              <a:rPr lang="ru-RU" b="1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Природа</a:t>
            </a:r>
            <a:r>
              <a:rPr lang="ru-RU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- це весь навколишній світ, що тебе оточує: рослини, тварини, ліси, моря, гори, рівнини. </a:t>
            </a:r>
            <a:r>
              <a:rPr lang="ru-RU" b="1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Природа</a:t>
            </a:r>
            <a:r>
              <a:rPr lang="ru-RU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буває жива та нежива. ... Нежива </a:t>
            </a:r>
            <a:r>
              <a:rPr lang="ru-RU" b="1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природа</a:t>
            </a:r>
            <a:r>
              <a:rPr lang="ru-RU" b="0" i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 — Сонце, Місяць, зорі, повітря, вода, гірські породи, ґрунт</a:t>
            </a:r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70DB3394-410F-5B49-8AB7-F6C391D9F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903" y="798909"/>
            <a:ext cx="6772646" cy="573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59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BF1CC9-64E5-3E40-8580-090CB2AFD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319" y="317648"/>
            <a:ext cx="9217361" cy="4873821"/>
          </a:xfrm>
        </p:spPr>
        <p:txBody>
          <a:bodyPr/>
          <a:lstStyle/>
          <a:p>
            <a:r>
              <a:rPr lang="en-US" dirty="0" smtClean="0"/>
              <a:t>☆♡</a:t>
            </a:r>
            <a:r>
              <a:rPr lang="uk-UA" sz="3200" dirty="0" smtClean="0"/>
              <a:t>дякую за увагу !</a:t>
            </a:r>
            <a:r>
              <a:rPr lang="en-US" dirty="0" smtClean="0"/>
              <a:t>♡☆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C1E423-7319-164C-9D37-B97A4E5B0C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0" y="5486400"/>
            <a:ext cx="4800600" cy="538387"/>
          </a:xfrm>
        </p:spPr>
        <p:txBody>
          <a:bodyPr>
            <a:no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ОКНЗ «</a:t>
            </a: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Надеждівський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НВК»</a:t>
            </a: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Учениця  8-го 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класу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Вовченко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Софія</a:t>
            </a:r>
          </a:p>
          <a:p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365630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198</Words>
  <Application>Microsoft Office PowerPoint</Application>
  <PresentationFormat>Произвольный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Капля</vt:lpstr>
      <vt:lpstr>Вплив природи на здоров’я людини</vt:lpstr>
      <vt:lpstr>Забруднення</vt:lpstr>
      <vt:lpstr>Презентация PowerPoint</vt:lpstr>
      <vt:lpstr>Основні джерела забруднення повітря</vt:lpstr>
      <vt:lpstr>Забруднення грунтiв</vt:lpstr>
      <vt:lpstr>Презентация PowerPoint</vt:lpstr>
      <vt:lpstr>Презентация PowerPoint</vt:lpstr>
      <vt:lpstr>☆♡дякую за увагу !♡☆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природи на здоров’я людини</dc:title>
  <dc:creator>380973002248</dc:creator>
  <cp:lastModifiedBy>rozumniki</cp:lastModifiedBy>
  <cp:revision>6</cp:revision>
  <dcterms:created xsi:type="dcterms:W3CDTF">2021-03-17T15:07:04Z</dcterms:created>
  <dcterms:modified xsi:type="dcterms:W3CDTF">2021-04-11T11:27:51Z</dcterms:modified>
</cp:coreProperties>
</file>