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64" r:id="rId8"/>
    <p:sldId id="259" r:id="rId9"/>
    <p:sldId id="265" r:id="rId10"/>
    <p:sldId id="260" r:id="rId11"/>
    <p:sldId id="261" r:id="rId12"/>
    <p:sldId id="266" r:id="rId13"/>
    <p:sldId id="262" r:id="rId14"/>
    <p:sldId id="267" r:id="rId15"/>
    <p:sldId id="268" r:id="rId16"/>
    <p:sldId id="269" r:id="rId1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5" autoAdjust="0"/>
    <p:restoredTop sz="84868" autoAdjust="0"/>
  </p:normalViewPr>
  <p:slideViewPr>
    <p:cSldViewPr snapToGrid="0">
      <p:cViewPr varScale="1">
        <p:scale>
          <a:sx n="85" d="100"/>
          <a:sy n="85" d="100"/>
        </p:scale>
        <p:origin x="3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B5FB6F5-51EC-43FD-B8CF-E73636534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7FF874-B3EC-470E-8EA6-5BF0F789B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12A780-2B11-4296-BC1C-FBE57D95DF08}" type="datetime1">
              <a:rPr lang="ru-RU" smtClean="0"/>
              <a:t>05.04.2021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id="{40F35E46-8EA0-4D31-B53D-1DC006F22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1089EA35-CB71-49D2-A823-EBB877793B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849CF80-918C-4346-8274-A92117EC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2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07BB6-5E10-45BE-B765-52D0BC05DA1D}" type="datetime1">
              <a:rPr lang="ru-RU" smtClean="0"/>
              <a:pPr/>
              <a:t>05.04.2021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279F17-7BA4-49BC-BB37-7F646CF8D2F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7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/>
              <a:t>Создание структуры для подготовки:</a:t>
            </a:r>
          </a:p>
          <a:p>
            <a:pPr marL="182880" indent="-182880" rtl="0">
              <a:buFont typeface="+mj-lt"/>
              <a:buAutoNum type="arabicPeriod"/>
            </a:pP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Знакомство с эпохой (используйте сочетание мультимедийных форматов и текста)</a:t>
            </a:r>
          </a:p>
          <a:p>
            <a:pPr marL="182880" indent="-182880" rtl="0">
              <a:buFont typeface="+mj-lt"/>
              <a:buAutoNum type="arabicPeriod"/>
            </a:pP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Упорядочьте свои артефакты, чтобы показать, какой была жизнь в представляемой эпохе</a:t>
            </a:r>
          </a:p>
          <a:p>
            <a:pPr marL="182880" indent="-182880" rtl="0">
              <a:buFont typeface="+mj-lt"/>
              <a:buAutoNum type="arabicPeriod"/>
            </a:pP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Подумайте об использовании раскадровки для создания структуры изображений и идей</a:t>
            </a:r>
          </a:p>
          <a:p>
            <a:pPr marL="182880" indent="-182880" rtl="0">
              <a:buFont typeface="+mj-lt"/>
              <a:buAutoNum type="arabicPeriod"/>
            </a:pP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Подготовьте понятную и хорошо оформленную презентацию всех аспектов эпохи (людей, рабочих мест, еды, транспорта и т. д. Что еще следует добавить, чтобы добиться эффекта посещения эпохи для аудитории?)</a:t>
            </a:r>
          </a:p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DB2DA951-EB27-434B-99E2-06C0F20230AA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 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C81AB9-384E-4B37-8E8F-03F439C0C891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01BBAE-F151-42DC-B631-49647F2BA3A3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15447-B82B-4AE5-BB9A-EB88153ED292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8" name="Прямая соединительная линия 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D4E178-1D0F-4391-B967-FCC83BE230FD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араллелограмм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: скругленные углы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1CDC81-1DB1-4E5D-9F5E-0568F0034311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6F5CE2-5323-431F-ADD6-1AD896F7C8A8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546944-72DC-45BE-BAF2-00DAFC31F061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 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912756-3ADE-4147-9071-02B9575ECEF8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BBCF7-4F54-430F-AEE5-8559250D856E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Вставьте значок или изображение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лбца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E5F501-3C4F-429A-BFF9-D56D01724E57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араллелограмм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: скругленные углы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rtlCol="0" anchor="t"/>
          <a:lstStyle>
            <a:lvl1pPr algn="r">
              <a:defRPr/>
            </a:lvl1pPr>
          </a:lstStyle>
          <a:p>
            <a:pPr rtl="0"/>
            <a:r>
              <a:rPr lang="ru-RU" noProof="0"/>
              <a:t>Щелкните 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6D6D90-8788-4693-8934-795A929F5097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Изображения зданий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 Изображения рабочих мест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Изображения транспорта</a:t>
            </a:r>
          </a:p>
        </p:txBody>
      </p:sp>
      <p:sp>
        <p:nvSpPr>
          <p:cNvPr id="14" name="Рисунок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Изображения одежды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Изображения других элементов эпохи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 rtlCol="0"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классическое изображение из эпохи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7" name="Рисунок 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 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 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 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80654A-E75C-4D31-BB99-3BD3003B8FBC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араллелограмм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: скругленные углы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Прямая соединительная линия 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 rtlCol="0"/>
          <a:lstStyle/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A5D81B-1B02-42E1-834C-3D63E7695063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 rtlCol="0"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Поколение XYZ</a:t>
            </a:r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64F551-B0E3-4470-9BED-CE21B0505EF3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96884" y="2937688"/>
            <a:ext cx="96012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AF731A8-00CB-46C3-9F28-5BCF50B4D87E}" type="datetime1">
              <a:rPr lang="ru-RU" noProof="0" smtClean="0"/>
              <a:t>05.04.2021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75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400" dirty="0"/>
              <a:t>Проєкт </a:t>
            </a:r>
            <a:r>
              <a:rPr lang="en-US" sz="4400" dirty="0"/>
              <a:t>“</a:t>
            </a:r>
            <a:r>
              <a:rPr lang="uk-UA" sz="4400" dirty="0"/>
              <a:t>Історик Юніор</a:t>
            </a:r>
            <a:r>
              <a:rPr lang="en-US" sz="4400" dirty="0"/>
              <a:t>”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Підготував Васюк Микола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32B0-EE95-4BF9-93A0-80C9B8C7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" y="982132"/>
            <a:ext cx="3955287" cy="1303867"/>
          </a:xfrm>
        </p:spPr>
        <p:txBody>
          <a:bodyPr/>
          <a:lstStyle/>
          <a:p>
            <a:pPr algn="ctr"/>
            <a:r>
              <a:rPr lang="uk-UA" dirty="0"/>
              <a:t>Софіївський собор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D6E03-7DCE-41D0-8460-91636C5490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398" r="7398"/>
          <a:stretch/>
        </p:blipFill>
        <p:spPr>
          <a:xfrm>
            <a:off x="5540375" y="1073150"/>
            <a:ext cx="5280025" cy="4486275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69FFDE98-F966-4599-ABCE-076202669A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Сам по собі собор вже на початку 20 століття був достатньо старовинною спорудою, тому за 20 століття провелося декілька реконструкцій, щоб утримати споруду в нормальному стані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6032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32B0-EE95-4BF9-93A0-80C9B8C7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" y="982132"/>
            <a:ext cx="3955287" cy="1303867"/>
          </a:xfrm>
        </p:spPr>
        <p:txBody>
          <a:bodyPr/>
          <a:lstStyle/>
          <a:p>
            <a:pPr algn="ctr"/>
            <a:r>
              <a:rPr lang="uk-UA" dirty="0"/>
              <a:t>Софіївський собор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D6E03-7DCE-41D0-8460-91636C5490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0790" r="10790"/>
          <a:stretch/>
        </p:blipFill>
        <p:spPr>
          <a:xfrm>
            <a:off x="5540375" y="1073150"/>
            <a:ext cx="5280025" cy="448627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2DE9E8D-9F2C-4307-9EAD-977C289A3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2" y="2595802"/>
            <a:ext cx="3580381" cy="3310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За 20 століття з собором були такі цікаві історії: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1928-1930 років було врятовано собор від знищення більшовиками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1941 року більшовики наманалися підірвати собор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1943 року собор розграбували німці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1950-ті рр. в соборі провели реставрацію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756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32B0-EE95-4BF9-93A0-80C9B8C7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" y="982132"/>
            <a:ext cx="3955287" cy="1303867"/>
          </a:xfrm>
        </p:spPr>
        <p:txBody>
          <a:bodyPr/>
          <a:lstStyle/>
          <a:p>
            <a:pPr algn="ctr"/>
            <a:r>
              <a:rPr lang="uk-UA" dirty="0"/>
              <a:t>Театр ім. </a:t>
            </a:r>
            <a:br>
              <a:rPr lang="uk-UA" dirty="0"/>
            </a:br>
            <a:r>
              <a:rPr lang="uk-UA" dirty="0"/>
              <a:t>Івана Франка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D6E03-7DCE-41D0-8460-91636C5490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704" r="7704"/>
          <a:stretch/>
        </p:blipFill>
        <p:spPr>
          <a:xfrm>
            <a:off x="5540375" y="1073150"/>
            <a:ext cx="5280025" cy="448627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2DE9E8D-9F2C-4307-9EAD-977C289A38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Театр було побудовано 1920 року, тому великіх змін в архітектурі він не зазнав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5E659-9D23-4279-9DB2-1CA9DFA6F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47" y="3429000"/>
            <a:ext cx="3955287" cy="247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3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6E5B5-BC85-42B0-A3A2-0AADE2FD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11" y="2777066"/>
            <a:ext cx="9601196" cy="1303867"/>
          </a:xfrm>
        </p:spPr>
        <p:txBody>
          <a:bodyPr/>
          <a:lstStyle/>
          <a:p>
            <a:r>
              <a:rPr lang="uk-UA" dirty="0">
                <a:latin typeface="Trebuchet MS (Основной текст)"/>
              </a:rPr>
              <a:t>Дякую за увагу</a:t>
            </a:r>
            <a:endParaRPr lang="ru-UA" dirty="0">
              <a:latin typeface="Trebuchet MS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4884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/>
              <a:t>Подорож часом у Києві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28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dirty="0"/>
              <a:t>В цьому проекті я підібрав та порівняв різні місцини мого рідного міста-Києва початку 20 ст. та в наш час</a:t>
            </a:r>
          </a:p>
          <a:p>
            <a:pPr marL="0" indent="0" rtl="0">
              <a:buNone/>
            </a:pPr>
            <a:r>
              <a:rPr lang="ru-RU" dirty="0"/>
              <a:t>Цей проєкт:</a:t>
            </a:r>
          </a:p>
          <a:p>
            <a:pPr rtl="0"/>
            <a:r>
              <a:rPr lang="ru-RU" dirty="0"/>
              <a:t>Допоможе дізнатися про місцини, яких вже немає</a:t>
            </a:r>
          </a:p>
          <a:p>
            <a:pPr rtl="0"/>
            <a:r>
              <a:rPr lang="ru-RU" dirty="0"/>
              <a:t>Допоможе створити уявлення про Київ раніше</a:t>
            </a:r>
          </a:p>
          <a:p>
            <a:pPr rtl="0"/>
            <a:r>
              <a:rPr lang="ru-RU" dirty="0"/>
              <a:t>Допоможе дізнатися про реставрацію різних споруд</a:t>
            </a:r>
          </a:p>
          <a:p>
            <a:pPr rtl="0"/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48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32B0-EE95-4BF9-93A0-80C9B8C7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Мапи міст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D6E03-7DCE-41D0-8460-91636C5490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409" r="8409"/>
          <a:stretch>
            <a:fillRect/>
          </a:stretch>
        </p:blipFill>
        <p:spPr>
          <a:xfrm>
            <a:off x="5540375" y="1073150"/>
            <a:ext cx="5280025" cy="4486275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1E56F1FE-0901-4877-9A3C-E7E3635509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Безумовно знайомство з містом потрібно починати з мапи. Це мапа Києва початку 20 століття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419881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32B0-EE95-4BF9-93A0-80C9B8C7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Мапи міст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D6E03-7DCE-41D0-8460-91636C5490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865" r="5865"/>
          <a:stretch/>
        </p:blipFill>
        <p:spPr>
          <a:xfrm>
            <a:off x="5540375" y="1073150"/>
            <a:ext cx="5280025" cy="448627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8F56B80-D956-420B-95F9-EAB905346A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Розмір міста дуже сильно збільшився з часом. Розбудувалося дуже багато житлових масивів і реконструювалося старих споруд, саме про такі я і хочу розповісти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636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32B0-EE95-4BF9-93A0-80C9B8C7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982132"/>
            <a:ext cx="3735831" cy="1303867"/>
          </a:xfrm>
        </p:spPr>
        <p:txBody>
          <a:bodyPr/>
          <a:lstStyle/>
          <a:p>
            <a:r>
              <a:rPr lang="uk-UA" dirty="0"/>
              <a:t>Золоті ворота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D6E03-7DCE-41D0-8460-91636C5490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4578" r="4578"/>
          <a:stretch/>
        </p:blipFill>
        <p:spPr>
          <a:xfrm>
            <a:off x="5552567" y="1071761"/>
            <a:ext cx="5280025" cy="448627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BEF87B8A-54AE-4EE0-8450-B96EB8357C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Знайомство з містом треба починати з в’їзду, а найвідоміший з них в Києві – це Золоті ворота. Побудували їх ще на початку 11 століття, тому від воріт були тільки залишки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4399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32B0-EE95-4BF9-93A0-80C9B8C7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08" y="982132"/>
            <a:ext cx="3861175" cy="1303867"/>
          </a:xfrm>
        </p:spPr>
        <p:txBody>
          <a:bodyPr/>
          <a:lstStyle/>
          <a:p>
            <a:r>
              <a:rPr lang="uk-UA" dirty="0"/>
              <a:t>Золоті ворота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D6E03-7DCE-41D0-8460-91636C5490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002" r="14002"/>
          <a:stretch/>
        </p:blipFill>
        <p:spPr>
          <a:xfrm>
            <a:off x="5540375" y="1073150"/>
            <a:ext cx="5280025" cy="448627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18E7524-D18A-4229-A5A0-C67BA43027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Trebuchet MS (Основной текст)"/>
              </a:rPr>
              <a:t>У 1970-ті роки було прийнято рішення звести над залишками павільйон, який не тільки захищав би їх, а й відтворював первісний вигляд споруди. У 2016 році на фасаді павільйона було встановлено мозаїчну ікону «Богородиця Нікопея»</a:t>
            </a:r>
            <a:endParaRPr lang="ru-UA" dirty="0">
              <a:latin typeface="Trebuchet MS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9734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32B0-EE95-4BF9-93A0-80C9B8C7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Ланцюговий міст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D6E03-7DCE-41D0-8460-91636C5490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6233" r="6233"/>
          <a:stretch/>
        </p:blipFill>
        <p:spPr>
          <a:xfrm>
            <a:off x="5540375" y="1073150"/>
            <a:ext cx="5280025" cy="4486275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660AAA6-228E-480E-932B-22E3A1CD08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2050" dirty="0"/>
              <a:t>Цієї гарної споруди вже немає. </a:t>
            </a:r>
          </a:p>
          <a:p>
            <a:pPr marL="0" indent="0">
              <a:buNone/>
            </a:pPr>
            <a:r>
              <a:rPr lang="ru-RU" sz="2050" dirty="0">
                <a:solidFill>
                  <a:schemeClr val="tx1"/>
                </a:solidFill>
                <a:latin typeface="Trebuchet MS (Основной текст)"/>
              </a:rPr>
              <a:t>9 </a:t>
            </a:r>
            <a:r>
              <a:rPr lang="ru-RU" sz="2050" b="0" i="0" u="none" strike="noStrike" dirty="0">
                <a:solidFill>
                  <a:schemeClr val="tx1"/>
                </a:solidFill>
                <a:effectLst/>
                <a:latin typeface="Trebuchet MS (Основной текст)"/>
              </a:rPr>
              <a:t>червня</a:t>
            </a:r>
            <a:r>
              <a:rPr lang="ru-RU" sz="2050" b="0" i="0" dirty="0">
                <a:solidFill>
                  <a:schemeClr val="tx1"/>
                </a:solidFill>
                <a:effectLst/>
                <a:latin typeface="Trebuchet MS (Основной текст)"/>
              </a:rPr>
              <a:t> </a:t>
            </a:r>
            <a:r>
              <a:rPr lang="ru-RU" sz="2050" b="0" i="0" u="none" strike="noStrike" dirty="0">
                <a:solidFill>
                  <a:schemeClr val="tx1"/>
                </a:solidFill>
                <a:effectLst/>
                <a:latin typeface="Trebuchet MS (Основной текст)"/>
              </a:rPr>
              <a:t>1920</a:t>
            </a:r>
            <a:r>
              <a:rPr lang="ru-RU" sz="2050" b="0" i="0" dirty="0">
                <a:solidFill>
                  <a:schemeClr val="tx1"/>
                </a:solidFill>
                <a:effectLst/>
                <a:latin typeface="Trebuchet MS (Основной текст)"/>
              </a:rPr>
              <a:t> року за наказом генерала </a:t>
            </a:r>
            <a:r>
              <a:rPr lang="ru-RU" sz="2050" b="0" i="0" u="none" strike="noStrike" dirty="0">
                <a:solidFill>
                  <a:schemeClr val="tx1"/>
                </a:solidFill>
                <a:effectLst/>
                <a:latin typeface="Trebuchet MS (Основной текст)"/>
              </a:rPr>
              <a:t>Е. Ридза-Сміглого</a:t>
            </a:r>
            <a:r>
              <a:rPr lang="ru-RU" sz="2050" b="0" i="0" dirty="0">
                <a:solidFill>
                  <a:schemeClr val="tx1"/>
                </a:solidFill>
                <a:effectLst/>
                <a:latin typeface="Trebuchet MS (Основной текст)"/>
              </a:rPr>
              <a:t> міст був підірваний відступаючими </a:t>
            </a:r>
            <a:r>
              <a:rPr lang="ru-RU" sz="2050" b="0" i="0" u="none" strike="noStrike" dirty="0">
                <a:solidFill>
                  <a:schemeClr val="tx1"/>
                </a:solidFill>
                <a:effectLst/>
                <a:latin typeface="Trebuchet MS (Основной текст)"/>
              </a:rPr>
              <a:t>польськими військами</a:t>
            </a:r>
            <a:r>
              <a:rPr lang="ru-RU" sz="2050" b="0" i="0" dirty="0">
                <a:solidFill>
                  <a:schemeClr val="tx1"/>
                </a:solidFill>
                <a:effectLst/>
                <a:latin typeface="Trebuchet MS (Основной текст)"/>
              </a:rPr>
              <a:t>, відновити його за старим проєктом не вдалося.</a:t>
            </a:r>
            <a:endParaRPr lang="ru-UA" sz="2050" dirty="0">
              <a:solidFill>
                <a:schemeClr val="tx1"/>
              </a:solidFill>
              <a:latin typeface="Trebuchet MS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82346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32B0-EE95-4BF9-93A0-80C9B8C7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" y="982132"/>
            <a:ext cx="3955287" cy="1303867"/>
          </a:xfrm>
        </p:spPr>
        <p:txBody>
          <a:bodyPr/>
          <a:lstStyle/>
          <a:p>
            <a:r>
              <a:rPr lang="uk-UA" dirty="0"/>
              <a:t>Політехнічний інститут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D6E03-7DCE-41D0-8460-91636C5490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068" r="5068"/>
          <a:stretch/>
        </p:blipFill>
        <p:spPr>
          <a:xfrm>
            <a:off x="5540375" y="1073150"/>
            <a:ext cx="5280025" cy="4486275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BE0C88C4-39A6-47FF-976C-996716CAE7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На початку 20 століття будувалися тільки перші корпуси наразі найбільшого навчального закладу України. Вони дуже гарні, тому їх потрібно берегти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6641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D32B0-EE95-4BF9-93A0-80C9B8C7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" y="982132"/>
            <a:ext cx="3955287" cy="1303867"/>
          </a:xfrm>
        </p:spPr>
        <p:txBody>
          <a:bodyPr/>
          <a:lstStyle/>
          <a:p>
            <a:r>
              <a:rPr lang="uk-UA" dirty="0"/>
              <a:t>Політехнічний інститут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D6E03-7DCE-41D0-8460-91636C5490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634" r="17634"/>
          <a:stretch/>
        </p:blipFill>
        <p:spPr>
          <a:xfrm>
            <a:off x="5540375" y="1073150"/>
            <a:ext cx="5280025" cy="4486275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40B7B2DB-5DD5-46CE-A987-6B32254CAF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Trebuchet MS (Основной текст)"/>
              </a:rPr>
              <a:t>Сьогодні Національний технічний університет України «Київський політехнічний інститут імені Ігоря Сікорського»  — найбільший вищий навчальний заклад України, один із найстаріших і найбільших технічних університетів світу. Університет працює і розвивається як кампус, в якому на одній території у 160 гектарів органічно поєднані умови для навчання та спорту, підвищення рівня культурного, наукового та інтелектуального розвитку</a:t>
            </a:r>
            <a:endParaRPr lang="ru-UA" dirty="0">
              <a:latin typeface="Trebuchet MS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472284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97_TF66931312" id="{1FAD2B2A-58FF-4F60-821C-B0E8FD714AFA}" vid="{4ABDC70A-6313-4752-8076-D77B24255CA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EDED3-7967-4EF0-BE85-F4606019A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B8FAC4-99E7-4CF2-AA4F-E5F48F87B5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311D34D-75D2-4894-A4B9-B889F28CA1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Цифровая капсула времени</Template>
  <TotalTime>383</TotalTime>
  <Words>462</Words>
  <Application>Microsoft Office PowerPoint</Application>
  <PresentationFormat>Широкоэкранный</PresentationFormat>
  <Paragraphs>41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Handwriting</vt:lpstr>
      <vt:lpstr>Rockwell</vt:lpstr>
      <vt:lpstr>Tahoma</vt:lpstr>
      <vt:lpstr>Trebuchet MS</vt:lpstr>
      <vt:lpstr>Trebuchet MS (Основной текст)</vt:lpstr>
      <vt:lpstr>Природа</vt:lpstr>
      <vt:lpstr>Проєкт “Історик Юніор”</vt:lpstr>
      <vt:lpstr>Подорож часом у Києві</vt:lpstr>
      <vt:lpstr>Мапи міст</vt:lpstr>
      <vt:lpstr>Мапи міст</vt:lpstr>
      <vt:lpstr>Золоті ворота</vt:lpstr>
      <vt:lpstr>Золоті ворота</vt:lpstr>
      <vt:lpstr>Ланцюговий міст</vt:lpstr>
      <vt:lpstr>Політехнічний інститут</vt:lpstr>
      <vt:lpstr>Політехнічний інститут</vt:lpstr>
      <vt:lpstr>Софіївський собор</vt:lpstr>
      <vt:lpstr>Софіївський собор</vt:lpstr>
      <vt:lpstr>Театр ім.  Івана Франка</vt:lpstr>
      <vt:lpstr>Дякую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Проєкт “Історик Юніор”</dc:title>
  <dc:creator>KoliaV</dc:creator>
  <cp:lastModifiedBy>KoliaV</cp:lastModifiedBy>
  <cp:revision>13</cp:revision>
  <dcterms:created xsi:type="dcterms:W3CDTF">2021-04-04T12:47:31Z</dcterms:created>
  <dcterms:modified xsi:type="dcterms:W3CDTF">2021-04-05T08:08:31Z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