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notesMasterIdLst>
    <p:notesMasterId r:id="rId18"/>
  </p:notesMasterIdLst>
  <p:sldIdLst>
    <p:sldId id="277" r:id="rId2"/>
    <p:sldId id="278" r:id="rId3"/>
    <p:sldId id="279" r:id="rId4"/>
    <p:sldId id="267" r:id="rId5"/>
    <p:sldId id="258" r:id="rId6"/>
    <p:sldId id="265" r:id="rId7"/>
    <p:sldId id="259" r:id="rId8"/>
    <p:sldId id="272" r:id="rId9"/>
    <p:sldId id="260" r:id="rId10"/>
    <p:sldId id="269" r:id="rId11"/>
    <p:sldId id="261" r:id="rId12"/>
    <p:sldId id="264" r:id="rId13"/>
    <p:sldId id="268" r:id="rId14"/>
    <p:sldId id="271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AF12D2-BDBB-434B-A2AD-F7C5A255C9EB}" type="datetimeFigureOut">
              <a:rPr lang="ru-RU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F146D5C7-04BE-45AD-A74B-96E277BA215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95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5" name="Shape 96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CA18-6785-487A-A4C6-DFB8445BD8D7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184D30D2-659B-4F92-8749-1753FA1423F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8D81B-FCB8-4ED5-8E75-AB2239C616D4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C57CFE55-02A0-4ADD-AE95-BA078950B19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E208-98B0-425E-8E8B-2221635079C1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BD9EEEA5-0241-40D8-B8AB-BD6E65F8FF5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E8FCF-54B1-4FB9-A888-9948BFF376E6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28CDE443-FD0A-4A7F-8437-0BD585C5CDD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761D9-40C0-4744-A68E-4E5F787809E3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6EC12942-28F7-483F-B7CE-99EEAC1C032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70994-4EB1-424C-B4F2-2DAB989C52C6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1B9AAC48-83B3-4518-B673-F2A6317F722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EA17-F231-4B21-869C-F00D32B1D86C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1331C-1409-4409-A59F-E4A88D998DD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9A4E-9F1A-46A7-B79E-0D7B59EA11E7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B38DB-5916-47EC-9B67-90B428A3659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1B46-AFC2-49D8-959B-CB28BE83E4A0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3343F-3256-4572-80D6-23E39D44468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21A1-F8A5-4E33-93BD-278DBD9C14FE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68ECDAEB-69A0-4747-9F52-EA3FA5B2B4F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B6D17-E6B4-4BB1-9B60-C63C09753C55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E74F4-BCFB-4FD1-9F5D-9038C358C62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39470-D1B3-44E1-9A67-7D014FD59AC1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A23E2-0B13-4347-95E7-AF1D27459B2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F1231-B8E4-4EC3-AD0A-D75C2B043D32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BA053-1FA4-4C43-8D09-E3A91DC5E9C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7CA6-13F0-408D-AE88-6402E79A7DA6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4CBFB-9B75-4DD9-85D3-867FF89ECF3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FC237-3044-467C-BD50-7D5CF7DD0EEE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35059-0F12-44D2-A66B-200D698F845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D527C-052A-4D58-AF0C-DE647A4BE231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8468C326-9662-4F58-B23A-E007C95821C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F1BD0D-9C55-409D-867D-F954E7DE4A2B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fld id="{B5FB8D76-52A1-48B1-BE74-7AEAE40D3A9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709613" y="404813"/>
            <a:ext cx="7772400" cy="1779587"/>
          </a:xfrm>
          <a:extLst/>
        </p:spPr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Всеукраїнський інтерактивний конкурс</a:t>
            </a: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/>
            </a:r>
            <a:b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“МАН-ЮНІОР ДОСЛІДНИК”</a:t>
            </a:r>
            <a:r>
              <a:rPr lang="uk-UA" sz="2400" b="1" i="1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Times New Roman" pitchFamily="18" charset="0"/>
              </a:rPr>
              <a:t/>
            </a:r>
            <a:br>
              <a:rPr lang="uk-UA" sz="2400" b="1" i="1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Times New Roman" pitchFamily="18" charset="0"/>
              </a:rPr>
            </a:br>
            <a:endParaRPr lang="uk-UA" sz="3200" b="1" i="1" dirty="0"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3357563"/>
            <a:ext cx="8281987" cy="11128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ЕКСКУРСІЯ ІСТОРИКО-АРХІТЕКТУРНИМИ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ПАМ’ЯТКАМИ МІСТА МЕРЕФИ</a:t>
            </a:r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5550" y="1844675"/>
            <a:ext cx="6738938" cy="587375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Tx/>
              <a:buFontTx/>
              <a:buNone/>
              <a:defRPr/>
            </a:pPr>
            <a:r>
              <a:rPr lang="uk-UA" altLang="ru-RU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Номінація: “ІСТОРІЯ”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en-US" sz="1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Короткий екскурсійний маршрут із елементами власного дослідження</a:t>
            </a:r>
            <a:endParaRPr lang="uk-UA" altLang="ru-RU" sz="16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7338" y="5373688"/>
            <a:ext cx="3348037" cy="738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 Е. </a:t>
            </a:r>
            <a:r>
              <a:rPr lang="uk-UA" sz="1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Борткевича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листування використовувався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фірмовий бланк із зображенням заводу.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29701" name="Объект 5"/>
          <p:cNvGraphicFramePr>
            <a:graphicFrameLocks noChangeAspect="1"/>
          </p:cNvGraphicFramePr>
          <p:nvPr/>
        </p:nvGraphicFramePr>
        <p:xfrm>
          <a:off x="250825" y="404813"/>
          <a:ext cx="4465638" cy="4968875"/>
        </p:xfrm>
        <a:graphic>
          <a:graphicData uri="http://schemas.openxmlformats.org/presentationml/2006/ole">
            <p:oleObj spid="_x0000_s29701" name="Картинка" r:id="rId3" imgW="0" imgH="0" progId="StaticMetafile">
              <p:embed/>
            </p:oleObj>
          </a:graphicData>
        </a:graphic>
      </p:graphicFrame>
      <p:pic>
        <p:nvPicPr>
          <p:cNvPr id="7" name="Содержимое 9" descr="orig-stekolnyi-zavod-14812680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338" y="404813"/>
            <a:ext cx="4033837" cy="496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8175" y="260350"/>
            <a:ext cx="6588125" cy="128111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БЕЛЬГІЙСЬКИЙ БУДИНОК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75656" y="1052736"/>
            <a:ext cx="7272808" cy="534880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8175" y="188913"/>
            <a:ext cx="6588125" cy="1281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МЕРЕФ′ЯНСЬКА СПІЛКА СПОЖИВАЧІВ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65713" y="4805363"/>
            <a:ext cx="3744912" cy="639762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9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Будівля</a:t>
            </a:r>
            <a:r>
              <a:rPr lang="ru-RU" sz="2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Споживчого</a:t>
            </a:r>
            <a:r>
              <a:rPr lang="ru-RU" sz="2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endParaRPr lang="ru-RU" sz="29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(зараз в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Мереф’янська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І-ІІІ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748" name="Объект 7"/>
          <p:cNvGraphicFramePr>
            <a:graphicFrameLocks noGrp="1"/>
          </p:cNvGraphicFramePr>
          <p:nvPr>
            <p:ph sz="half" idx="2"/>
          </p:nvPr>
        </p:nvGraphicFramePr>
        <p:xfrm>
          <a:off x="552450" y="1341438"/>
          <a:ext cx="3816350" cy="2008187"/>
        </p:xfrm>
        <a:graphic>
          <a:graphicData uri="http://schemas.openxmlformats.org/presentationml/2006/ole">
            <p:oleObj spid="_x0000_s31748" name="Картинка" r:id="rId3" imgW="0" imgH="0" progId="StaticMetafile">
              <p:embed/>
            </p:oleObj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573463"/>
            <a:ext cx="3816350" cy="260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Содержимое 9" descr="Рисунок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59338" y="1268760"/>
            <a:ext cx="415667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4" name="Содержимое 10" descr="Рисун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2998788"/>
            <a:ext cx="3744913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4013" y="5911850"/>
            <a:ext cx="4248150" cy="86201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Мереф'янське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15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історико-краєзнавчого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Мереф'янська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І-ІІІ ступенів №6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4932363" y="5949950"/>
            <a:ext cx="3671887" cy="639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Мереф'янського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5581650" y="1543050"/>
            <a:ext cx="2662238" cy="420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32776" name="Объект 10"/>
          <p:cNvGraphicFramePr>
            <a:graphicFrameLocks/>
          </p:cNvGraphicFramePr>
          <p:nvPr/>
        </p:nvGraphicFramePr>
        <p:xfrm>
          <a:off x="539750" y="300038"/>
          <a:ext cx="3600450" cy="2487612"/>
        </p:xfrm>
        <a:graphic>
          <a:graphicData uri="http://schemas.openxmlformats.org/presentationml/2006/ole">
            <p:oleObj spid="_x0000_s32776" name="Картинка" r:id="rId5" imgW="0" imgH="0" progId="StaticMetafile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356100" y="593725"/>
            <a:ext cx="4248150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Збори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Сільскогосподарського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слободи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Мерефи, 1913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213" y="188913"/>
            <a:ext cx="8259762" cy="615950"/>
          </a:xfrm>
        </p:spPr>
        <p:txBody>
          <a:bodyPr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Початкове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земське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змішане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училище, 1906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корпус Мереф'янської ЦРБ, по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Дніпровська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33795" name="Объект 3"/>
          <p:cNvGraphicFramePr>
            <a:graphicFrameLocks/>
          </p:cNvGraphicFramePr>
          <p:nvPr/>
        </p:nvGraphicFramePr>
        <p:xfrm>
          <a:off x="468313" y="2060575"/>
          <a:ext cx="3743325" cy="3744913"/>
        </p:xfrm>
        <a:graphic>
          <a:graphicData uri="http://schemas.openxmlformats.org/presentationml/2006/ole">
            <p:oleObj spid="_x0000_s33795" name="Картинка" r:id="rId3" imgW="0" imgH="0" progId="StaticMetafile">
              <p:embed/>
            </p:oleObj>
          </a:graphicData>
        </a:graphic>
      </p:graphicFrame>
      <p:graphicFrame>
        <p:nvGraphicFramePr>
          <p:cNvPr id="33796" name="Объект 4"/>
          <p:cNvGraphicFramePr>
            <a:graphicFrameLocks/>
          </p:cNvGraphicFramePr>
          <p:nvPr/>
        </p:nvGraphicFramePr>
        <p:xfrm>
          <a:off x="4500563" y="2060575"/>
          <a:ext cx="4175125" cy="3744913"/>
        </p:xfrm>
        <a:graphic>
          <a:graphicData uri="http://schemas.openxmlformats.org/presentationml/2006/ole">
            <p:oleObj spid="_x0000_s33796" name="Картинка" r:id="rId4" imgW="0" imgH="0" progId="StaticMetafile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87900" y="5961063"/>
            <a:ext cx="3838575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в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однокласном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чотирьохрічному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земському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училищі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73038"/>
            <a:ext cx="7075488" cy="1281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ІСТОРИКО-КРАЄЗНАВЧИЙ МУЗЕЙ</a:t>
            </a:r>
            <a:b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КОМУНАЛЬНОМУ ЗАКЛАДІ «МЕРЕФ'ЯНСЬКА ЗАГАЛЬНООСВІТНЯ ШКОЛА І-ІІІ СТУПЕНІВ №6»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1" descr="Спортплощадка 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3168650" cy="208915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4820" name="Рисунок 3" descr="музей-проек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431800" y="4035425"/>
            <a:ext cx="3060700" cy="24050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4821" name="Picture 2" descr="img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700213"/>
            <a:ext cx="1512887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1682750"/>
            <a:ext cx="16414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0" y="4351338"/>
            <a:ext cx="15097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4341813"/>
            <a:ext cx="1550987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97300" y="1682750"/>
            <a:ext cx="159226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8538" y="2276475"/>
            <a:ext cx="4968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0" y="422275"/>
            <a:ext cx="8575675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Автор: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           Босняк Захар,  учень  9 класу КОМУНАЛЬНОГО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           ЗАКЛАДУ  «МЕРЕФ'ЯНСЬКА ЗАГАЛЬНООСВІТНЯ ШКОЛА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           І-ІІІ СТУПЕНІВ №6»  МЕРЕФ'ЯНСЬКОЇ МІСЬКОЇ РАДИ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           ХАРКІВСЬКОЇ ОБЛАСТІ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Керівник: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     Терещенко Олена Леонідівна, вчитель історії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     КЗ «МЕРЕФ'ЯНСЬКА ЗАГАЛЬНООСВІТНЯ ШКОЛА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     І-ІІІ СТУПЕНІВ №6» МЕРЕФ'ЯНСЬКОЇ МІСЬКОЇ РАДИ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     ХАРКІВСЬКОЇ ОБЛАСТІ</a:t>
            </a:r>
          </a:p>
        </p:txBody>
      </p:sp>
      <p:pic>
        <p:nvPicPr>
          <p:cNvPr id="3" name="Рисунок 2" descr="H:\фото\нагородження 2020\P00311-09285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03648" y="896143"/>
            <a:ext cx="1602110" cy="2748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ÐÐ°ÑÑÐ¸Ð½ÐºÐ¸ Ð¿Ð¾ Ð·Ð°Ð¿ÑÐ¾ÑÑ ÑÐ¾ÑÐ¾ Ð¼ÑÑÑÐ° Ð¼ÐµÑÐµÑ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16113"/>
            <a:ext cx="3582987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4002088" y="188913"/>
            <a:ext cx="4962525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uk-UA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Актуальність теми</a:t>
            </a:r>
            <a:r>
              <a:rPr lang="uk-UA" altLang="ru-RU" sz="20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полягає в тому, що будівництво України як незалежної і суверенної держави супроводжується процесом формування національно-культурної свідомості. Тому постійно зростає інтерес до історії  рідного кра</a:t>
            </a: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ю.</a:t>
            </a:r>
          </a:p>
          <a:p>
            <a:pPr algn="just" eaLnBrk="1" hangingPunct="1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uk-UA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Метою  роботи є </a:t>
            </a:r>
            <a:r>
              <a:rPr lang="uk-UA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поповнення історико-краєзнавчого шкільного музею світлинами різного часу і створення інтерактивної тематичної екскурсії історико-архітектурними пам’ятками міста Мерефи</a:t>
            </a: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uk-UA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Об'єкт дослідження  </a:t>
            </a:r>
            <a:r>
              <a:rPr lang="uk-UA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історико-архітектурні пам’ятки міста Мерефи.</a:t>
            </a:r>
          </a:p>
          <a:p>
            <a:pPr algn="just" eaLnBrk="1" hangingPunct="1"/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uk-UA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 дослідження </a:t>
            </a:r>
            <a:r>
              <a:rPr lang="uk-UA" altLang="ru-RU" sz="2000" b="1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історія </a:t>
            </a:r>
          </a:p>
          <a:p>
            <a:pPr algn="just" eaLnBrk="1" hangingPunct="1"/>
            <a:r>
              <a:rPr lang="uk-UA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Походження історико-архітектурних об’єктів міста Мерефи.</a:t>
            </a:r>
            <a:endParaRPr lang="ru-RU" alt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Shape 100" descr="карта 1.jpe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65175"/>
            <a:ext cx="8547100" cy="584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1" name="Shape 101"/>
          <p:cNvCxnSpPr/>
          <p:nvPr/>
        </p:nvCxnSpPr>
        <p:spPr>
          <a:xfrm>
            <a:off x="5483225" y="1916113"/>
            <a:ext cx="914400" cy="914400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228600" dir="2700000" sy="89999">
              <a:srgbClr val="000000">
                <a:alpha val="25490"/>
              </a:srgbClr>
            </a:outerShdw>
          </a:effectLst>
        </p:spPr>
      </p:cxnSp>
      <p:sp>
        <p:nvSpPr>
          <p:cNvPr id="6150" name="Shape 102"/>
          <p:cNvSpPr txBox="1">
            <a:spLocks noChangeArrowheads="1"/>
          </p:cNvSpPr>
          <p:nvPr/>
        </p:nvSpPr>
        <p:spPr bwMode="auto">
          <a:xfrm>
            <a:off x="4013200" y="1341438"/>
            <a:ext cx="2516188" cy="4619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rgbClr val="7E4E99"/>
              </a:buClr>
              <a:buSzPts val="2400"/>
              <a:buFont typeface="Times New Roman" pitchFamily="18" charset="0"/>
              <a:buNone/>
              <a:defRPr/>
            </a:pPr>
            <a:r>
              <a:rPr lang="uk-UA" altLang="ru-RU" sz="2400" b="1" dirty="0" smtClean="0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</a:t>
            </a:r>
            <a:r>
              <a:rPr lang="en-US" altLang="ru-RU" sz="2400" b="1" dirty="0" err="1" smtClean="0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лобода</a:t>
            </a:r>
            <a:r>
              <a:rPr lang="en-US" altLang="ru-RU" sz="2400" b="1" dirty="0" smtClean="0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ru-RU" sz="2400" b="1" dirty="0" err="1">
                <a:solidFill>
                  <a:srgbClr val="7E4E99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Мерефа</a:t>
            </a:r>
            <a:endParaRPr lang="ru-RU" altLang="ru-RU" sz="1800" dirty="0"/>
          </a:p>
        </p:txBody>
      </p:sp>
      <p:pic>
        <p:nvPicPr>
          <p:cNvPr id="6151" name="Shape 103" descr="http://klin-demianovo.ru/wp-content/uploads/2012/05/img.jpg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414944"/>
            <a:ext cx="2785930" cy="2228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Shape 104"/>
          <p:cNvSpPr txBox="1"/>
          <p:nvPr/>
        </p:nvSpPr>
        <p:spPr>
          <a:xfrm>
            <a:off x="179388" y="142875"/>
            <a:ext cx="8856662" cy="1323975"/>
          </a:xfrm>
          <a:prstGeom prst="rect">
            <a:avLst/>
          </a:prstGeom>
          <a:noFill/>
          <a:ln>
            <a:noFill/>
          </a:ln>
          <a:effectLst>
            <a:outerShdw blurRad="63500" dist="38100" dir="2700000">
              <a:srgbClr val="000000">
                <a:alpha val="39607"/>
              </a:srgbClr>
            </a:outerShdw>
          </a:effec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7E4E99"/>
              </a:buClr>
              <a:buSzPts val="4000"/>
              <a:buFont typeface="Arial" charset="0"/>
              <a:buNone/>
              <a:defRPr/>
            </a:pPr>
            <a:r>
              <a:rPr lang="en-US" alt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Слобожанщина</a:t>
            </a:r>
            <a:r>
              <a:rPr lang="en-US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alt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на</a:t>
            </a:r>
            <a:r>
              <a:rPr lang="en-US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alt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карті</a:t>
            </a:r>
            <a:r>
              <a:rPr lang="en-US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alt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України</a:t>
            </a:r>
            <a:endParaRPr lang="ru-RU" alt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:\TEЛ\конкурси\2017-2018\слобожанські читання\2017-2018\Евтушенко\вид Мерефы.bmp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16443" y="2811032"/>
            <a:ext cx="1162364" cy="1819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525" y="692150"/>
            <a:ext cx="3281363" cy="7778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 Івану Сірку</a:t>
            </a:r>
            <a:br>
              <a:rPr lang="uk-UA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центрі міста    </a:t>
            </a:r>
            <a:r>
              <a:rPr lang="uk-UA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Мерефа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7475" y="173038"/>
            <a:ext cx="4322763" cy="32400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644900"/>
            <a:ext cx="4578350" cy="3097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81" name="Прямоугольник 2"/>
          <p:cNvSpPr>
            <a:spLocks noChangeArrowheads="1"/>
          </p:cNvSpPr>
          <p:nvPr/>
        </p:nvSpPr>
        <p:spPr bwMode="auto">
          <a:xfrm>
            <a:off x="179388" y="4365625"/>
            <a:ext cx="4105275" cy="11699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Блок поштових марок «Козацька </a:t>
            </a:r>
            <a:r>
              <a:rPr lang="uk-UA" alt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</a:t>
            </a:r>
            <a:r>
              <a:rPr lang="uk-UA" alt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alt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на».</a:t>
            </a:r>
          </a:p>
          <a:p>
            <a:pPr algn="ctr" eaLnBrk="1" hangingPunct="1"/>
            <a:r>
              <a:rPr lang="uk-UA" alt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2006 рік.</a:t>
            </a:r>
            <a:endParaRPr lang="ru-RU" altLang="ru-RU" sz="1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uk-UA" altLang="ru-RU" sz="1400">
                <a:latin typeface="Times New Roman" pitchFamily="18" charset="0"/>
                <a:cs typeface="Times New Roman" pitchFamily="18" charset="0"/>
              </a:rPr>
              <a:t>[Матеріал Донцова Ю.В., вчителя комунального закладу «Мереф’янська загальноосвітня  </a:t>
            </a:r>
          </a:p>
          <a:p>
            <a:pPr algn="ctr" eaLnBrk="1" hangingPunct="1"/>
            <a:r>
              <a:rPr lang="uk-UA" altLang="ru-RU" sz="1400">
                <a:latin typeface="Times New Roman" pitchFamily="18" charset="0"/>
                <a:cs typeface="Times New Roman" pitchFamily="18" charset="0"/>
              </a:rPr>
              <a:t>школа І-ІІІ ступенів №4]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325" y="211138"/>
            <a:ext cx="8261350" cy="7921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Церква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Різдва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Пресвятої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Богородиці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МЕРЕФІ (1795)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4048" y="1052736"/>
            <a:ext cx="3888432" cy="3528391"/>
          </a:xfrm>
          <a:effectLst>
            <a:softEdge rad="112500"/>
          </a:effectLst>
        </p:spPr>
      </p:pic>
      <p:pic>
        <p:nvPicPr>
          <p:cNvPr id="10242" name="Picture 2" descr="F:\TEЛ\конкурси\2018-2019\конференция в пединституте\1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179388" y="1412875"/>
            <a:ext cx="2225675" cy="372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TEЛ\конкурси\2018-2019\конференция в пединституте\0023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2295525" y="1412875"/>
            <a:ext cx="2276475" cy="372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724400"/>
            <a:ext cx="2951162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88" y="260350"/>
            <a:ext cx="6588125" cy="12811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ЗАЛІЗНИЧНИЙ Вокзал Мерефи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Picture 2" descr="I:\музей\краєзнавство\мерефа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908050"/>
            <a:ext cx="6767513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58750"/>
            <a:ext cx="7019925" cy="12811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Будівля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алізничного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училища, 1906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27652" name="Объект 3"/>
          <p:cNvGraphicFramePr>
            <a:graphicFrameLocks/>
          </p:cNvGraphicFramePr>
          <p:nvPr/>
        </p:nvGraphicFramePr>
        <p:xfrm>
          <a:off x="4665663" y="2060575"/>
          <a:ext cx="4276725" cy="2838450"/>
        </p:xfrm>
        <a:graphic>
          <a:graphicData uri="http://schemas.openxmlformats.org/presentationml/2006/ole">
            <p:oleObj spid="_x0000_s27652" name="Картинка" r:id="rId3" imgW="0" imgH="0" progId="StaticMetafile">
              <p:embed/>
            </p:oleObj>
          </a:graphicData>
        </a:graphic>
      </p:graphicFrame>
      <p:sp>
        <p:nvSpPr>
          <p:cNvPr id="27653" name="Прямоугольник 4"/>
          <p:cNvSpPr>
            <a:spLocks noChangeArrowheads="1"/>
          </p:cNvSpPr>
          <p:nvPr/>
        </p:nvSpPr>
        <p:spPr bwMode="auto">
          <a:xfrm>
            <a:off x="4787900" y="5084763"/>
            <a:ext cx="4032250" cy="523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Будівля Залізничного училища. </a:t>
            </a:r>
          </a:p>
          <a:p>
            <a:pPr algn="ctr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Станція Мерефа. </a:t>
            </a:r>
          </a:p>
        </p:txBody>
      </p:sp>
      <p:pic>
        <p:nvPicPr>
          <p:cNvPr id="12291" name="Picture 3" descr="F:\TEЛ\конкурси\2018-2019\конференция в пединституте\воронов\Ж-д вокзал в Мерефе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275" y="3933825"/>
            <a:ext cx="4132263" cy="2633663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655" name="Объект 5"/>
          <p:cNvGraphicFramePr>
            <a:graphicFrameLocks/>
          </p:cNvGraphicFramePr>
          <p:nvPr/>
        </p:nvGraphicFramePr>
        <p:xfrm>
          <a:off x="395288" y="1341438"/>
          <a:ext cx="4176712" cy="2447925"/>
        </p:xfrm>
        <a:graphic>
          <a:graphicData uri="http://schemas.openxmlformats.org/presentationml/2006/ole">
            <p:oleObj spid="_x0000_s27655" name="Картинка" r:id="rId5" imgW="0" imgH="0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Documents and Settings\user\Мои документы\Мои рисунки\MP Navigator\2010_02_01\IMоG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168352" cy="4935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412875"/>
            <a:ext cx="4402137" cy="467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0338" y="188913"/>
            <a:ext cx="46450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МЕРЕФ'ЯНСЬКА СКЛЯНА КОМПАНІЯ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516</TotalTime>
  <Words>304</Words>
  <Application>Microsoft Office PowerPoint</Application>
  <PresentationFormat>Экран (4:3)</PresentationFormat>
  <Paragraphs>65</Paragraphs>
  <Slides>16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Century Gothic</vt:lpstr>
      <vt:lpstr>Arial</vt:lpstr>
      <vt:lpstr>Wingdings 3</vt:lpstr>
      <vt:lpstr>Calibri</vt:lpstr>
      <vt:lpstr>Times New Roman</vt:lpstr>
      <vt:lpstr>Batang</vt:lpstr>
      <vt:lpstr>Georgia</vt:lpstr>
      <vt:lpstr>Легкий дым</vt:lpstr>
      <vt:lpstr>Picture (Metafile)</vt:lpstr>
      <vt:lpstr>Всеукраїнський інтерактивний конкурс “МАН-ЮНІОР ДОСЛІДНИК” </vt:lpstr>
      <vt:lpstr>Слайд 2</vt:lpstr>
      <vt:lpstr>Слайд 3</vt:lpstr>
      <vt:lpstr>Слайд 4</vt:lpstr>
      <vt:lpstr>Пам'ятник Івану Сірку  в центрі міста    Мерефа</vt:lpstr>
      <vt:lpstr>Церква Різдва Пресвятої Богородиці  в МЕРЕФІ (1795)</vt:lpstr>
      <vt:lpstr>ЗАЛІЗНИЧНИЙ Вокзал Мерефи</vt:lpstr>
      <vt:lpstr>Будівля Залізничного училища, 1906 рік</vt:lpstr>
      <vt:lpstr>Слайд 9</vt:lpstr>
      <vt:lpstr>Слайд 10</vt:lpstr>
      <vt:lpstr>БЕЛЬГІЙСЬКИЙ БУДИНОК</vt:lpstr>
      <vt:lpstr>МЕРЕФ′ЯНСЬКА СПІЛКА СПОЖИВАЧІВ</vt:lpstr>
      <vt:lpstr>Слайд 13</vt:lpstr>
      <vt:lpstr>Початкове земське змішане  училище, 1906  (нині  корпус Мереф'янської ЦРБ, по вулиці   Дніпровська)</vt:lpstr>
      <vt:lpstr>ІСТОРИКО-КРАЄЗНАВЧИЙ МУЗЕЙ ПРИ КОМУНАЛЬНОМУ ЗАКЛАДІ «МЕРЕФ'ЯНСЬКА ЗАГАЛЬНООСВІТНЯ ШКОЛА І-ІІІ СТУПЕНІВ №6»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цікава прогулянка    Мерефа - база українських козаків</dc:title>
  <dc:creator>Admin</dc:creator>
  <cp:lastModifiedBy>ИРА</cp:lastModifiedBy>
  <cp:revision>52</cp:revision>
  <dcterms:created xsi:type="dcterms:W3CDTF">2019-04-08T19:02:13Z</dcterms:created>
  <dcterms:modified xsi:type="dcterms:W3CDTF">2021-04-25T15:55:23Z</dcterms:modified>
</cp:coreProperties>
</file>