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7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060848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Реконструкція  в домашніх УМОВАХ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861048"/>
            <a:ext cx="7200800" cy="2232248"/>
          </a:xfrm>
        </p:spPr>
        <p:txBody>
          <a:bodyPr>
            <a:normAutofit fontScale="25000" lnSpcReduction="20000"/>
          </a:bodyPr>
          <a:lstStyle/>
          <a:p>
            <a:endParaRPr lang="uk-UA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20000"/>
              </a:lnSpc>
              <a:spcBef>
                <a:spcPct val="50000"/>
              </a:spcBef>
              <a:buClr>
                <a:srgbClr val="5A5155"/>
              </a:buClr>
              <a:buSzPct val="130000"/>
            </a:pPr>
            <a:r>
              <a:rPr lang="ru-RU" altLang="ru-RU" sz="5600" b="1" u="sng" dirty="0">
                <a:solidFill>
                  <a:schemeClr val="tx1"/>
                </a:solidFill>
              </a:rPr>
              <a:t>Р</a:t>
            </a:r>
            <a:r>
              <a:rPr lang="uk-UA" altLang="ru-RU" sz="5600" b="1" u="sng" dirty="0" err="1">
                <a:solidFill>
                  <a:schemeClr val="tx1"/>
                </a:solidFill>
              </a:rPr>
              <a:t>оботу</a:t>
            </a:r>
            <a:r>
              <a:rPr lang="uk-UA" altLang="ru-RU" sz="5600" b="1" u="sng" dirty="0">
                <a:solidFill>
                  <a:schemeClr val="tx1"/>
                </a:solidFill>
              </a:rPr>
              <a:t> виконав</a:t>
            </a:r>
            <a:r>
              <a:rPr lang="uk-UA" altLang="ru-RU" sz="5600" b="1" u="sng" dirty="0">
                <a:solidFill>
                  <a:schemeClr val="tx1"/>
                </a:solidFill>
                <a:cs typeface="Times New Roman" pitchFamily="18" charset="0"/>
              </a:rPr>
              <a:t>:</a:t>
            </a:r>
            <a:r>
              <a:rPr lang="uk-UA" altLang="ru-RU" sz="56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uk-UA" altLang="ru-RU" sz="5600" b="1" dirty="0">
                <a:solidFill>
                  <a:schemeClr val="tx1"/>
                </a:solidFill>
              </a:rPr>
              <a:t>     </a:t>
            </a:r>
            <a:r>
              <a:rPr lang="uk-UA" altLang="ru-RU" sz="5600" b="1" dirty="0" err="1" smtClean="0">
                <a:solidFill>
                  <a:schemeClr val="tx1"/>
                </a:solidFill>
              </a:rPr>
              <a:t>Андрішко</a:t>
            </a:r>
            <a:r>
              <a:rPr lang="uk-UA" altLang="ru-RU" sz="5600" b="1" dirty="0" smtClean="0">
                <a:solidFill>
                  <a:schemeClr val="tx1"/>
                </a:solidFill>
              </a:rPr>
              <a:t> Михайло Михайлович, </a:t>
            </a:r>
            <a:r>
              <a:rPr lang="uk-UA" altLang="ru-RU" sz="5600" b="1" dirty="0">
                <a:solidFill>
                  <a:schemeClr val="tx1"/>
                </a:solidFill>
                <a:cs typeface="Times New Roman" pitchFamily="18" charset="0"/>
              </a:rPr>
              <a:t>учень </a:t>
            </a:r>
            <a:r>
              <a:rPr lang="uk-UA" altLang="ru-RU" sz="5600" b="1" dirty="0" smtClean="0">
                <a:solidFill>
                  <a:schemeClr val="tx1"/>
                </a:solidFill>
                <a:cs typeface="Times New Roman" pitchFamily="18" charset="0"/>
              </a:rPr>
              <a:t>8 </a:t>
            </a:r>
            <a:r>
              <a:rPr lang="uk-UA" altLang="ru-RU" sz="5600" b="1" dirty="0">
                <a:solidFill>
                  <a:schemeClr val="tx1"/>
                </a:solidFill>
                <a:cs typeface="Times New Roman" pitchFamily="18" charset="0"/>
              </a:rPr>
              <a:t>класу комунального закладу «</a:t>
            </a:r>
            <a:r>
              <a:rPr lang="uk-UA" altLang="ru-RU" sz="5600" b="1" dirty="0">
                <a:solidFill>
                  <a:schemeClr val="tx1"/>
                </a:solidFill>
              </a:rPr>
              <a:t>Устинівське навчально-виховне об'єднання «Загальноосвітня школа І-ІІІ ступенів» Устинівської </a:t>
            </a:r>
            <a:r>
              <a:rPr lang="uk-UA" altLang="ru-RU" sz="5600" b="1" dirty="0" smtClean="0">
                <a:solidFill>
                  <a:schemeClr val="tx1"/>
                </a:solidFill>
              </a:rPr>
              <a:t>селищної ради»</a:t>
            </a:r>
            <a:endParaRPr lang="ru-RU" altLang="ru-RU" sz="5600" b="1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  <a:spcBef>
                <a:spcPct val="50000"/>
              </a:spcBef>
              <a:buClr>
                <a:srgbClr val="5A5155"/>
              </a:buClr>
              <a:buSzPct val="130000"/>
            </a:pPr>
            <a:r>
              <a:rPr lang="uk-UA" altLang="ru-RU" sz="5600" b="1" u="sng" dirty="0">
                <a:solidFill>
                  <a:schemeClr val="tx1"/>
                </a:solidFill>
                <a:cs typeface="Times New Roman" pitchFamily="18" charset="0"/>
              </a:rPr>
              <a:t>Керівник</a:t>
            </a:r>
            <a:r>
              <a:rPr lang="uk-UA" altLang="ru-RU" sz="5600" b="1" u="sng" dirty="0">
                <a:solidFill>
                  <a:schemeClr val="tx1"/>
                </a:solidFill>
              </a:rPr>
              <a:t> </a:t>
            </a:r>
            <a:r>
              <a:rPr lang="uk-UA" altLang="ru-RU" sz="5600" b="1" u="sng" dirty="0" err="1">
                <a:solidFill>
                  <a:schemeClr val="tx1"/>
                </a:solidFill>
              </a:rPr>
              <a:t>проєкту</a:t>
            </a:r>
            <a:r>
              <a:rPr lang="uk-UA" altLang="ru-RU" sz="5600" b="1" u="sng" dirty="0">
                <a:solidFill>
                  <a:schemeClr val="tx1"/>
                </a:solidFill>
                <a:cs typeface="Times New Roman" pitchFamily="18" charset="0"/>
              </a:rPr>
              <a:t>:</a:t>
            </a:r>
            <a:r>
              <a:rPr lang="ru-RU" altLang="ru-RU" sz="5600" b="1" dirty="0">
                <a:solidFill>
                  <a:schemeClr val="tx1"/>
                </a:solidFill>
              </a:rPr>
              <a:t> </a:t>
            </a:r>
            <a:r>
              <a:rPr lang="uk-UA" altLang="ru-RU" sz="5600" b="1" dirty="0">
                <a:solidFill>
                  <a:schemeClr val="tx1"/>
                </a:solidFill>
              </a:rPr>
              <a:t>      Олійник Ольга Миколаївна</a:t>
            </a:r>
            <a:r>
              <a:rPr lang="uk-UA" altLang="ru-RU" sz="5600" b="1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uk-UA" sz="5600" b="1" dirty="0">
                <a:solidFill>
                  <a:schemeClr val="tx1"/>
                </a:solidFill>
              </a:rPr>
              <a:t>вчитель математики, інформатики комунального закладу «Устинівське навчально-виховне об'єднання «Загальноосвітня школа І-ІІІ ступенів» Устинівської </a:t>
            </a:r>
            <a:r>
              <a:rPr lang="uk-UA" sz="5600" b="1" dirty="0" smtClean="0">
                <a:solidFill>
                  <a:schemeClr val="tx1"/>
                </a:solidFill>
              </a:rPr>
              <a:t>селищної ради», </a:t>
            </a:r>
            <a:r>
              <a:rPr lang="uk-UA" sz="5600" b="1" dirty="0">
                <a:solidFill>
                  <a:schemeClr val="tx1"/>
                </a:solidFill>
              </a:rPr>
              <a:t>керівник секції «Науково-технічна творчість та винахідництво» Кіровоградської Малої академії наук учнівської </a:t>
            </a:r>
            <a:r>
              <a:rPr lang="uk-UA" sz="5600" b="1" dirty="0" smtClean="0">
                <a:solidFill>
                  <a:schemeClr val="tx1"/>
                </a:solidFill>
              </a:rPr>
              <a:t>молоді</a:t>
            </a:r>
            <a:endParaRPr lang="uk-UA" sz="5600" b="1" dirty="0">
              <a:solidFill>
                <a:schemeClr val="tx1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1</a:t>
            </a:fld>
            <a:endParaRPr lang="uk-UA"/>
          </a:p>
        </p:txBody>
      </p:sp>
      <p:sp>
        <p:nvSpPr>
          <p:cNvPr id="5" name="Прямокутник 4"/>
          <p:cNvSpPr/>
          <p:nvPr/>
        </p:nvSpPr>
        <p:spPr>
          <a:xfrm>
            <a:off x="1475656" y="141277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номінація “Технік  - Юніор”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95536" y="461616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latin typeface="Monotype Corsiva" pitchFamily="66" charset="0"/>
              </a:rPr>
              <a:t>Всеукраїнський інтерактивний конкурс юних винахідників </a:t>
            </a:r>
            <a:r>
              <a:rPr lang="uk-UA" sz="2000" b="1" i="1" dirty="0" smtClean="0">
                <a:latin typeface="Monotype Corsiva" pitchFamily="66" charset="0"/>
              </a:rPr>
              <a:t>“</a:t>
            </a:r>
          </a:p>
          <a:p>
            <a:pPr algn="ctr"/>
            <a:r>
              <a:rPr lang="uk-UA" sz="2000" b="1" i="1" dirty="0" smtClean="0">
                <a:latin typeface="Monotype Corsiva" pitchFamily="66" charset="0"/>
              </a:rPr>
              <a:t>МАН- Юніор  </a:t>
            </a:r>
            <a:r>
              <a:rPr lang="uk-UA" sz="2000" b="1" i="1" dirty="0">
                <a:latin typeface="Monotype Corsiva" pitchFamily="66" charset="0"/>
              </a:rPr>
              <a:t>Дослідник – </a:t>
            </a:r>
            <a:r>
              <a:rPr lang="uk-UA" sz="2000" b="1" i="1" dirty="0" smtClean="0">
                <a:latin typeface="Monotype Corsiva" pitchFamily="66" charset="0"/>
              </a:rPr>
              <a:t>2021”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8605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Результат не гірший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31" y="1673225"/>
            <a:ext cx="3538537" cy="4718050"/>
          </a:xfrm>
        </p:spPr>
      </p:pic>
      <p:pic>
        <p:nvPicPr>
          <p:cNvPr id="6" name="Місце для вмісту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642576"/>
            <a:ext cx="4038600" cy="2779348"/>
          </a:xfrm>
        </p:spPr>
      </p:pic>
    </p:spTree>
    <p:extLst>
      <p:ext uri="{BB962C8B-B14F-4D97-AF65-F5344CB8AC3E}">
        <p14:creationId xmlns:p14="http://schemas.microsoft.com/office/powerpoint/2010/main" val="223555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ВИСНОВКИ:</a:t>
            </a:r>
            <a:endParaRPr lang="uk-UA" b="1" dirty="0"/>
          </a:p>
        </p:txBody>
      </p:sp>
      <p:sp>
        <p:nvSpPr>
          <p:cNvPr id="4" name="Прямокутник 3"/>
          <p:cNvSpPr/>
          <p:nvPr/>
        </p:nvSpPr>
        <p:spPr>
          <a:xfrm>
            <a:off x="1691680" y="2420888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своєї роботи ми обрали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суху суміш «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Мівіна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дерев'яну тирсу і клей.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нашій роботі пропонується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реконструкції дефектів меблів в домашніх умовах.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763688" y="357301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проведений порівняльний результат роботи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 наповнювачами, клеями.   </a:t>
            </a:r>
            <a:endParaRPr lang="uk-UA" dirty="0"/>
          </a:p>
        </p:txBody>
      </p:sp>
      <p:sp>
        <p:nvSpPr>
          <p:cNvPr id="6" name="Прямокутник 5"/>
          <p:cNvSpPr/>
          <p:nvPr/>
        </p:nvSpPr>
        <p:spPr>
          <a:xfrm>
            <a:off x="1763688" y="4239772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нашої розробки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реконструювати меблі, сантехніку з дотриманням правил техніки безпеки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власноруч в домашніх умовах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6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ПРОЄКТА: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buNone/>
            </a:pPr>
            <a:r>
              <a:rPr lang="uk-UA" spc="-30" dirty="0" smtClean="0">
                <a:cs typeface="Times New Roman" pitchFamily="18" charset="0"/>
              </a:rPr>
              <a:t>Реконструювати в домашніх умовах зіпсовані меблі, сантехніку.</a:t>
            </a:r>
            <a:endParaRPr lang="ru-RU" spc="-3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7030A0"/>
                </a:solidFill>
              </a:rPr>
              <a:t>    </a:t>
            </a:r>
            <a:r>
              <a:rPr 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 дослідження: </a:t>
            </a:r>
            <a:r>
              <a:rPr lang="uk-UA" spc="-30" dirty="0" smtClean="0">
                <a:cs typeface="Times New Roman" pitchFamily="18" charset="0"/>
              </a:rPr>
              <a:t>процес </a:t>
            </a:r>
            <a:r>
              <a:rPr lang="uk-UA" spc="-30" dirty="0">
                <a:cs typeface="Times New Roman" pitchFamily="18" charset="0"/>
              </a:rPr>
              <a:t>виготовлення </a:t>
            </a:r>
            <a:r>
              <a:rPr lang="uk-UA" spc="-30" dirty="0" smtClean="0">
                <a:cs typeface="Times New Roman" pitchFamily="18" charset="0"/>
              </a:rPr>
              <a:t>безпечної суміші для реконструкції.</a:t>
            </a:r>
          </a:p>
          <a:p>
            <a:pPr marL="0" indent="0">
              <a:buNone/>
            </a:pPr>
            <a:r>
              <a:rPr lang="uk-UA" b="1" spc="-30" dirty="0" smtClean="0">
                <a:solidFill>
                  <a:srgbClr val="7030A0"/>
                </a:solidFill>
                <a:cs typeface="Times New Roman" pitchFamily="18" charset="0"/>
              </a:rPr>
              <a:t>    </a:t>
            </a:r>
            <a:r>
              <a:rPr lang="uk-UA" b="1" spc="-3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Предмет дослідження: </a:t>
            </a:r>
            <a:r>
              <a:rPr lang="uk-UA" spc="-30" dirty="0" smtClean="0">
                <a:cs typeface="Times New Roman" pitchFamily="18" charset="0"/>
              </a:rPr>
              <a:t>органічні та неорганічні речовини та їх взаємодія з клеєм.</a:t>
            </a:r>
          </a:p>
          <a:p>
            <a:pPr marL="0" indent="0">
              <a:buNone/>
            </a:pPr>
            <a:r>
              <a:rPr lang="uk-UA" spc="-30" dirty="0" smtClean="0">
                <a:cs typeface="Times New Roman" pitchFamily="18" charset="0"/>
              </a:rPr>
              <a:t>    </a:t>
            </a:r>
            <a:r>
              <a:rPr lang="uk-UA" b="1" spc="-3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Поштовхом</a:t>
            </a:r>
            <a:r>
              <a:rPr lang="uk-UA" spc="-30" dirty="0" smtClean="0">
                <a:cs typeface="Times New Roman" pitchFamily="18" charset="0"/>
              </a:rPr>
              <a:t> до виконання даного </a:t>
            </a:r>
            <a:r>
              <a:rPr lang="uk-UA" spc="-30" dirty="0" err="1" smtClean="0">
                <a:cs typeface="Times New Roman" pitchFamily="18" charset="0"/>
              </a:rPr>
              <a:t>проєкту</a:t>
            </a:r>
            <a:r>
              <a:rPr lang="uk-UA" spc="-30" dirty="0" smtClean="0">
                <a:cs typeface="Times New Roman" pitchFamily="18" charset="0"/>
              </a:rPr>
              <a:t> стало в</a:t>
            </a:r>
            <a:r>
              <a:rPr lang="uk-UA" dirty="0" smtClean="0"/>
              <a:t>ідео </a:t>
            </a:r>
            <a:r>
              <a:rPr lang="uk-UA" dirty="0"/>
              <a:t>відновлення раковини </a:t>
            </a:r>
            <a:r>
              <a:rPr lang="uk-UA" dirty="0" smtClean="0"/>
              <a:t>своїми руками, яке </a:t>
            </a:r>
            <a:r>
              <a:rPr lang="uk-UA" dirty="0"/>
              <a:t>здивувало мільйони </a:t>
            </a:r>
            <a:r>
              <a:rPr lang="uk-UA" dirty="0" smtClean="0"/>
              <a:t>людей.</a:t>
            </a:r>
            <a:endParaRPr lang="ru-RU" spc="-3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3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99592" y="1268760"/>
            <a:ext cx="7571184" cy="4857403"/>
          </a:xfrm>
        </p:spPr>
        <p:txBody>
          <a:bodyPr>
            <a:normAutofit fontScale="85000" lnSpcReduction="20000"/>
          </a:bodyPr>
          <a:lstStyle/>
          <a:p>
            <a:pPr indent="0" algn="just">
              <a:lnSpc>
                <a:spcPts val="3000"/>
              </a:lnSpc>
              <a:buNone/>
            </a:pPr>
            <a:r>
              <a:rPr lang="uk-UA" sz="51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Практичне значення роботи </a:t>
            </a:r>
            <a:r>
              <a:rPr lang="uk-UA" dirty="0" smtClean="0">
                <a:cs typeface="Times New Roman" pitchFamily="18" charset="0"/>
              </a:rPr>
              <a:t>полягає </a:t>
            </a:r>
            <a:r>
              <a:rPr lang="uk-UA" dirty="0" smtClean="0"/>
              <a:t>у </a:t>
            </a:r>
            <a:r>
              <a:rPr lang="uk-UA" dirty="0"/>
              <a:t>створенні безпечної, міцної суміші для реконструкції сантехніки, виробів з дерева в домашніх умовах</a:t>
            </a:r>
            <a:r>
              <a:rPr lang="uk-UA" dirty="0" smtClean="0"/>
              <a:t>.</a:t>
            </a:r>
            <a:endParaRPr lang="uk-UA" dirty="0">
              <a:cs typeface="Times New Roman" pitchFamily="18" charset="0"/>
            </a:endParaRPr>
          </a:p>
          <a:p>
            <a:pPr indent="0">
              <a:lnSpc>
                <a:spcPts val="3000"/>
              </a:lnSpc>
              <a:buNone/>
            </a:pPr>
            <a:r>
              <a:rPr lang="uk-UA" sz="51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uk-UA" sz="5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1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дослідження: 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/>
              <a:t>проаналізувати властивості вермішелі, </a:t>
            </a:r>
            <a:r>
              <a:rPr lang="uk-UA" dirty="0" smtClean="0"/>
              <a:t>клею </a:t>
            </a:r>
            <a:r>
              <a:rPr lang="uk-UA" dirty="0"/>
              <a:t>та їх поєднання; </a:t>
            </a:r>
          </a:p>
          <a:p>
            <a:r>
              <a:rPr lang="uk-UA" dirty="0"/>
              <a:t>розглянути технологію реконструкції сантехніки, пошкоджених ділянок меблів в домашніх умовах із дотриманням всіх правил безпечного поводження; </a:t>
            </a:r>
          </a:p>
          <a:p>
            <a:r>
              <a:rPr lang="uk-UA" dirty="0"/>
              <a:t>запропонувати альтернативу заміни рослинних речовин на </a:t>
            </a:r>
            <a:r>
              <a:rPr lang="uk-UA" dirty="0" smtClean="0"/>
              <a:t>неорганічні при реконструкції; </a:t>
            </a:r>
            <a:endParaRPr lang="uk-UA" dirty="0"/>
          </a:p>
          <a:p>
            <a:r>
              <a:rPr lang="uk-UA" dirty="0"/>
              <a:t>обґрунтувати процес реконструкції;</a:t>
            </a:r>
          </a:p>
          <a:p>
            <a:r>
              <a:rPr lang="uk-UA" dirty="0"/>
              <a:t>визначити міцність, пружність отриманого зразка.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682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Обладнання для досліду №1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2448" cy="5001344"/>
          </a:xfrm>
        </p:spPr>
        <p:txBody>
          <a:bodyPr>
            <a:noAutofit/>
          </a:bodyPr>
          <a:lstStyle/>
          <a:p>
            <a:pPr marL="82296" indent="0">
              <a:lnSpc>
                <a:spcPct val="120000"/>
              </a:lnSpc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Міф чи реальність: реставрація меблів з допомогою вермішелі «</a:t>
            </a:r>
            <a:r>
              <a:rPr lang="uk-UA" sz="2400" b="1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Мівіна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» та клею.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Обладнання: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uk-UA" sz="1600" dirty="0" smtClean="0"/>
              <a:t>1) «</a:t>
            </a:r>
            <a:r>
              <a:rPr lang="uk-UA" sz="1600" dirty="0" err="1" smtClean="0"/>
              <a:t>Мівіна</a:t>
            </a:r>
            <a:r>
              <a:rPr lang="uk-UA" sz="1600" dirty="0" smtClean="0"/>
              <a:t>» - продукт швидкого приготування.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ru-RU" sz="1600" dirty="0" smtClean="0"/>
              <a:t>2) Клей </a:t>
            </a:r>
            <a:r>
              <a:rPr lang="ru-RU" sz="1600" dirty="0" err="1"/>
              <a:t>універсальний</a:t>
            </a:r>
            <a:r>
              <a:rPr lang="ru-RU" sz="1600" dirty="0"/>
              <a:t> </a:t>
            </a:r>
            <a:r>
              <a:rPr lang="ru-RU" sz="1600" dirty="0" err="1"/>
              <a:t>секундний</a:t>
            </a:r>
            <a:r>
              <a:rPr lang="ru-RU" sz="1600" dirty="0"/>
              <a:t> 505, на </a:t>
            </a:r>
            <a:r>
              <a:rPr lang="ru-RU" sz="1600" dirty="0" err="1"/>
              <a:t>основі</a:t>
            </a:r>
            <a:r>
              <a:rPr lang="ru-RU" sz="1600" dirty="0"/>
              <a:t> </a:t>
            </a:r>
            <a:r>
              <a:rPr lang="ru-RU" sz="1600" dirty="0" err="1"/>
              <a:t>цианакрилат</a:t>
            </a:r>
            <a:r>
              <a:rPr lang="ru-RU" sz="1600" dirty="0"/>
              <a:t>, суперклей, 20 </a:t>
            </a:r>
            <a:r>
              <a:rPr lang="ru-RU" sz="1600" dirty="0" smtClean="0"/>
              <a:t>г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ru-RU" sz="1600" dirty="0" smtClean="0">
                <a:cs typeface="Times New Roman" pitchFamily="18" charset="0"/>
              </a:rPr>
              <a:t>3) </a:t>
            </a:r>
            <a:r>
              <a:rPr lang="ru-RU" sz="1600" dirty="0" err="1" smtClean="0">
                <a:cs typeface="Times New Roman" pitchFamily="18" charset="0"/>
              </a:rPr>
              <a:t>Дошка</a:t>
            </a:r>
            <a:r>
              <a:rPr lang="ru-RU" sz="1600" dirty="0" smtClean="0">
                <a:cs typeface="Times New Roman" pitchFamily="18" charset="0"/>
              </a:rPr>
              <a:t> з </a:t>
            </a:r>
            <a:r>
              <a:rPr lang="ru-RU" sz="1600" dirty="0" err="1" smtClean="0">
                <a:cs typeface="Times New Roman" pitchFamily="18" charset="0"/>
              </a:rPr>
              <a:t>отвором</a:t>
            </a:r>
            <a:endParaRPr lang="ru-RU" sz="1600" dirty="0" smtClean="0">
              <a:cs typeface="Times New Roman" pitchFamily="18" charset="0"/>
            </a:endParaRPr>
          </a:p>
          <a:p>
            <a:pPr marL="82296" indent="0">
              <a:lnSpc>
                <a:spcPct val="120000"/>
              </a:lnSpc>
              <a:buNone/>
            </a:pPr>
            <a:r>
              <a:rPr lang="ru-RU" sz="1600" dirty="0" smtClean="0">
                <a:cs typeface="Times New Roman" pitchFamily="18" charset="0"/>
              </a:rPr>
              <a:t>4) </a:t>
            </a:r>
            <a:r>
              <a:rPr lang="ru-RU" sz="1600" dirty="0" err="1" smtClean="0">
                <a:cs typeface="Times New Roman" pitchFamily="18" charset="0"/>
              </a:rPr>
              <a:t>Наждачний</a:t>
            </a:r>
            <a:r>
              <a:rPr lang="ru-RU" sz="1600" dirty="0" smtClean="0">
                <a:cs typeface="Times New Roman" pitchFamily="18" charset="0"/>
              </a:rPr>
              <a:t> </a:t>
            </a:r>
            <a:r>
              <a:rPr lang="ru-RU" sz="1600" dirty="0" err="1" smtClean="0">
                <a:cs typeface="Times New Roman" pitchFamily="18" charset="0"/>
              </a:rPr>
              <a:t>папір</a:t>
            </a:r>
            <a:endParaRPr lang="uk-UA" sz="1600" dirty="0">
              <a:cs typeface="Times New Roman" pitchFamily="18" charset="0"/>
            </a:endParaRPr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231" y="1673225"/>
            <a:ext cx="3538537" cy="4718050"/>
          </a:xfrm>
        </p:spPr>
      </p:pic>
    </p:spTree>
    <p:extLst>
      <p:ext uri="{BB962C8B-B14F-4D97-AF65-F5344CB8AC3E}">
        <p14:creationId xmlns:p14="http://schemas.microsoft.com/office/powerpoint/2010/main" val="22029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Підготовка до експерименту</a:t>
            </a:r>
            <a:endParaRPr lang="uk-UA" b="1" dirty="0"/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17775"/>
            <a:ext cx="4038600" cy="3028950"/>
          </a:xfrm>
        </p:spPr>
      </p:pic>
      <p:pic>
        <p:nvPicPr>
          <p:cNvPr id="7" name="Місце для вмісту 6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31" y="1673225"/>
            <a:ext cx="3538537" cy="4718050"/>
          </a:xfrm>
        </p:spPr>
      </p:pic>
    </p:spTree>
    <p:extLst>
      <p:ext uri="{BB962C8B-B14F-4D97-AF65-F5344CB8AC3E}">
        <p14:creationId xmlns:p14="http://schemas.microsoft.com/office/powerpoint/2010/main" val="19046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Технологія реконструкції </a:t>
            </a:r>
            <a:endParaRPr lang="uk-UA" dirty="0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890709"/>
            <a:ext cx="4038600" cy="2283082"/>
          </a:xfrm>
        </p:spPr>
      </p:pic>
      <p:pic>
        <p:nvPicPr>
          <p:cNvPr id="7" name="Місце для вмісту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231" y="1673225"/>
            <a:ext cx="3538537" cy="4718050"/>
          </a:xfrm>
        </p:spPr>
      </p:pic>
    </p:spTree>
    <p:extLst>
      <p:ext uri="{BB962C8B-B14F-4D97-AF65-F5344CB8AC3E}">
        <p14:creationId xmlns:p14="http://schemas.microsoft.com/office/powerpoint/2010/main" val="11114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179736" y="1052736"/>
            <a:ext cx="7632848" cy="415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2800"/>
              </a:lnSpc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43247" y="803174"/>
            <a:ext cx="68407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 досліду №1</a:t>
            </a:r>
            <a:r>
              <a:rPr lang="ru-RU" spc="-1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-1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458" y="1844824"/>
            <a:ext cx="4205718" cy="46531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068960"/>
            <a:ext cx="4284115" cy="2967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772816"/>
            <a:ext cx="4147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Отвір в дошці заповнений сумішшю. </a:t>
            </a:r>
          </a:p>
          <a:p>
            <a:r>
              <a:rPr lang="uk-UA" dirty="0" smtClean="0"/>
              <a:t>Результат реставрації успішний.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272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Вермішель зроблена з муки, яка складається з рослинних речовин. Клей на основі</a:t>
            </a:r>
            <a:r>
              <a:rPr lang="ru-RU" dirty="0" smtClean="0"/>
              <a:t> </a:t>
            </a:r>
            <a:r>
              <a:rPr lang="ru-RU" dirty="0" err="1" smtClean="0"/>
              <a:t>цианакрилат</a:t>
            </a:r>
            <a:r>
              <a:rPr lang="ru-RU" dirty="0" smtClean="0"/>
              <a:t>. </a:t>
            </a:r>
            <a:r>
              <a:rPr lang="ru-RU" dirty="0" err="1" smtClean="0"/>
              <a:t>Між</a:t>
            </a:r>
            <a:r>
              <a:rPr lang="ru-RU" dirty="0" smtClean="0"/>
              <a:t> ними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екзотермічна</a:t>
            </a:r>
            <a:r>
              <a:rPr lang="ru-RU" dirty="0" smtClean="0"/>
              <a:t> </a:t>
            </a:r>
            <a:r>
              <a:rPr lang="ru-RU" dirty="0" err="1" smtClean="0"/>
              <a:t>реакція</a:t>
            </a:r>
            <a:r>
              <a:rPr lang="ru-RU" dirty="0" smtClean="0"/>
              <a:t> з </a:t>
            </a:r>
            <a:r>
              <a:rPr lang="ru-RU" dirty="0" err="1" smtClean="0"/>
              <a:t>виділенням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584003"/>
            <a:ext cx="3927614" cy="168999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«Підводні камені» досліду №1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310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Дослід №2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31" y="1673225"/>
            <a:ext cx="3538537" cy="4718050"/>
          </a:xfrm>
        </p:spPr>
      </p:pic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Замінимо наповнювач і використаємо дрібну тирсу для реконструкції отвору в дошці.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905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озорість">
  <a:themeElements>
    <a:clrScheme name="Прозорі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ична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розорі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305</TotalTime>
  <Words>407</Words>
  <Application>Microsoft Office PowerPoint</Application>
  <PresentationFormat>Екран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Прозорість</vt:lpstr>
      <vt:lpstr>Реконструкція  в домашніх УМОВАХ</vt:lpstr>
      <vt:lpstr>МЕТА ПРОЄКТА:</vt:lpstr>
      <vt:lpstr>Презентація PowerPoint</vt:lpstr>
      <vt:lpstr>Обладнання для досліду №1</vt:lpstr>
      <vt:lpstr>Підготовка до експерименту</vt:lpstr>
      <vt:lpstr>Технологія реконструкції </vt:lpstr>
      <vt:lpstr>Презентація PowerPoint</vt:lpstr>
      <vt:lpstr>«Підводні камені» досліду №1</vt:lpstr>
      <vt:lpstr>Дослід №2</vt:lpstr>
      <vt:lpstr>Результат не гірший</vt:lpstr>
      <vt:lpstr>ВИСНОВКИ: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МІФ ЧИ РЕАЛЬНІСТЬ: НІЖ З АЛЮМІНІЄВОЇ ФОЛЬГИ</dc:title>
  <dc:creator>Sara Yasmeen (Wipro Technologies)</dc:creator>
  <cp:lastModifiedBy>Olga</cp:lastModifiedBy>
  <cp:revision>29</cp:revision>
  <dcterms:created xsi:type="dcterms:W3CDTF">2010-02-23T11:30:32Z</dcterms:created>
  <dcterms:modified xsi:type="dcterms:W3CDTF">2021-03-25T10:56:17Z</dcterms:modified>
</cp:coreProperties>
</file>