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72D16-0073-464C-90FC-7BDD8E204BD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C449EC-35F3-477F-980D-CDE5F047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929198"/>
            <a:ext cx="5637010" cy="882119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Підготувала: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Ярмоленко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Єлизавета, учениця 7 класу Конотопської загальноосвітньої школи І-ІІІ ступенів № 10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Керівник:Грінченко Оксана Леонідівна, вчитель математики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9980"/>
            <a:ext cx="842493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Фізика на кухні. Агрегатні стани води. Принцип роботи пароварки</a:t>
            </a:r>
            <a:endParaRPr lang="ru-RU" sz="40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Номінація «Технік - Юніор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500306"/>
            <a:ext cx="4860031" cy="207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491">
            <a:off x="5857378" y="2404672"/>
            <a:ext cx="2518628" cy="22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41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542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 від чого ж залежить швидкість випаровування?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143108" y="571480"/>
            <a:ext cx="648072" cy="92681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14127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t="9481" b="3834"/>
          <a:stretch/>
        </p:blipFill>
        <p:spPr bwMode="auto">
          <a:xfrm>
            <a:off x="214282" y="1714488"/>
            <a:ext cx="4576911" cy="313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64291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Проведемо досліди:</a:t>
            </a:r>
          </a:p>
          <a:p>
            <a:r>
              <a:rPr lang="uk-UA" dirty="0" smtClean="0"/>
              <a:t>1. Візьмемо дві однакові склянки, спирт, воду та ватні палички</a:t>
            </a:r>
            <a:endParaRPr lang="ru-RU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71612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3929066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одній склянці зробимо мазок водою, а на іншій спиртом. Вже через три хвилини спирт повністю випарувався, тоді як на іншій склянці досі помітні краплини води.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5786454"/>
            <a:ext cx="40005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- перша причина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швидкостей</a:t>
            </a:r>
            <a:r>
              <a:rPr lang="ru-RU" dirty="0" smtClean="0"/>
              <a:t> </a:t>
            </a:r>
            <a:r>
              <a:rPr lang="ru-RU" dirty="0" err="1" smtClean="0"/>
              <a:t>паротворення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25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Для другого досліду нам знадобиться мірний стакан, пластиковий стакан та блюдце  </a:t>
            </a:r>
            <a:endParaRPr lang="ru-RU" dirty="0"/>
          </a:p>
        </p:txBody>
      </p:sp>
      <p:pic>
        <p:nvPicPr>
          <p:cNvPr id="3" name="Рисунок 2" descr="viber image.jpg"/>
          <p:cNvPicPr>
            <a:picLocks noChangeAspect="1"/>
          </p:cNvPicPr>
          <p:nvPr/>
        </p:nvPicPr>
        <p:blipFill>
          <a:blip r:embed="rId2"/>
          <a:srcRect b="14285"/>
          <a:stretch>
            <a:fillRect/>
          </a:stretch>
        </p:blipFill>
        <p:spPr>
          <a:xfrm>
            <a:off x="285720" y="1071546"/>
            <a:ext cx="2143140" cy="244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57187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допомогою мірного стакана, наливаємо рівну кількість води до пластикового стакана і в блюдце. Рівно по 50 </a:t>
            </a:r>
            <a:r>
              <a:rPr lang="uk-UA" dirty="0" err="1" smtClean="0"/>
              <a:t>мл</a:t>
            </a:r>
            <a:r>
              <a:rPr lang="uk-UA" dirty="0" smtClean="0"/>
              <a:t>. Залишаємо на 5 днів.</a:t>
            </a: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714884"/>
            <a:ext cx="2571735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14285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Через п’ять днів перевіряємо результат. Води в стакані не набагато менше, а от блюдце майже порожнє.</a:t>
            </a:r>
            <a:endParaRPr lang="ru-RU" dirty="0"/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71547"/>
            <a:ext cx="1857388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15140" y="1500174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Виміряємо кількість води що залишилась:</a:t>
            </a:r>
          </a:p>
          <a:p>
            <a:r>
              <a:rPr lang="uk-UA" dirty="0" smtClean="0"/>
              <a:t>стакан ≈ 30мл.</a:t>
            </a:r>
          </a:p>
          <a:p>
            <a:r>
              <a:rPr lang="uk-UA" dirty="0" smtClean="0"/>
              <a:t>блюдце ≈ 5мл.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643314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Випаровуватися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(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вона оточена </a:t>
            </a:r>
            <a:r>
              <a:rPr lang="ru-RU" dirty="0" err="1" smtClean="0"/>
              <a:t>стінками</a:t>
            </a:r>
            <a:r>
              <a:rPr lang="ru-RU" dirty="0" smtClean="0"/>
              <a:t> </a:t>
            </a:r>
            <a:r>
              <a:rPr lang="ru-RU" dirty="0" err="1" smtClean="0"/>
              <a:t>посудини</a:t>
            </a:r>
            <a:r>
              <a:rPr lang="ru-RU" dirty="0" smtClean="0"/>
              <a:t>). Тому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води в </a:t>
            </a:r>
            <a:r>
              <a:rPr lang="ru-RU" dirty="0" err="1" smtClean="0"/>
              <a:t>тарілці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вильотів</a:t>
            </a:r>
            <a:r>
              <a:rPr lang="ru-RU" dirty="0" smtClean="0"/>
              <a:t> молекул.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5929330"/>
            <a:ext cx="57150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- друга причина,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паротворення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Для третього досвіду візьмемо два блюдця. У кожне з них наливаємо однакову кількість води, по 50мл.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rcRect l="9524" t="14286" b="14285"/>
          <a:stretch>
            <a:fillRect/>
          </a:stretch>
        </p:blipFill>
        <p:spPr>
          <a:xfrm>
            <a:off x="142844" y="1000108"/>
            <a:ext cx="3571900" cy="211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3214686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Одне блюдце залишимо на столі, а інше поставимо на підвіконня, обов’язково на сонці (або на батарею).</a:t>
            </a:r>
            <a:endParaRPr lang="ru-RU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2190766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0"/>
            <a:ext cx="414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Через дві години перевіряємо результат. Навіть візуально помітно, що в блюдці, яке стояло на сонці води менше, але для точності виміряємо. </a:t>
            </a:r>
            <a:endParaRPr lang="ru-RU" dirty="0"/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428736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342900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Блюдце зі столу ≈ незмінно</a:t>
            </a:r>
          </a:p>
          <a:p>
            <a:r>
              <a:rPr lang="uk-UA" dirty="0" smtClean="0"/>
              <a:t>блюдце з підвіконня ≈ 40мл.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407194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підвищенні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кінетична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. А </a:t>
            </a:r>
            <a:r>
              <a:rPr lang="ru-RU" dirty="0" err="1" smtClean="0"/>
              <a:t>це</a:t>
            </a:r>
            <a:r>
              <a:rPr lang="ru-RU" dirty="0" smtClean="0"/>
              <a:t> приводить до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вилетіти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5643578"/>
            <a:ext cx="60007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Температура </a:t>
            </a:r>
            <a:r>
              <a:rPr lang="ru-RU" dirty="0" err="1" smtClean="0"/>
              <a:t>речовини</a:t>
            </a:r>
            <a:r>
              <a:rPr lang="ru-RU" dirty="0" smtClean="0"/>
              <a:t> - </a:t>
            </a:r>
            <a:r>
              <a:rPr lang="ru-RU" dirty="0" err="1" smtClean="0"/>
              <a:t>третя</a:t>
            </a:r>
            <a:r>
              <a:rPr lang="ru-RU" dirty="0" smtClean="0"/>
              <a:t> причина,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паротворення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Висновок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5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dirty="0" smtClean="0"/>
              <a:t>Готувати смачну та корисну їжу можна в домашніх умовах, не маючи для цього спеціальної пароварки;</a:t>
            </a:r>
          </a:p>
          <a:p>
            <a:pPr>
              <a:buFontTx/>
              <a:buChar char="-"/>
            </a:pPr>
            <a:r>
              <a:rPr lang="uk-UA" sz="2400" dirty="0" smtClean="0"/>
              <a:t>Будь-яка речовина може переходити з одного агрегатного стану в інший. </a:t>
            </a:r>
            <a:r>
              <a:rPr lang="uk-UA" sz="2400" dirty="0" smtClean="0"/>
              <a:t>Тверде </a:t>
            </a:r>
            <a:r>
              <a:rPr lang="uk-UA" sz="2400" dirty="0" smtClean="0"/>
              <a:t>тіло може перетворитися на рідину, рідина може знову </a:t>
            </a:r>
            <a:r>
              <a:rPr lang="uk-UA" sz="2400" dirty="0" smtClean="0"/>
              <a:t>стати твердою </a:t>
            </a:r>
            <a:r>
              <a:rPr lang="uk-UA" sz="2400" dirty="0" smtClean="0"/>
              <a:t>чи перетворитися на </a:t>
            </a:r>
            <a:r>
              <a:rPr lang="uk-UA" sz="2400" dirty="0" smtClean="0"/>
              <a:t>газ;</a:t>
            </a:r>
          </a:p>
          <a:p>
            <a:pPr>
              <a:buFontTx/>
              <a:buChar char="-"/>
            </a:pPr>
            <a:r>
              <a:rPr lang="uk-UA" sz="2400" dirty="0" smtClean="0"/>
              <a:t>Щодня ми стикаємося з такими явищами як кипіння, випаровування та конденсація рідини;</a:t>
            </a:r>
          </a:p>
          <a:p>
            <a:pPr>
              <a:buFontTx/>
              <a:buChar char="-"/>
            </a:pPr>
            <a:r>
              <a:rPr lang="uk-UA" sz="2400" dirty="0" smtClean="0"/>
              <a:t>Досліджуємо вдома.  Навіть в домашніх умовах можна підібрати і виконати безліч цікавих дослідів, що робить наше навчання більш яскравим і дає змогу відчути себе справжнім дослідником та вченим! </a:t>
            </a:r>
          </a:p>
          <a:p>
            <a:pPr>
              <a:buFontTx/>
              <a:buChar char="-"/>
            </a:pPr>
            <a:endParaRPr lang="uk-UA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858048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Мета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та </a:t>
            </a:r>
            <a:r>
              <a:rPr lang="ru-RU" sz="32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завдання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проекту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: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uk-UA" sz="2400" dirty="0" smtClean="0"/>
              <a:t> вивчити та дослідити принцип роботи пароварки;</a:t>
            </a:r>
            <a:endParaRPr lang="ru-RU" sz="2400" dirty="0" smtClean="0"/>
          </a:p>
          <a:p>
            <a:pPr lvl="0"/>
            <a:r>
              <a:rPr lang="uk-UA" sz="2400" dirty="0" smtClean="0"/>
              <a:t>- дослідити будову сучасної пароварки;</a:t>
            </a:r>
            <a:endParaRPr lang="ru-RU" sz="2400" dirty="0" smtClean="0"/>
          </a:p>
          <a:p>
            <a:pPr lvl="0"/>
            <a:r>
              <a:rPr lang="uk-UA" sz="2400" dirty="0" smtClean="0"/>
              <a:t>- довести можливість створення пароварки в домашніх умовах (зі звичайних каструль та посуду)</a:t>
            </a:r>
            <a:endParaRPr lang="ru-RU" sz="2400" dirty="0" smtClean="0"/>
          </a:p>
          <a:p>
            <a:pPr lvl="0"/>
            <a:r>
              <a:rPr lang="uk-UA" sz="2400" dirty="0" smtClean="0"/>
              <a:t>- дослідити які явища відбуваються при роботі пароварки, в яких агрегатних станах перебуває вода</a:t>
            </a:r>
            <a:endParaRPr lang="ru-RU" sz="2400" dirty="0" smtClean="0"/>
          </a:p>
          <a:p>
            <a:pPr lvl="0">
              <a:buFontTx/>
              <a:buChar char="-"/>
            </a:pPr>
            <a:r>
              <a:rPr lang="uk-UA" sz="2400" dirty="0" smtClean="0"/>
              <a:t>дослідити в домашніх умовах від чого залежить швидкість випаровування</a:t>
            </a:r>
          </a:p>
          <a:p>
            <a:pPr lvl="0"/>
            <a:endParaRPr lang="ru-RU" dirty="0" smtClean="0"/>
          </a:p>
          <a:p>
            <a:r>
              <a:rPr lang="uk-UA" sz="2400" b="1" i="1" dirty="0" smtClean="0"/>
              <a:t>Досліджуємо </a:t>
            </a:r>
            <a:r>
              <a:rPr lang="uk-UA" sz="2400" dirty="0" smtClean="0"/>
              <a:t>такі </a:t>
            </a:r>
            <a:r>
              <a:rPr lang="uk-UA" sz="2400" dirty="0" smtClean="0"/>
              <a:t>явища як пароутворення та конденсація рідини. Випаровування та кипіння.</a:t>
            </a:r>
            <a:endParaRPr lang="ru-RU" sz="2400" dirty="0" smtClean="0"/>
          </a:p>
          <a:p>
            <a:endParaRPr lang="uk-UA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78"/>
            <a:ext cx="3897951" cy="29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504" y="3284984"/>
            <a:ext cx="3897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Пароварки Каструлі. Такі пароварки зазвичай зроблені з металу (найчастіше алюмінію), по зовнішньому вигляду нагадують велику каструлю і мають один або кілька спеціальних металевих ярусів, на яких і готується їжа. У нижній частині такі пароварки мають ємність, куди заливається вода. Готувати в пароварці-каструлі можна на будь-яких плитах.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32847" y="3119814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Е</a:t>
            </a:r>
            <a:r>
              <a:rPr lang="uk-UA" sz="1600" b="1" dirty="0" smtClean="0"/>
              <a:t>лектричні пароварки. Такі пароварки в даний час стають все більш популярними. Електрична пароварка часто має великий набір функцій, наприклад, таймер і можливість виставити будь-яку температуру. Найчастіше вони робляться з жароміцного пластика, мають кілька ярусів і ємність для води. Багато електричні пароварки мають також додаткову чашу для приготування рису. Потужність таких пароварок, що випускаються для домашнього використання, становить від 300 до 2000 Ватт, а ємність - від 2 до 20 літрів.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5478"/>
            <a:ext cx="331236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61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Розглянемо будову та принцип роботи електричної пароварки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1100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Принцип роботи пароварки простий: внизу корпусу, що є основною частиною апарату, розташований ТЕН і ємність для води</a:t>
            </a:r>
            <a:r>
              <a:rPr lang="ru-RU" dirty="0" smtClean="0"/>
              <a:t>. </a:t>
            </a:r>
            <a:r>
              <a:rPr lang="uk-UA" dirty="0" smtClean="0"/>
              <a:t>У більшості приладів є спеціальний піддон, в якому збирається весь конденсат, що запобігає потраплянню рідини в генератор.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9843"/>
            <a:ext cx="3528392" cy="255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04" y="689916"/>
            <a:ext cx="2203973" cy="282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44" y="685891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50" t="7071" r="16672" b="757"/>
          <a:stretch/>
        </p:blipFill>
        <p:spPr>
          <a:xfrm>
            <a:off x="241826" y="4712370"/>
            <a:ext cx="2202873" cy="204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3" y="4802435"/>
            <a:ext cx="1801586" cy="195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802436"/>
            <a:ext cx="1848077" cy="195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6786604" y="5517232"/>
            <a:ext cx="449692" cy="2179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82215" y="5164540"/>
            <a:ext cx="175428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Тени</a:t>
            </a:r>
            <a:r>
              <a:rPr lang="uk-UA" dirty="0" smtClean="0"/>
              <a:t> або нагрівачі теж бувають різні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9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ємність для води встановлюється кошик, призначений  для приготування  їжі.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60648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/>
              <a:t>ємність</a:t>
            </a:r>
            <a:r>
              <a:rPr lang="ru-RU" sz="2000" dirty="0"/>
              <a:t> </a:t>
            </a:r>
            <a:r>
              <a:rPr lang="ru-RU" sz="2000" dirty="0" err="1"/>
              <a:t>розташовану</a:t>
            </a:r>
            <a:r>
              <a:rPr lang="ru-RU" sz="2000" dirty="0"/>
              <a:t> в </a:t>
            </a:r>
            <a:r>
              <a:rPr lang="ru-RU" sz="2000" dirty="0" err="1"/>
              <a:t>нижній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пароварки </a:t>
            </a:r>
            <a:r>
              <a:rPr lang="ru-RU" sz="2000" dirty="0" err="1"/>
              <a:t>заливається</a:t>
            </a:r>
            <a:r>
              <a:rPr lang="ru-RU" sz="2000" dirty="0"/>
              <a:t> вода. </a:t>
            </a:r>
            <a:r>
              <a:rPr lang="uk-UA" sz="2000" dirty="0" smtClean="0"/>
              <a:t>Коли ми вмикаємо пароварку в електричну мережу, </a:t>
            </a:r>
            <a:r>
              <a:rPr lang="ru-RU" sz="2000" dirty="0" err="1"/>
              <a:t>н</a:t>
            </a:r>
            <a:r>
              <a:rPr lang="ru-RU" sz="2000" dirty="0" err="1" smtClean="0"/>
              <a:t>агрівальний</a:t>
            </a:r>
            <a:r>
              <a:rPr lang="ru-RU" sz="2000" dirty="0" smtClean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</a:t>
            </a:r>
            <a:r>
              <a:rPr lang="ru-RU" sz="2000" dirty="0" err="1"/>
              <a:t>розігріває</a:t>
            </a:r>
            <a:r>
              <a:rPr lang="ru-RU" sz="2000" dirty="0"/>
              <a:t> воду до стану </a:t>
            </a:r>
            <a:r>
              <a:rPr lang="ru-RU" sz="2000" dirty="0" err="1"/>
              <a:t>кипіння</a:t>
            </a:r>
            <a:r>
              <a:rPr lang="ru-RU" sz="2000" dirty="0"/>
              <a:t>. </a:t>
            </a:r>
            <a:r>
              <a:rPr lang="ru-RU" sz="2000" dirty="0" smtClean="0"/>
              <a:t>Пар,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/>
              <a:t>в</a:t>
            </a:r>
            <a:r>
              <a:rPr lang="ru-RU" sz="2000" dirty="0" err="1" smtClean="0"/>
              <a:t>иділяється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кипіння</a:t>
            </a:r>
            <a:r>
              <a:rPr lang="ru-RU" sz="2000" dirty="0"/>
              <a:t> </a:t>
            </a:r>
            <a:r>
              <a:rPr lang="ru-RU" sz="2000" dirty="0" err="1" smtClean="0"/>
              <a:t>піднімається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верхні</a:t>
            </a:r>
            <a:r>
              <a:rPr lang="ru-RU" sz="2000" dirty="0"/>
              <a:t> </a:t>
            </a:r>
            <a:r>
              <a:rPr lang="ru-RU" sz="2000" dirty="0" err="1"/>
              <a:t>відділи</a:t>
            </a:r>
            <a:r>
              <a:rPr lang="ru-RU" sz="2000" dirty="0"/>
              <a:t> пароварки і </a:t>
            </a:r>
            <a:r>
              <a:rPr lang="ru-RU" sz="2000" dirty="0" err="1"/>
              <a:t>нагріває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там </a:t>
            </a:r>
            <a:r>
              <a:rPr lang="ru-RU" sz="2000" dirty="0" err="1"/>
              <a:t>продукти</a:t>
            </a:r>
            <a:r>
              <a:rPr lang="ru-RU" sz="2000" dirty="0"/>
              <a:t>.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дією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smtClean="0"/>
              <a:t>пари,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доводяться</a:t>
            </a:r>
            <a:r>
              <a:rPr lang="ru-RU" sz="2000" dirty="0"/>
              <a:t> до стану </a:t>
            </a:r>
            <a:r>
              <a:rPr lang="ru-RU" sz="2000" dirty="0" err="1"/>
              <a:t>готовності</a:t>
            </a:r>
            <a:r>
              <a:rPr lang="ru-RU" sz="2000" dirty="0"/>
              <a:t>. К</a:t>
            </a:r>
            <a:r>
              <a:rPr lang="ru-RU" sz="2000" dirty="0" smtClean="0"/>
              <a:t>онденсат </a:t>
            </a:r>
            <a:r>
              <a:rPr lang="ru-RU" sz="2000" dirty="0" err="1"/>
              <a:t>стікає</a:t>
            </a:r>
            <a:r>
              <a:rPr lang="ru-RU" sz="2000" dirty="0"/>
              <a:t> по </a:t>
            </a:r>
            <a:r>
              <a:rPr lang="ru-RU" sz="2000" dirty="0" err="1"/>
              <a:t>стінках</a:t>
            </a:r>
            <a:r>
              <a:rPr lang="ru-RU" sz="2000" dirty="0"/>
              <a:t> </a:t>
            </a:r>
            <a:r>
              <a:rPr lang="ru-RU" sz="2000" dirty="0" err="1"/>
              <a:t>ємностей</a:t>
            </a:r>
            <a:r>
              <a:rPr lang="ru-RU" sz="2000" dirty="0"/>
              <a:t> пароварки і </a:t>
            </a:r>
            <a:r>
              <a:rPr lang="ru-RU" sz="2000" dirty="0" err="1"/>
              <a:t>накопичується</a:t>
            </a:r>
            <a:r>
              <a:rPr lang="ru-RU" sz="2000" dirty="0"/>
              <a:t> в </a:t>
            </a:r>
            <a:r>
              <a:rPr lang="ru-RU" sz="2000" dirty="0" err="1"/>
              <a:t>спеціальній</a:t>
            </a:r>
            <a:r>
              <a:rPr lang="ru-RU" sz="2000" dirty="0"/>
              <a:t> </a:t>
            </a:r>
            <a:r>
              <a:rPr lang="ru-RU" sz="2000" dirty="0" err="1" smtClean="0"/>
              <a:t>чаші</a:t>
            </a:r>
            <a:r>
              <a:rPr lang="ru-RU" sz="2000" dirty="0" smtClean="0"/>
              <a:t> ( </a:t>
            </a:r>
            <a:r>
              <a:rPr lang="ru-RU" sz="2000" dirty="0" err="1" smtClean="0"/>
              <a:t>піддоні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5" y="1628800"/>
            <a:ext cx="3163983" cy="453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73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10"/>
          <a:stretch/>
        </p:blipFill>
        <p:spPr>
          <a:xfrm>
            <a:off x="3626" y="13111"/>
            <a:ext cx="4269815" cy="466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13111"/>
            <a:ext cx="46805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На корпусі пароварки розташовується блок управління. Він може бути простим - механічним або більш складним і функціональним - електронним.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76967" y="1235297"/>
            <a:ext cx="46805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Долив води під час приготування - ця функція є практично у всіх сучасних моделей пароварок.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61705"/>
            <a:ext cx="468052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Відключення без води - функція відключення приладу без води є захистом від перегріву пароварки в разі якщо вона була включена без води або вода випарувалася повністю.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753098"/>
            <a:ext cx="46805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Відстрочка старту - функція відстрочки старту дозволяє програмувати початок роботи пароварки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697182"/>
            <a:ext cx="4680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Індикатор рівня рідини - індикатор рівня рідини - показує кількість води в резервуарі і дозволяє контролювати її рівень в процесі приготування.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26" y="4814427"/>
            <a:ext cx="426981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Режим </a:t>
            </a:r>
            <a:r>
              <a:rPr lang="ru-RU" dirty="0"/>
              <a:t>«Автомат» - </a:t>
            </a:r>
            <a:r>
              <a:rPr lang="ru-RU" dirty="0" err="1"/>
              <a:t>режими</a:t>
            </a:r>
            <a:r>
              <a:rPr lang="ru-RU" dirty="0"/>
              <a:t> автоматичного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рецептів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блюд в автоматичному </a:t>
            </a:r>
            <a:r>
              <a:rPr lang="ru-RU" dirty="0" err="1"/>
              <a:t>режимі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908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як же створити пароварку в домашніх умовах, якщо нема електричної?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2451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цього нам знадобиться звичайна каструля з кришкою та друшляк.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0681"/>
            <a:ext cx="2350473" cy="235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119385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Друшляк можна використовувати будь-який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63" y="1645099"/>
            <a:ext cx="2486537" cy="144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346115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Варто тільки налити води до каструлі, зверху над водою помістити  в каструлю друшляк, покласти продукти і можна готувати!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69" y="1746561"/>
            <a:ext cx="2034995" cy="136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01" b="29293"/>
          <a:stretch/>
        </p:blipFill>
        <p:spPr>
          <a:xfrm>
            <a:off x="2602276" y="1772816"/>
            <a:ext cx="1827700" cy="138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7407"/>
            <a:ext cx="3048000" cy="20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48" y="4324105"/>
            <a:ext cx="3125204" cy="203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54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778"/>
            <a:ext cx="3661017" cy="331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115778"/>
            <a:ext cx="4968552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Переваги пароварки: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Економія часу. Пароварка дозволяє готувати в автоматичному режимі (поклав, запустив, дістав).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Їжа приготована в пароварці корисна з точки зору дієтології, зберігає більше корисних речовин, не містить канцерогенів і легше засвоюється.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В пароварці можна готувати кілька видів страв одночасно.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В пароварці можна розморожувати продукти. </a:t>
            </a:r>
          </a:p>
          <a:p>
            <a:r>
              <a:rPr lang="uk-UA" sz="2000" dirty="0" smtClean="0"/>
              <a:t>Недоліки пароварки: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Смак їжі може відрізнятися від звичного, мати прісний смак.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Відносна небезпечність внаслідок сильного нагріву.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Негативний вплив пара на меблі і навколишні предмети кухні.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3" y="3709293"/>
            <a:ext cx="3543208" cy="234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88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Під час приготування їжі в пароварці відбуваються такі процеси як кипіння, пароутворення, випаровування та конденсація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7" r="5541" b="11100"/>
          <a:stretch/>
        </p:blipFill>
        <p:spPr>
          <a:xfrm>
            <a:off x="132896" y="707886"/>
            <a:ext cx="3283528" cy="246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46764" y="729915"/>
            <a:ext cx="5328592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Будь-яка речовина може переходити з одного агрегатного стану в інший. За певних умов тверде тіло може перетворитися на рідину, рідина може знову затверднути чи перетворитися на газ.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t="15155" b="10096"/>
          <a:stretch/>
        </p:blipFill>
        <p:spPr bwMode="auto">
          <a:xfrm>
            <a:off x="4572000" y="2143116"/>
            <a:ext cx="4313383" cy="27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t="21570" b="16323"/>
          <a:stretch/>
        </p:blipFill>
        <p:spPr bwMode="auto">
          <a:xfrm>
            <a:off x="0" y="3071810"/>
            <a:ext cx="4328508" cy="277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72000" y="5214950"/>
            <a:ext cx="43577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Конденсація – це процес переходу речовини з газоподібного стану в рідкий.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6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1092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Фізика на кухні. Агрегатні стани води. Принцип роботи пароварки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на кухні. Агрегатні стани води. Принцип роботи пароварки</dc:title>
  <dc:creator>Alex</dc:creator>
  <cp:lastModifiedBy>Alex</cp:lastModifiedBy>
  <cp:revision>40</cp:revision>
  <dcterms:created xsi:type="dcterms:W3CDTF">2020-04-09T18:51:09Z</dcterms:created>
  <dcterms:modified xsi:type="dcterms:W3CDTF">2020-04-12T07:50:23Z</dcterms:modified>
</cp:coreProperties>
</file>