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58" r:id="rId4"/>
    <p:sldId id="270" r:id="rId5"/>
    <p:sldId id="271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4EC61-FBA4-4C67-A6DE-24A5C8B1731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AA96-F9E0-42DF-A6F3-C94648BD55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04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54BF-2C27-4E55-AADA-C68FAE94FC84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8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AFA6-BEC7-4964-B150-F2A38DECD253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46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5A5F-72AE-4DE6-BA20-966D35BE7DCA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82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DD30-F49E-46BD-BCD0-943C58E09A65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25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0A97-AF9B-4B15-B481-0E077D82CFEC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4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6B1B-9D95-49AB-BCA1-8B5BB28A80D2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71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325D-89A6-4714-AADE-4CDC6FA76FA5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8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1038-5374-4042-8E66-1FDA54A5657B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1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CADF-6741-4D32-AE62-29EDAE956720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5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4AF-18E7-4861-801D-B34A4D7ECE4B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4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B174-1EA9-4497-B1AB-C1DC965DF7C3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92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D6855-C406-47B6-9F15-2633F20D7185}" type="datetime1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F4E8-038A-441C-9F38-5D92526C7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7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7363" y="-68239"/>
            <a:ext cx="11585748" cy="1479259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ДОСЛІДЖЕННЯ КІЛЬЦЕВОЇ СТРУКТУРИ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КЕНТАВРА ХАРІКЛО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13266" y="3772860"/>
            <a:ext cx="5278734" cy="16557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9472" y="1955145"/>
            <a:ext cx="83023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Роботу виконав: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Ющенко Артем Валерійович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учень 10 класу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Конотопської ЗОШ І-ІІІ ступенів № 10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Конотопської міської ради </a:t>
            </a: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Сумської області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Науковий керівник: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Заїка Олег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Славович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учитель географії вищої категорії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Конотопської ЗОШ І-ІІІ ступенів № 10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Конотопської міської ради </a:t>
            </a: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Сумської області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193" r="34211" b="17816"/>
          <a:stretch/>
        </p:blipFill>
        <p:spPr>
          <a:xfrm>
            <a:off x="1823452" y="1573866"/>
            <a:ext cx="2947917" cy="49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t="7474"/>
          <a:stretch>
            <a:fillRect/>
          </a:stretch>
        </p:blipFill>
        <p:spPr bwMode="auto">
          <a:xfrm>
            <a:off x="169552" y="2114782"/>
            <a:ext cx="7043894" cy="316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588" y="206397"/>
            <a:ext cx="11436824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 СИСТЕМИ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«ХАРІКЛО – ГІПОТЕТИЧНИЙ СУПУТНИК»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РОЗРАХУНОК РОЗМІРУ ОРБІТИ СУПУТНИКА)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>
                <a:solidFill>
                  <a:schemeClr val="tx1"/>
                </a:solidFill>
              </a:rPr>
              <a:pPr/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27"/>
          <a:stretch>
            <a:fillRect/>
          </a:stretch>
        </p:blipFill>
        <p:spPr bwMode="auto">
          <a:xfrm>
            <a:off x="7757176" y="1824185"/>
            <a:ext cx="2817935" cy="1720850"/>
          </a:xfrm>
          <a:prstGeom prst="rect">
            <a:avLst/>
          </a:prstGeom>
          <a:noFill/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764736" y="3618097"/>
            <a:ext cx="51849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ru-RU" sz="2000" b="1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20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387,5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км – відстань від центру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Харікло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внутрішнього краю основного кільця;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ru-RU" sz="2000" b="1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uk-UA" sz="20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394,5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км – відстань від центру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Харікло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зовнішнього краю основного кільця;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uk-UA" sz="2000" b="1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радіус орбіти супутника.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6872" y="5570684"/>
            <a:ext cx="2413000" cy="3873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65027" y="5395027"/>
            <a:ext cx="402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Кільцева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стрктура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2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911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РОЗРАХУНКИ ФІЗИЧНИХ ХАРАКТЕРИСТИК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 ПРИ УМОВІ СИНХРОННОГО ОБЕРТАННЯ СУПУТНИКА 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(ВИЗНАЧЕННЯ МАСИ ТА ГУСТИНИ ХАРІКЛО)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>
                <a:solidFill>
                  <a:schemeClr val="tx1"/>
                </a:solidFill>
              </a:rPr>
              <a:pPr/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674" y="2237721"/>
            <a:ext cx="4070350" cy="889000"/>
          </a:xfrm>
          <a:prstGeom prst="rect">
            <a:avLst/>
          </a:prstGeom>
          <a:noFill/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4973" y="4248761"/>
            <a:ext cx="2463800" cy="1104900"/>
          </a:xfrm>
          <a:prstGeom prst="rect">
            <a:avLst/>
          </a:prstGeom>
          <a:noFill/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48324" y="5332047"/>
            <a:ext cx="3054350" cy="762000"/>
          </a:xfrm>
          <a:prstGeom prst="rect">
            <a:avLst/>
          </a:prstGeom>
          <a:noFill/>
        </p:spPr>
      </p:pic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22849" y="3579171"/>
            <a:ext cx="4305300" cy="501650"/>
          </a:xfrm>
          <a:prstGeom prst="rect">
            <a:avLst/>
          </a:prstGeom>
          <a:noFill/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6436818" y="2084737"/>
            <a:ext cx="550984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період обертання супутника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Харікло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r – радіус орбіти супутника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Харікло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=6,67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  <a:r>
              <a:rPr lang="uk-UA" sz="2400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-11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гравітаційна стала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1234" y="2713124"/>
            <a:ext cx="165029" cy="724665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6263432" y="4302451"/>
            <a:ext cx="5090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- маса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Харікло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- об’єм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Харікло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" y="365125"/>
            <a:ext cx="119417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>
                <a:latin typeface="Times New Roman" pitchFamily="18" charset="0"/>
                <a:cs typeface="Times New Roman" pitchFamily="18" charset="0"/>
              </a:rPr>
              <a:t>РОЗРАХУНКИ ФІЗИЧНИХ ХАРАКТЕРИСТИК 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ХАРІКЛО </a:t>
            </a:r>
            <a:br>
              <a:rPr lang="uk-UA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ПРИ НЕСИНХРОННОМУ ОБЕРТАННІ</a:t>
            </a:r>
            <a:br>
              <a:rPr lang="uk-UA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(ВИЗНАЧЕННЯ РОЗМІРУ ТА ПЕРІОД ОБЕРТАННЯ 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СУПУТНИКА)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3634" y="1376626"/>
            <a:ext cx="4641850" cy="12954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1073" y="2692959"/>
            <a:ext cx="222250" cy="4508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91992" y="2652766"/>
            <a:ext cx="6179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внутрішня сила зчеплення для льодяних тіл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93980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194621" y="3235570"/>
            <a:ext cx="4103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густина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Харікло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 супутника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1361" y="4592097"/>
            <a:ext cx="2387600" cy="12954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049519" y="5917195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T= 13,62 год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3210" y="5094515"/>
            <a:ext cx="575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при умові, що маса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Харікло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m=1,47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0975" y="3220496"/>
            <a:ext cx="4864100" cy="590550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0477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38955" y="3938954"/>
            <a:ext cx="3276600" cy="48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21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85" y="365125"/>
            <a:ext cx="113685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 РІДІУСА РОША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>
                <a:solidFill>
                  <a:schemeClr val="tx1"/>
                </a:solidFill>
              </a:rPr>
              <a:pPr/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Roche limit (far away sphere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472" y="1226127"/>
            <a:ext cx="3593582" cy="1437434"/>
          </a:xfrm>
          <a:prstGeom prst="rect">
            <a:avLst/>
          </a:prstGeom>
          <a:noFill/>
        </p:spPr>
      </p:pic>
      <p:pic>
        <p:nvPicPr>
          <p:cNvPr id="3076" name="Picture 4" descr="Roche limit (tidal sphere)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91" y="3065317"/>
            <a:ext cx="3732600" cy="1493041"/>
          </a:xfrm>
          <a:prstGeom prst="rect">
            <a:avLst/>
          </a:prstGeom>
          <a:noFill/>
        </p:spPr>
      </p:pic>
      <p:pic>
        <p:nvPicPr>
          <p:cNvPr id="3078" name="Picture 6" descr="Roche limit (ripped sphere)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55" y="5081693"/>
            <a:ext cx="3700064" cy="1480027"/>
          </a:xfrm>
          <a:prstGeom prst="rect">
            <a:avLst/>
          </a:prstGeom>
          <a:noFill/>
        </p:spPr>
      </p:pic>
      <p:pic>
        <p:nvPicPr>
          <p:cNvPr id="3080" name="Picture 8" descr="Roche limit (top view)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1446" y="5065894"/>
            <a:ext cx="3387436" cy="1524348"/>
          </a:xfrm>
          <a:prstGeom prst="rect">
            <a:avLst/>
          </a:prstGeom>
          <a:noFill/>
        </p:spPr>
      </p:pic>
      <p:pic>
        <p:nvPicPr>
          <p:cNvPr id="3082" name="Picture 10" descr="Roche limit (ring)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3130" y="5081693"/>
            <a:ext cx="3724697" cy="1489880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3127" y="766072"/>
            <a:ext cx="5657850" cy="107950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012744" y="1794288"/>
            <a:ext cx="6179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- нехтуючи осьовим обертанням супутника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4522" y="2187458"/>
            <a:ext cx="4819650" cy="10795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79133" y="3437316"/>
            <a:ext cx="5712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- враховуючи, що осьове обертання супутника синхронізовано з орбітальним (по коловій орбіті)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68615" y="1843872"/>
            <a:ext cx="2241550" cy="450850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90805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90805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68615" y="3461657"/>
            <a:ext cx="2584450" cy="450850"/>
          </a:xfrm>
          <a:prstGeom prst="rect">
            <a:avLst/>
          </a:prstGeom>
          <a:noFill/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90805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030" y="109182"/>
            <a:ext cx="10515600" cy="1023582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967" y="1034055"/>
            <a:ext cx="11177516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Гіпотетичного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супутника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могло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виключили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твердження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2.Найбільш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імовірною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кілець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відокремлення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самого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сил. У рамках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Зіткнення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кентавра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космічним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меншим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астероїда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зруйнувало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уламковий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зконцентрувався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кілець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кілець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астероїда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відбувалося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самого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супутника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втрачав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гравітації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планет-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гігантів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кілець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самого кентавра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кентаврів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подальшому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дозволить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кілець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кентаврів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74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00343" y="1869744"/>
            <a:ext cx="49387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УВАГУ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2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8064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змоделювати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зумовили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кільцевої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кентавра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7161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 </a:t>
            </a:r>
          </a:p>
          <a:p>
            <a:pPr marL="0" indent="0" algn="just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обраної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теми; </a:t>
            </a:r>
          </a:p>
          <a:p>
            <a:pPr marL="0" indent="0" algn="just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астрономічні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кілець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just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Змоделювати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розрахувати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«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кільцева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структура» за умов синхронного і несинхронного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обертання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астероїда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гіпотетичного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супутника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just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Розрахувати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межу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Роша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кентавра «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just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отриманими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результатами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гіпотезу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кільцевої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9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321" y="897416"/>
            <a:ext cx="49950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ЄКТ ДОСЛІДЖЕННЯ:</a:t>
            </a:r>
          </a:p>
          <a:p>
            <a:pPr algn="just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мале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космічне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тіло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кентавр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Харікло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кільцева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ПРЕДМЕТ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ДОСЛІДЖЕННЯ:</a:t>
            </a:r>
          </a:p>
          <a:p>
            <a:pPr algn="just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зумовили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кільцевої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структури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кентавра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Харікло</a:t>
            </a:r>
            <a:endParaRPr lang="uk-UA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31" y="1653938"/>
            <a:ext cx="6073267" cy="346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8364"/>
            <a:ext cx="12192000" cy="10786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СОНЯЧНА СИСТЕМА, ПОЯС КОЙПЕРА, 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ХМАРА ООРТА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AutoShape 4" descr="Planets2013.svg"/>
          <p:cNvSpPr>
            <a:spLocks noChangeAspect="1" noChangeArrowheads="1"/>
          </p:cNvSpPr>
          <p:nvPr/>
        </p:nvSpPr>
        <p:spPr bwMode="auto">
          <a:xfrm>
            <a:off x="1134790" y="-1327751"/>
            <a:ext cx="5364968" cy="53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Planets2013.svg"/>
          <p:cNvSpPr>
            <a:spLocks noChangeAspect="1" noChangeArrowheads="1"/>
          </p:cNvSpPr>
          <p:nvPr/>
        </p:nvSpPr>
        <p:spPr bwMode="auto">
          <a:xfrm>
            <a:off x="1148710" y="362231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2" name="Picture 8" descr="ÐÐ°ÑÑÐ¸Ð½ÐºÐ¸ Ð¿Ð¾ Ð·Ð°Ð¿ÑÐ¾ÑÑ &quot;ÐÐÐ Ð¢Ð&quot;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7052"/>
            <a:ext cx="10515600" cy="52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641" y="0"/>
            <a:ext cx="9348717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КЕНТАВРИ В СОНЯЧНІЙ СИСТЕМІ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Picture 2" descr="Кентаври Койпер Розсіяний диск - копи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9" y="1129317"/>
            <a:ext cx="10846559" cy="54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01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5407"/>
          <a:stretch/>
        </p:blipFill>
        <p:spPr bwMode="auto">
          <a:xfrm>
            <a:off x="351792" y="1058586"/>
            <a:ext cx="11488415" cy="548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3773"/>
            <a:ext cx="12192000" cy="70211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 КЕНТАВРА ХАРІКЛО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>
                <a:solidFill>
                  <a:schemeClr val="tx1"/>
                </a:solidFill>
              </a:rPr>
              <a:pPr/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5011062"/>
            <a:ext cx="6082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86213" algn="l"/>
              </a:tabLst>
            </a:pP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4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ХАРАКТЕРИСТИКА ХАРІКЛО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7758" y="1847850"/>
            <a:ext cx="10515600" cy="4351338"/>
          </a:xfrm>
        </p:spPr>
        <p:txBody>
          <a:bodyPr>
            <a:normAutofit lnSpcReduction="10000"/>
          </a:bodyPr>
          <a:lstStyle/>
          <a:p>
            <a:pPr marL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Велика піввісь (a)   2,35464 млрд км (15,739763 а. о.)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Перигелій (q)          1,95449 млрд км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(13,0649776 а. о.)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Афелій (Q)               2,75478 млрд км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(18,4145484 а. о.)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Середня орбітальна швидкість 7,453 км/с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Нахил (i)                                     23,389429°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Діаметр                                       258,6 ± 10,3 км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Альбедо                                       0,05—0,06</a:t>
            </a:r>
          </a:p>
          <a:p>
            <a:pPr marL="0" lvl="0" indent="4508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Період обертання                       7,004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Поточна відстань від Сонця      16,265 а. 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986213" algn="l"/>
              </a:tabLst>
            </a:pP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Поточна відстань від Землі        16,708 а. е.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10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25" y="274690"/>
            <a:ext cx="11817462" cy="1106369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 ХАРІКЛО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1385153"/>
            <a:ext cx="5827594" cy="3946114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87" y="1381059"/>
            <a:ext cx="5905267" cy="395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>
                <a:solidFill>
                  <a:schemeClr val="tx1"/>
                </a:solidFill>
              </a:rPr>
              <a:pPr/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124" y="5452908"/>
            <a:ext cx="589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Астрономічна обсерваторія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Сілла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Чилі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Обсерваторія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12795" y="5335362"/>
            <a:ext cx="5694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 міжнародною групою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асторономів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покритття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зірки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UCAC4 астероїдом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Харікло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69" y="133113"/>
            <a:ext cx="11900847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ВІДКРИТТЯ КІЛЬЦЕВОЇ СТРУКТУРИ ХАРІКЛО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889" y="3987850"/>
            <a:ext cx="7976463" cy="22925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43" y="1257846"/>
            <a:ext cx="6852976" cy="528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F4E8-038A-441C-9F38-5D92526C724E}" type="slidenum">
              <a:rPr lang="ru-RU" smtClean="0">
                <a:solidFill>
                  <a:schemeClr val="tx1"/>
                </a:solidFill>
              </a:rPr>
              <a:pPr/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12" y="1458675"/>
            <a:ext cx="2111575" cy="275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546</Words>
  <Application>Microsoft Office PowerPoint</Application>
  <PresentationFormat>Широкоэкранный</PresentationFormat>
  <Paragraphs>85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ДОСЛІДЖЕННЯ КІЛЬЦЕВОЇ СТРУКТУРИ КЕНТАВРА ХАРІКЛО</vt:lpstr>
      <vt:lpstr>МЕТА - дослідити та змоделювати процеси які зумовили утворення кільцевої структури кентавра Харікло </vt:lpstr>
      <vt:lpstr>Презентация PowerPoint</vt:lpstr>
      <vt:lpstr>СОНЯЧНА СИСТЕМА, ПОЯС КОЙПЕРА,  ХМАРА ООРТА</vt:lpstr>
      <vt:lpstr>КЕНТАВРИ В СОНЯЧНІЙ СИСТЕМІ</vt:lpstr>
      <vt:lpstr>ОРБІТА КЕНТАВРА ХАРІКЛО</vt:lpstr>
      <vt:lpstr>ЗАГАЛЬНА ХАРАКТЕРИСТИКА ХАРІКЛО</vt:lpstr>
      <vt:lpstr>СПОСТЕРЕЖЕННЯ ХАРІКЛО</vt:lpstr>
      <vt:lpstr>ВІДКРИТТЯ КІЛЬЦЕВОЇ СТРУКТУРИ ХАРІКЛО</vt:lpstr>
      <vt:lpstr>МОДЕЛЮВАННЯ СИСТЕМИ  «ХАРІКЛО – ГІПОТЕТИЧНИЙ СУПУТНИК»  (РОЗРАХУНОК РОЗМІРУ ОРБІТИ СУПУТНИКА)</vt:lpstr>
      <vt:lpstr>РОЗРАХУНКИ ФІЗИЧНИХ ХАРАКТЕРИСТИК ХАРІКЛО ПРИ УМОВІ СИНХРОННОГО ОБЕРТАННЯ СУПУТНИКА  (ВИЗНАЧЕННЯ МАСИ ТА ГУСТИНИ ХАРІКЛО)  </vt:lpstr>
      <vt:lpstr>РОЗРАХУНКИ ФІЗИЧНИХ ХАРАКТЕРИСТИК ХАРІКЛО  ПРИ НЕСИНХРОННОМУ ОБЕРТАННІ (ВИЗНАЧЕННЯ РОЗМІРУ ТА ПЕРІОД ОБЕРТАННЯ  СУПУТНИКА) </vt:lpstr>
      <vt:lpstr>МОДЕЛЮВАННЯ РІДІУСА РОША   </vt:lpstr>
      <vt:lpstr>ВИСНОВКИ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105</cp:revision>
  <dcterms:created xsi:type="dcterms:W3CDTF">2020-01-06T12:44:59Z</dcterms:created>
  <dcterms:modified xsi:type="dcterms:W3CDTF">2020-04-12T14:18:20Z</dcterms:modified>
</cp:coreProperties>
</file>