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6" r:id="rId2"/>
    <p:sldId id="257" r:id="rId3"/>
    <p:sldId id="258" r:id="rId4"/>
    <p:sldId id="286" r:id="rId5"/>
    <p:sldId id="260" r:id="rId6"/>
    <p:sldId id="287" r:id="rId7"/>
    <p:sldId id="279" r:id="rId8"/>
    <p:sldId id="262" r:id="rId9"/>
    <p:sldId id="264" r:id="rId10"/>
    <p:sldId id="268" r:id="rId11"/>
    <p:sldId id="301" r:id="rId12"/>
    <p:sldId id="269" r:id="rId13"/>
    <p:sldId id="270" r:id="rId14"/>
    <p:sldId id="30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8" autoAdjust="0"/>
    <p:restoredTop sz="91005" autoAdjust="0"/>
  </p:normalViewPr>
  <p:slideViewPr>
    <p:cSldViewPr>
      <p:cViewPr varScale="1">
        <p:scale>
          <a:sx n="70" d="100"/>
          <a:sy n="70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A2D995-B2DD-4F79-B001-042A231AE152}" type="datetimeFigureOut">
              <a:rPr lang="ru-RU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CF205E-A2B4-4956-9701-F7C4B95F7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2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8E0C0-0B58-4BF4-BDF7-D88B8F5C0747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F1117C-A968-4206-B311-1B21A07E6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FA482-C5B1-4EE2-82B1-3F552734666A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7CE96-6A3F-4F62-AFF7-FC84C6886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C456C-3A9E-4EB1-8CEC-CA8B03C0177B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2ABE9-1DBC-4752-91C1-50CA6DC832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CA61139-15B0-4066-B4F0-A1485E8ECDFE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120AF81-8178-4180-B1A1-9C31D56278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19F10-A5B0-43E2-96C3-F4C9B818B26C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728E-927D-4968-BD93-CA61049A58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CC87B-6DFE-4057-B761-853A958BF038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1AB94-4F21-40D0-8900-FBBE1251E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5FD3D-A089-46EE-B016-881E69927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D968E-BE89-4EBF-A5E6-5736F5638744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F8DAC-A09D-49BE-B5D9-F682A7047989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5AC-4A74-46A1-8598-5EDCD4297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D26F1-C52F-4FF8-904F-CC78F952FFEE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FE4F1-53A3-4DDA-B89C-F1272722D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75C692A-B82B-44A0-A31C-780E2D4F0118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8DD202-1E7F-43E6-A14A-45D080D13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98DF77-0DCC-47C2-A00B-46C905F9A12B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361883-1BE6-4FCC-9CBE-669EAEF91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351940-FCDE-4E31-AA42-6CDC75064FAE}" type="datetimeFigureOut">
              <a:rPr lang="ru-RU" smtClean="0"/>
              <a:pPr>
                <a:defRPr/>
              </a:pPr>
              <a:t>25.04.2020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4A1493-6F02-4BE3-82EC-4E5F7EC8F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778671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Експериментальне дослідження використання фольги у побуті з метою енергозбереження </a:t>
            </a:r>
            <a:endParaRPr lang="ru-RU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500570"/>
            <a:ext cx="8143932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Роботу виконала: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Шкута </a:t>
            </a:r>
            <a:r>
              <a:rPr lang="uk-UA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Ірина </a:t>
            </a:r>
            <a:r>
              <a:rPr lang="uk-UA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Юріївна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15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учениця 7</a:t>
            </a:r>
            <a:r>
              <a:rPr lang="uk-UA" sz="3200" b="1" spc="15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uk-UA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класу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Трипільської ЗОШ І-ІІІ ст.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Юра\Desktop\DSC07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00990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4543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Зворотній ефект дає каструля </a:t>
            </a:r>
          </a:p>
          <a:p>
            <a:pPr algn="ctr"/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 дзеркальною поверхнею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068" y="-49357"/>
            <a:ext cx="90679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Провела дослід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чорною</a:t>
            </a:r>
          </a:p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каструлею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C:\Users\Юра\Desktop\DSC07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53570"/>
            <a:ext cx="3069215" cy="222483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1223"/>
            <a:ext cx="3091241" cy="22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" y="4259748"/>
            <a:ext cx="3141414" cy="232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97677"/>
            <a:ext cx="30987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285992"/>
            <a:ext cx="735811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Експериментально доведено ефективність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використання фольги в побуті з метою енергозбереження і є мало затратною технологією</a:t>
            </a:r>
            <a:endParaRPr lang="ru-RU" sz="40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142984"/>
            <a:ext cx="881581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Наукова новизна дослідження: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42984"/>
            <a:ext cx="8929718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Дана робота має практичне значення: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Проведене  дослідження доводить економію витрат природного газу у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побуті з використанням каструлі із емальованою поверхнею 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 8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%, а з використанням каструлі з чорною поверхнею на 17%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785926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Дані досліди, а особливо дослід із каструлею з чорною поверхнею значно економить фінансові витрати. Дана установка не потребує значних затрат і може бути застосована в будь-якій </a:t>
            </a:r>
            <a:r>
              <a:rPr lang="uk-UA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сім”ї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кухні.</a:t>
            </a:r>
            <a:endParaRPr lang="uk-UA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6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Енергозбереження – дії для зменшення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кількості використовуваної енергії.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3071810"/>
            <a:ext cx="742955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Використання енергії пов'язане  з двома проблемами:  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3929066"/>
            <a:ext cx="845076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 Запаси джерел вичерпуються;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357222" y="4929198"/>
            <a:ext cx="979238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 Сучасні способи виробництва енергії завдають шкоди довкіллю</a:t>
            </a:r>
            <a:endParaRPr lang="ru-RU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7" y="1428736"/>
            <a:ext cx="8358245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Актуальність роботи полягає в тому, що дозволяє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впровадити один із способів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енергоефективності</a:t>
            </a: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 побуті, таким чином підтримати державну політику в напрямку енергозбереження.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8429652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Мета дослідження: підвищення </a:t>
            </a:r>
            <a:r>
              <a:rPr lang="uk-UA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енергоефективності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 побуті з метою економії фінансових витрат сім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`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ї.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Найефективніші види енергозберігаючих технологій: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41518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централізована система вентиляції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 р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куперацією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тепла;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14818"/>
            <a:ext cx="822076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-використання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альтернативних технологій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61998" y="1643050"/>
            <a:ext cx="10111806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Енергоефективний</a:t>
            </a: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проект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– проект,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спрямований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скорочення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енергоспоживання.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8358245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Підвищення </a:t>
            </a:r>
            <a:r>
              <a:rPr lang="uk-UA" sz="32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енергоефективності</a:t>
            </a:r>
            <a:r>
              <a:rPr lang="uk-UA" sz="3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 комунальній сфері:</a:t>
            </a:r>
            <a:endParaRPr lang="ru-RU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878687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-зниження</a:t>
            </a:r>
            <a:r>
              <a:rPr lang="uk-UA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витрат на етапі вироблення і транспортування тепла;</a:t>
            </a: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143380"/>
            <a:ext cx="82867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-підвищення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uk-UA" sz="28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енергоефективності</a:t>
            </a: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будівель;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72074"/>
            <a:ext cx="86439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-використання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радіаторів опалення з автоматичним регулюванням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785794"/>
            <a:ext cx="7786742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Алюмінієва фольга – це лист із алюмінію, виготовлений холоднопрокатним способом товщиною від 2 до 100 мікрометрів, в залежності від її призначення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DSC035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6207" y="995734"/>
            <a:ext cx="4071937" cy="279390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1477"/>
            <a:ext cx="26463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0667"/>
            <a:ext cx="392588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43" y="35222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Експеремент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із емальованою </a:t>
            </a:r>
            <a:r>
              <a:rPr lang="uk-UA" sz="24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кастрюлею</a:t>
            </a:r>
            <a:endParaRPr lang="ru-RU" sz="2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818</TotalTime>
  <Words>280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XTreme.ws</cp:lastModifiedBy>
  <cp:revision>62</cp:revision>
  <dcterms:created xsi:type="dcterms:W3CDTF">2011-12-25T14:06:49Z</dcterms:created>
  <dcterms:modified xsi:type="dcterms:W3CDTF">2020-04-25T13:37:31Z</dcterms:modified>
</cp:coreProperties>
</file>