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008000"/>
    <a:srgbClr val="422C16"/>
    <a:srgbClr val="0C788E"/>
    <a:srgbClr val="025198"/>
    <a:srgbClr val="1C1C1C"/>
    <a:srgbClr val="4D4D4D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811" autoAdjust="0"/>
    <p:restoredTop sz="94652" autoAdjust="0"/>
  </p:normalViewPr>
  <p:slideViewPr>
    <p:cSldViewPr>
      <p:cViewPr>
        <p:scale>
          <a:sx n="70" d="100"/>
          <a:sy n="70" d="100"/>
        </p:scale>
        <p:origin x="-33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0DAB3-1D2B-45AD-88BD-0A730188D71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08427-B86A-401F-928D-FF3E31F2C64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D4AE8-172B-44D0-AB52-74F76C68CB4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30DF4-9F46-400F-AF60-3413072F60D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6DFDF-90FF-4A92-A8FA-EA20552D167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09C9D-4ABA-4579-AD44-1851B4BFCA0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0BBBC-BDEB-43A4-A910-09EB4ED1F13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48BB6-6CBB-4CEB-B3F8-1E9AF6B76AC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965E9-289B-4907-ADE3-8F6489E3511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7B02C-D77B-4912-A7A9-4ECDE226046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18C43-B3D6-4F90-8E41-DAF925E0F5B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EADB5D3-C8A3-43CA-BB71-A6166B450CA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0"/>
          <p:cNvSpPr>
            <a:spLocks noGrp="1" noChangeArrowheads="1"/>
          </p:cNvSpPr>
          <p:nvPr>
            <p:ph type="ctrTitle"/>
          </p:nvPr>
        </p:nvSpPr>
        <p:spPr>
          <a:xfrm>
            <a:off x="250825" y="1773238"/>
            <a:ext cx="8642350" cy="2232025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000099"/>
                </a:solidFill>
              </a:rPr>
              <a:t>Реліквія тисячолітньої давнини</a:t>
            </a:r>
            <a:endParaRPr lang="es-ES" b="1" i="1" smtClean="0">
              <a:solidFill>
                <a:srgbClr val="000099"/>
              </a:solidFill>
            </a:endParaRPr>
          </a:p>
        </p:txBody>
      </p:sp>
      <p:sp>
        <p:nvSpPr>
          <p:cNvPr id="2139" name="Rectangle 91"/>
          <p:cNvSpPr>
            <a:spLocks noGrp="1" noChangeArrowheads="1"/>
          </p:cNvSpPr>
          <p:nvPr>
            <p:ph type="subTitle" idx="1"/>
          </p:nvPr>
        </p:nvSpPr>
        <p:spPr>
          <a:xfrm>
            <a:off x="0" y="4941888"/>
            <a:ext cx="8027988" cy="1366837"/>
          </a:xfrm>
        </p:spPr>
        <p:txBody>
          <a:bodyPr/>
          <a:lstStyle/>
          <a:p>
            <a:pPr algn="l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defRPr/>
            </a:pPr>
            <a:r>
              <a:rPr lang="uk-UA" sz="1700" b="1" kern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uk-UA" sz="1700" b="1" kern="12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1700" b="1" kern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700" b="1" kern="1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Федорчук</a:t>
            </a:r>
            <a:r>
              <a:rPr lang="uk-UA" sz="1700" b="1" kern="1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Анастасія </a:t>
            </a:r>
            <a:r>
              <a:rPr lang="uk-UA" sz="1700" b="1" kern="1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Леонідівна</a:t>
            </a:r>
            <a:r>
              <a:rPr lang="uk-UA" sz="1700" b="1" kern="1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1700" kern="1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здобувач освіти Бердянської гімназії №3 «Сузір’я» Бердянської міської ради міста Бердянськ Запорізької області</a:t>
            </a:r>
            <a:endParaRPr lang="ru-RU" sz="1700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defRPr/>
            </a:pPr>
            <a:r>
              <a:rPr lang="uk-UA" sz="1700" b="1" kern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r>
              <a:rPr lang="uk-UA" sz="1700" b="1" kern="1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Фесенко Стелла Іванівна</a:t>
            </a:r>
            <a:r>
              <a:rPr lang="uk-UA" sz="1700" kern="1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вчитель історії в Бердянській гімназії№3 «Сузір’я».</a:t>
            </a:r>
            <a:endParaRPr lang="en-US" sz="1700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es-ES" sz="2400" b="1" dirty="0" smtClean="0">
              <a:solidFill>
                <a:srgbClr val="DDDDDD"/>
              </a:solidFill>
            </a:endParaRPr>
          </a:p>
        </p:txBody>
      </p:sp>
      <p:sp>
        <p:nvSpPr>
          <p:cNvPr id="2052" name="Прямоугольник 1"/>
          <p:cNvSpPr>
            <a:spLocks noChangeArrowheads="1"/>
          </p:cNvSpPr>
          <p:nvPr/>
        </p:nvSpPr>
        <p:spPr bwMode="auto">
          <a:xfrm>
            <a:off x="2051050" y="115888"/>
            <a:ext cx="48069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99"/>
                </a:solidFill>
              </a:rPr>
              <a:t>Всеукраїнський інтерактивний конкурс </a:t>
            </a:r>
            <a:br>
              <a:rPr lang="ru-RU" b="1">
                <a:solidFill>
                  <a:srgbClr val="000099"/>
                </a:solidFill>
              </a:rPr>
            </a:br>
            <a:r>
              <a:rPr lang="ru-RU" b="1">
                <a:solidFill>
                  <a:srgbClr val="000099"/>
                </a:solidFill>
              </a:rPr>
              <a:t>«МАН-Юніор Дослідник»</a:t>
            </a:r>
            <a:br>
              <a:rPr lang="ru-RU" b="1">
                <a:solidFill>
                  <a:srgbClr val="000099"/>
                </a:solidFill>
              </a:rPr>
            </a:br>
            <a:r>
              <a:rPr lang="ru-RU" b="1">
                <a:solidFill>
                  <a:srgbClr val="000099"/>
                </a:solidFill>
              </a:rPr>
              <a:t>Номінація: «Історик»</a:t>
            </a:r>
            <a:br>
              <a:rPr lang="ru-RU" b="1">
                <a:solidFill>
                  <a:srgbClr val="000099"/>
                </a:solidFill>
              </a:rPr>
            </a:br>
            <a:r>
              <a:rPr lang="ru-RU" b="1">
                <a:solidFill>
                  <a:srgbClr val="000099"/>
                </a:solidFill>
              </a:rPr>
              <a:t>Мій внесок у музейну справу-історія навколо мене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932363" y="1268413"/>
            <a:ext cx="4211637" cy="5589587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19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Метою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даного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проекту є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ознайомити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поглибити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розширити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археології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археології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мети нами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поставлені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•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ознайомитися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археологічними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знахідками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Північного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Приазов’я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•провести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наукове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інтерв’ю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b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•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проаналізувати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відеоматеріали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фотодокументи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публіцистичні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є в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Бердянському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краєзнавчому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музеї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присвяченій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даній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темі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dirty="0" smtClean="0">
              <a:solidFill>
                <a:schemeClr val="bg1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88913"/>
            <a:ext cx="8291512" cy="12239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Актуальність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даної</a:t>
            </a:r>
            <a:r>
              <a:rPr lang="ru-RU" sz="2400" b="1" dirty="0" smtClean="0">
                <a:solidFill>
                  <a:srgbClr val="000099"/>
                </a:solidFill>
              </a:rPr>
              <a:t> теми </a:t>
            </a:r>
            <a:r>
              <a:rPr lang="ru-RU" sz="2400" b="1" dirty="0" err="1" smtClean="0">
                <a:solidFill>
                  <a:srgbClr val="000099"/>
                </a:solidFill>
              </a:rPr>
              <a:t>полягає</a:t>
            </a:r>
            <a:r>
              <a:rPr lang="ru-RU" sz="2400" b="1" dirty="0" smtClean="0">
                <a:solidFill>
                  <a:srgbClr val="000099"/>
                </a:solidFill>
              </a:rPr>
              <a:t> у </a:t>
            </a:r>
            <a:r>
              <a:rPr lang="ru-RU" sz="2400" b="1" dirty="0" err="1" smtClean="0">
                <a:solidFill>
                  <a:srgbClr val="000099"/>
                </a:solidFill>
              </a:rPr>
              <a:t>вивченні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збереження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національної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культурної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археологічної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спадщини</a:t>
            </a:r>
            <a:r>
              <a:rPr lang="ru-RU" sz="2400" b="1" dirty="0" smtClean="0">
                <a:solidFill>
                  <a:srgbClr val="000099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3076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" y="1412875"/>
            <a:ext cx="4827588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284663" cy="155733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solidFill>
                  <a:srgbClr val="000099"/>
                </a:solidFill>
              </a:rPr>
              <a:t/>
            </a:r>
            <a:br>
              <a:rPr lang="ru-RU" sz="2400" dirty="0" smtClean="0">
                <a:solidFill>
                  <a:srgbClr val="000099"/>
                </a:solidFill>
              </a:rPr>
            </a:br>
            <a:r>
              <a:rPr lang="ru-RU" sz="2400" dirty="0" smtClean="0">
                <a:solidFill>
                  <a:srgbClr val="000099"/>
                </a:solidFill>
              </a:rPr>
              <a:t/>
            </a:r>
            <a:br>
              <a:rPr lang="ru-RU" sz="2400" dirty="0" smtClean="0">
                <a:solidFill>
                  <a:srgbClr val="000099"/>
                </a:solidFill>
              </a:rPr>
            </a:b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Об’єктом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палеонтологічна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знахідка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2484438" cy="5184775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Практичне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у тому,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використані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подальшої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науково-дослідницької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присвяченій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даній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тематиці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0" y="115888"/>
            <a:ext cx="4464050" cy="1201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Предметом </a:t>
            </a:r>
            <a:r>
              <a:rPr lang="ru-RU" sz="24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скам’янілий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бивень мамонта.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0425" y="1417638"/>
            <a:ext cx="3203575" cy="5262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Новизна </a:t>
            </a:r>
            <a:r>
              <a:rPr lang="ru-RU" sz="24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у тому,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>
              <a:defRPr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науки в </a:t>
            </a:r>
          </a:p>
          <a:p>
            <a:pPr algn="r">
              <a:defRPr/>
            </a:pP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країні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у тому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числі</a:t>
            </a:r>
            <a:endParaRPr lang="ru-RU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археології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потребує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реформації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зразками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>
              <a:defRPr/>
            </a:pP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розвинених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країн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Європи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повернення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науки </a:t>
            </a:r>
          </a:p>
          <a:p>
            <a:pPr algn="r">
              <a:defRPr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університетів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102" name="Picture 4" descr="C:\Users\acer\Desktop\Реліквія тисячолітньої давнини\Biven-mamont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5063" y="1258888"/>
            <a:ext cx="3967162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92600"/>
            <a:ext cx="9144000" cy="2305050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Під час пошукової роботи ми дізналися про те,що бурхливе минуле України залишило її громадянам величезну археологічну спадщину, яка й досі є невідомою для широкого загалу українців. Більшість із нас мало що знають про загадкові світи мисливців на мамонтів та бізонів часів великого зледеніння; що українські степи були батьківщиною індоєвропейських народів, а землі між Дніпром і Сяном є прабатьківщиною слов’ян...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 flipH="1">
            <a:off x="9144000" y="5661025"/>
            <a:ext cx="46038" cy="936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ru-RU" smtClean="0"/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85598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459788" y="476250"/>
            <a:ext cx="144462" cy="792163"/>
          </a:xfrm>
        </p:spPr>
        <p:txBody>
          <a:bodyPr/>
          <a:lstStyle/>
          <a:p>
            <a:pPr eaLnBrk="1" hangingPunct="1"/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9338" y="188913"/>
            <a:ext cx="4284662" cy="648017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Археолог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Валентина Папанова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підтвердила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скам’янілі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дійсно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вимерлому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хоботному: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шерстистому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мамуту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Mammuthus</a:t>
            </a: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primigenius</a:t>
            </a: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вірогідніше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дивлячись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 великий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діаметр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бивня),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степовому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мамуту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Mammuthus</a:t>
            </a: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trogontherii</a:t>
            </a: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предку –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південному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слону (</a:t>
            </a:r>
            <a:r>
              <a:rPr lang="en-US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Mammuthus</a:t>
            </a: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meridionalis</a:t>
            </a: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 такому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знахідки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сягати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10 тис. до 2,5 млн.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остаточний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спеціалістами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-палеонтологами.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Наразі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знахідка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зайняла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експозиції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БКМ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решток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мамутів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92150"/>
            <a:ext cx="47529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459788" y="836613"/>
            <a:ext cx="144462" cy="431800"/>
          </a:xfrm>
        </p:spPr>
        <p:txBody>
          <a:bodyPr/>
          <a:lstStyle/>
          <a:p>
            <a:pPr eaLnBrk="1" hangingPunct="1"/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33375"/>
            <a:ext cx="3924300" cy="633571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Слони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мешкали в наших краях два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мільйони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назад", – заявила директор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Бердянського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краєзнавчого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музею </a:t>
            </a: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Людмила </a:t>
            </a:r>
            <a:r>
              <a:rPr lang="ru-RU" sz="20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Ноздріна</a:t>
            </a: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Цікаво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південних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слонів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" на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околицях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Бердянська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місцеві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жителі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не думали про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історичної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цінності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природне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твердість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використовували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будівництві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додаючи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цемент і бетон.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"У нас є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район –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Ліски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так там до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паркани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Мандрівник-краєзнавець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розповідав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бачив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паркани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", –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розповіла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Ноздріна</a:t>
            </a: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692150"/>
            <a:ext cx="5219700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287338"/>
            <a:ext cx="8229600" cy="981075"/>
          </a:xfrm>
        </p:spPr>
        <p:txBody>
          <a:bodyPr/>
          <a:lstStyle/>
          <a:p>
            <a:pPr eaLnBrk="1" hangingPunct="1"/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05263"/>
            <a:ext cx="8229600" cy="21209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0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 стверджують палеонтологи, узбережжя Азовського моря є справжнім палеонтологічним музеєм під відкритим небом. Зокрема, на території Азовської (колишньої Луначарської) сільради Бердянського району знаходиться палеонтологічна пам'ятка природи місцевого значення «Ділянка узбережжя Азовського моря». А найвідомішою палеонтологічною знахідкою нашого краю є повний скелет південного слона розкопаний науковим співробітниками Бердянського краєзнавчого музею у 1941-1942 роках. Проте, за багато років кількість цих знахідок зросла.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5888"/>
            <a:ext cx="8713787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287338"/>
            <a:ext cx="8229600" cy="98107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Висновки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lang="ru-RU" sz="8000" dirty="0" smtClean="0">
              <a:solidFill>
                <a:schemeClr val="bg1"/>
              </a:solidFill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нашої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досягнена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виконані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Ми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розшукали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відеоматеріали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фотодокументи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Проводячи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опитування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нами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з’ясовано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чином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збереглися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до наших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рештки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мамонтів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проаналізовано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існували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зникли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мамонти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Приазов’я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визначено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матеріли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даної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теми.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Але,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пошукова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робота буде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продовжуватися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надалі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поповнюватися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новими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знахідками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Бердянщині</a:t>
            </a:r>
            <a:endParaRPr lang="ru-RU" sz="2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1052513"/>
            <a:ext cx="93663" cy="215900"/>
          </a:xfrm>
        </p:spPr>
        <p:txBody>
          <a:bodyPr/>
          <a:lstStyle/>
          <a:p>
            <a:pPr eaLnBrk="1" hangingPunct="1"/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3898900" cy="467995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uk-UA" sz="8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uk-UA" sz="8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uk-UA" sz="8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увагу!</a:t>
            </a:r>
            <a:endParaRPr lang="ru-RU" sz="8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0263" y="549275"/>
            <a:ext cx="4481512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3388</TotalTime>
  <Words>478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Times New Roman</vt:lpstr>
      <vt:lpstr>Diseño predeterminado</vt:lpstr>
      <vt:lpstr>Реліквія тисячолітньої давнини</vt:lpstr>
      <vt:lpstr>   Метою даного проекту є ознайомити, поглибити і розширити знання з історії, археології та української археології.  Для досягнення мети нами були поставлені такі завдання:     •ознайомитися із основними археологічними знахідками на території Північного Приазов’я;    •провести наукове дослідження та інтерв’ю ;    •проаналізувати відеоматеріали, фотодокументи та публіцистичні матеріали, які є в Бердянському краєзнавчому музеї, присвяченій даній темі.</vt:lpstr>
      <vt:lpstr>  Об’єктом роботи є палеонтологічна знахідка  </vt:lpstr>
      <vt:lpstr>Під час пошукової роботи ми дізналися про те,що бурхливе минуле України залишило її громадянам величезну археологічну спадщину, яка й досі є невідомою для широкого загалу українців. Більшість із нас мало що знають про загадкові світи мисливців на мамонтів та бізонів часів великого зледеніння; що українські степи були батьківщиною індоєвропейських народів, а землі між Дніпром і Сяном є прабатьківщиною слов’ян...</vt:lpstr>
      <vt:lpstr>Слайд 5</vt:lpstr>
      <vt:lpstr>Слайд 6</vt:lpstr>
      <vt:lpstr>Слайд 7</vt:lpstr>
      <vt:lpstr>Висновки.</vt:lpstr>
      <vt:lpstr>Слайд 9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ИРА</cp:lastModifiedBy>
  <cp:revision>537</cp:revision>
  <dcterms:created xsi:type="dcterms:W3CDTF">2010-05-23T14:28:12Z</dcterms:created>
  <dcterms:modified xsi:type="dcterms:W3CDTF">2020-04-15T13:42:01Z</dcterms:modified>
</cp:coreProperties>
</file>