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28.png" ContentType="image/png"/>
  <Override PartName="/ppt/media/image1.jpeg" ContentType="image/jpeg"/>
  <Override PartName="/ppt/media/image2.png" ContentType="image/png"/>
  <Override PartName="/ppt/media/image3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B62E184-AF36-4D2F-8FA1-B889FABC9E45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3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880" cy="411228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200" spc="-1" strike="noStrike">
                <a:latin typeface="Arial"/>
              </a:rPr>
              <a:t>Оригинальные шаблоны для презентаций: </a:t>
            </a:r>
            <a:r>
              <a:rPr b="0" lang="ru-RU" sz="12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https://presentation-creation.ru/powerpoint-templates.html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ru-RU" sz="1200" spc="-1" strike="noStrike">
              <a:latin typeface="Arial"/>
            </a:endParaRPr>
          </a:p>
          <a:p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Бесплатно и без регистрации.</a:t>
            </a:r>
            <a:endParaRPr b="0" lang="ru-RU" sz="1200" spc="-1" strike="noStrike">
              <a:latin typeface="Arial"/>
            </a:endParaRPr>
          </a:p>
          <a:p>
            <a:endParaRPr b="0" lang="ru-RU" sz="12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884760" y="8685360"/>
            <a:ext cx="296928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C13F15A-371B-4F1B-9BE9-232A317529A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5280" cy="7552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5280" cy="7552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07640" y="1196640"/>
            <a:ext cx="5326200" cy="12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576000" y="2736000"/>
            <a:ext cx="6619320" cy="86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888a"/>
                </a:solidFill>
                <a:latin typeface="Calibri"/>
                <a:ea typeface="DejaVu Sans"/>
              </a:rPr>
              <a:t>Номінація «Технік-Юніор»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216000" y="720000"/>
            <a:ext cx="7872120" cy="101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182f7c"/>
                </a:solidFill>
                <a:latin typeface="Calibri"/>
                <a:ea typeface="DejaVu Sans"/>
              </a:rPr>
              <a:t>Всеукраїнський відкритий інтерактивний конкурс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182f7c"/>
                </a:solidFill>
                <a:latin typeface="Calibri"/>
                <a:ea typeface="DejaVu Sans"/>
              </a:rPr>
              <a:t>«МАН – Юніор – Дослідник»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73080" y="4536000"/>
            <a:ext cx="6982200" cy="12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1b75bc"/>
                </a:solidFill>
                <a:latin typeface="Calibri"/>
                <a:ea typeface="DejaVu Sans"/>
              </a:rPr>
              <a:t>«Фізика на кухні. Власне дослідження впливу температур  та вологості на якість продуктів»</a:t>
            </a:r>
            <a:endParaRPr b="0" lang="ru-RU" sz="2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403640" y="198720"/>
            <a:ext cx="6622200" cy="5914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Існує кілька способів  зберігання зелені: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5077800" y="936000"/>
            <a:ext cx="3790080" cy="284220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5112000" y="3816000"/>
            <a:ext cx="3790080" cy="284184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936720" y="1584720"/>
            <a:ext cx="3382200" cy="3598200"/>
          </a:xfrm>
          <a:prstGeom prst="rect">
            <a:avLst/>
          </a:prstGeom>
          <a:solidFill>
            <a:srgbClr val="adc5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Змочити серветку, огорнути зелень серветкою, помістити в поліетиленовий пакет, і щільно зав'язати. Тримати в холодильнику на нижній поличці.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288000" y="1008000"/>
            <a:ext cx="3310200" cy="110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403640" y="198720"/>
            <a:ext cx="6622200" cy="5914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Який же спосіб виявиться найкращим?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512000" y="2862000"/>
            <a:ext cx="2806200" cy="210420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72000" y="936000"/>
            <a:ext cx="2662200" cy="183420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2016000" y="5616000"/>
            <a:ext cx="1433520" cy="108972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4"/>
          <a:stretch/>
        </p:blipFill>
        <p:spPr>
          <a:xfrm>
            <a:off x="88920" y="5040000"/>
            <a:ext cx="2574000" cy="172620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72000" y="3240000"/>
            <a:ext cx="1366200" cy="1150200"/>
          </a:xfrm>
          <a:prstGeom prst="rect">
            <a:avLst/>
          </a:prstGeom>
          <a:solidFill>
            <a:srgbClr val="fcc79b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у вологій сереветці та  пакеті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2952000" y="1152000"/>
            <a:ext cx="1366200" cy="943200"/>
          </a:xfrm>
          <a:prstGeom prst="rect">
            <a:avLst/>
          </a:prstGeom>
          <a:solidFill>
            <a:srgbClr val="fedcc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у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пакеті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2808000" y="5616000"/>
            <a:ext cx="1582200" cy="574200"/>
          </a:xfrm>
          <a:prstGeom prst="rect">
            <a:avLst/>
          </a:prstGeom>
          <a:solidFill>
            <a:srgbClr val="f8aa9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як квіти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5"/>
          <a:stretch/>
        </p:blipFill>
        <p:spPr>
          <a:xfrm>
            <a:off x="5544000" y="1008000"/>
            <a:ext cx="2374920" cy="1434240"/>
          </a:xfrm>
          <a:prstGeom prst="rect">
            <a:avLst/>
          </a:prstGeom>
          <a:ln>
            <a:noFill/>
          </a:ln>
        </p:spPr>
      </p:pic>
      <p:sp>
        <p:nvSpPr>
          <p:cNvPr id="137" name="CustomShape 5"/>
          <p:cNvSpPr/>
          <p:nvPr/>
        </p:nvSpPr>
        <p:spPr>
          <a:xfrm>
            <a:off x="4392000" y="2520000"/>
            <a:ext cx="4607280" cy="4246920"/>
          </a:xfrm>
          <a:prstGeom prst="rect">
            <a:avLst/>
          </a:prstGeom>
          <a:solidFill>
            <a:srgbClr val="adc5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Висновок</a:t>
            </a:r>
            <a:r>
              <a:rPr b="0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: Зелень краще зберігаються у вологій серветці в холодильнику. Довше зберігає колір та майже не деформується.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Порада</a:t>
            </a:r>
            <a:r>
              <a:rPr b="0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: </a:t>
            </a:r>
            <a:r>
              <a:rPr b="0" lang="ru-RU" sz="2000" spc="-1" strike="noStrike">
                <a:solidFill>
                  <a:srgbClr val="111111"/>
                </a:solidFill>
                <a:latin typeface="Constantia"/>
                <a:ea typeface="DejaVu Sans"/>
              </a:rPr>
              <a:t>якщо у вас не має холодильника, то зелень можна гарно зберегти п</a:t>
            </a:r>
            <a:r>
              <a:rPr b="0" lang="ru-RU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оставивши в склянку з водою, зверху накрити листя зелені пакетиком з поліетилену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  <a:ea typeface="DejaVu Sans"/>
              </a:rPr>
              <a:t>(або обмотати листя вологою марлею або іншою чистою ганчіркою), один раз на два дні міняти воду.</a:t>
            </a:r>
            <a:endParaRPr b="0" lang="ru-RU" sz="20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403640" y="208800"/>
            <a:ext cx="6622200" cy="5914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Як зберігати банани?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2962800" y="4680000"/>
            <a:ext cx="2940120" cy="220464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0" y="1008000"/>
            <a:ext cx="3551040" cy="2662920"/>
          </a:xfrm>
          <a:prstGeom prst="rect">
            <a:avLst/>
          </a:prstGeom>
          <a:ln>
            <a:noFill/>
          </a:ln>
        </p:spPr>
      </p:pic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790920" y="3024000"/>
            <a:ext cx="3384000" cy="253692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4680000" y="1152000"/>
            <a:ext cx="4102920" cy="3958920"/>
          </a:xfrm>
          <a:prstGeom prst="rect">
            <a:avLst/>
          </a:prstGeom>
          <a:solidFill>
            <a:srgbClr val="adc5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Висновок</a:t>
            </a:r>
            <a:r>
              <a:rPr b="0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: Банани краще зберігаються при кімнатній температурі. Довше тримають колір та майже не деформуються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Порада</a:t>
            </a:r>
            <a:r>
              <a:rPr b="0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: Краще банани зберігати у целлофановому пакеті, а в холодильник класти не рекомендується, адже швидко чорніє і втрачає товарний вигляд</a:t>
            </a:r>
            <a:endParaRPr b="0" lang="ru-RU" sz="22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403640" y="208800"/>
            <a:ext cx="6622200" cy="5914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Як найкраще зберігати  хліб?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4752000" y="4374000"/>
            <a:ext cx="3456000" cy="232200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266040" y="1368000"/>
            <a:ext cx="3908880" cy="475092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4392000" y="936000"/>
            <a:ext cx="4248000" cy="3238920"/>
          </a:xfrm>
          <a:prstGeom prst="rect">
            <a:avLst/>
          </a:prstGeom>
          <a:solidFill>
            <a:srgbClr val="adc5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Висновок</a:t>
            </a:r>
            <a:r>
              <a:rPr b="0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: Хліб краще зберігаються полієтиленовому кульку в холодильнику.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Порада</a:t>
            </a:r>
            <a:r>
              <a:rPr b="0" lang="ru-RU" sz="2200" spc="-1" strike="noStrike">
                <a:solidFill>
                  <a:srgbClr val="111111"/>
                </a:solidFill>
                <a:latin typeface="Constantia"/>
                <a:ea typeface="DejaVu Sans"/>
              </a:rPr>
              <a:t>: Краще  зберігати В хлібниці з натуральної сировини з гарним провітрюванням.</a:t>
            </a:r>
            <a:endParaRPr b="0" lang="ru-RU" sz="22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032000" y="165960"/>
            <a:ext cx="4991040" cy="6489360"/>
          </a:xfrm>
          <a:prstGeom prst="rect">
            <a:avLst/>
          </a:prstGeom>
          <a:solidFill>
            <a:srgbClr val="bce4e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1" lang="ru-RU" sz="2200" spc="-1" strike="noStrike">
                <a:solidFill>
                  <a:srgbClr val="0d1f63"/>
                </a:solidFill>
                <a:latin typeface="Calibri"/>
                <a:ea typeface="DejaVu Sans"/>
              </a:rPr>
              <a:t>Висновок: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d1f63"/>
                </a:solidFill>
                <a:latin typeface="Calibri"/>
                <a:ea typeface="DejaVu Sans"/>
              </a:rPr>
              <a:t>1.Опрацювали науково-популярну літературу та на основі отриманих знань, продемонструвати вплив різних температур, вологості та світла на  продукти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d1f63"/>
                </a:solidFill>
                <a:latin typeface="Calibri"/>
                <a:ea typeface="DejaVu Sans"/>
              </a:rPr>
              <a:t>2.Провели пошук та відбір найбільш ефектних методів зберігання продуктів  пов’язаних із способами правильного застосування низької температури та вологості повітря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d1f63"/>
                </a:solidFill>
                <a:latin typeface="Calibri"/>
                <a:ea typeface="DejaVu Sans"/>
              </a:rPr>
              <a:t>3.Відтворили вибрані методи, застосовуючи  найпростіше обладнання (матеріали);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d1f63"/>
                </a:solidFill>
                <a:latin typeface="Calibri"/>
                <a:ea typeface="DejaVu Sans"/>
              </a:rPr>
              <a:t>4.Здійснили аналіз проведених експериментів та порівняти отримані результати з методом який пропонує науково — популярна література.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293400" y="725400"/>
            <a:ext cx="3521880" cy="48178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1728000" y="2016000"/>
            <a:ext cx="5376240" cy="403128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1152000" y="558720"/>
            <a:ext cx="6694200" cy="10954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Бажаю, щоб продукти на вашому столі завжди були свіжими і корисними. </a:t>
            </a:r>
            <a:endParaRPr b="0" lang="ru-RU" sz="2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1871640"/>
            <a:ext cx="8710560" cy="8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92aa"/>
                </a:solidFill>
                <a:latin typeface="Calibri"/>
                <a:ea typeface="DejaVu Sans"/>
              </a:rPr>
              <a:t> </a:t>
            </a:r>
            <a:r>
              <a:rPr b="0" lang="ru-RU" sz="4400" spc="-1" strike="noStrike">
                <a:solidFill>
                  <a:srgbClr val="3792aa"/>
                </a:solidFill>
                <a:latin typeface="Calibri"/>
                <a:ea typeface="DejaVu Sans"/>
              </a:rPr>
              <a:t>Продукти? Як їх зберігати?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728000" y="216000"/>
            <a:ext cx="5830200" cy="110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182f7c"/>
                </a:solidFill>
                <a:latin typeface="Arial"/>
                <a:ea typeface="DejaVu Sans"/>
              </a:rPr>
              <a:t>Васильківський міський ЦДЮТ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182f7c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182f7c"/>
                </a:solidFill>
                <a:latin typeface="Arial"/>
                <a:ea typeface="DejaVu Sans"/>
              </a:rPr>
              <a:t>м. Васильків,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182f7c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182f7c"/>
                </a:solidFill>
                <a:latin typeface="Arial"/>
                <a:ea typeface="DejaVu Sans"/>
              </a:rPr>
              <a:t>Київської області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504000" y="2944440"/>
            <a:ext cx="8159040" cy="3678480"/>
          </a:xfrm>
          <a:prstGeom prst="rect">
            <a:avLst/>
          </a:prstGeom>
          <a:solidFill>
            <a:srgbClr val="fffbc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1" lang="ru-RU" sz="2200" spc="-1" strike="noStrike">
                <a:solidFill>
                  <a:srgbClr val="0d1f63"/>
                </a:solidFill>
                <a:latin typeface="Calibri"/>
                <a:ea typeface="DejaVu Sans"/>
              </a:rPr>
              <a:t>Мета проекту:</a:t>
            </a:r>
            <a:r>
              <a:rPr b="0" lang="ru-RU" sz="2200" spc="-1" strike="noStrike">
                <a:solidFill>
                  <a:srgbClr val="0d1f63"/>
                </a:solidFill>
                <a:latin typeface="Calibri"/>
                <a:ea typeface="DejaVu Sans"/>
              </a:rPr>
              <a:t> опрацювати науково-популярну літературу та на основі отриманих знань, продемонструвати вплив різних температур, вологості та світла на  продукти.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1" lang="ru-RU" sz="2200" spc="-1" strike="noStrike">
                <a:solidFill>
                  <a:srgbClr val="0d1f63"/>
                </a:solidFill>
                <a:latin typeface="Calibri"/>
                <a:ea typeface="DejaVu Sans"/>
              </a:rPr>
              <a:t>Завдання проекту: </a:t>
            </a:r>
            <a:r>
              <a:rPr b="0" lang="ru-RU" sz="2200" spc="-1" strike="noStrike">
                <a:solidFill>
                  <a:srgbClr val="0d1f63"/>
                </a:solidFill>
                <a:latin typeface="Calibri"/>
                <a:ea typeface="DejaVu Sans"/>
              </a:rPr>
              <a:t>провести пошук та відбір найбільш ефектних методів зберігання продуктів  пов’язаних із способами правильного застосування низької температури та вологості повітря; відтворити вибрані методи, застосовуючи  найпростіше обладнання (матеріали); здійснити аналіз проведених експериментів та порівняти отримані результати з методом який пропонує науково — популярна література.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2376000" y="1512000"/>
            <a:ext cx="4174200" cy="3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599d"/>
                </a:solidFill>
                <a:latin typeface="Arial"/>
                <a:ea typeface="DejaVu Sans"/>
              </a:rPr>
              <a:t>тема проекту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66480" y="4392000"/>
            <a:ext cx="8400600" cy="228276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604a7b"/>
                </a:solidFill>
                <a:latin typeface="Calibri"/>
                <a:ea typeface="DejaVu Sans"/>
              </a:rPr>
              <a:t>Фундатор проекту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275c9"/>
                </a:solidFill>
                <a:latin typeface="Calibri"/>
                <a:ea typeface="DejaVu Sans"/>
              </a:rPr>
              <a:t>Трьохбратський Кіріл Русланович, учень 7 класу,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275c9"/>
                </a:solidFill>
                <a:latin typeface="Calibri"/>
                <a:ea typeface="DejaVu Sans"/>
              </a:rPr>
              <a:t>вихованець гуртка «Юні винахідники»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604a7b"/>
                </a:solidFill>
                <a:latin typeface="Calibri"/>
                <a:ea typeface="DejaVu Sans"/>
              </a:rPr>
              <a:t>Керівник проекту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275c9"/>
                </a:solidFill>
                <a:latin typeface="Calibri"/>
                <a:ea typeface="DejaVu Sans"/>
              </a:rPr>
              <a:t>Трьохбратська Марія Сергіївна, учитель фізики,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275c9"/>
                </a:solidFill>
                <a:latin typeface="Calibri"/>
                <a:ea typeface="DejaVu Sans"/>
              </a:rPr>
              <a:t>керівник гуртка «Юні винахідники»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1800000" y="216000"/>
            <a:ext cx="5544000" cy="40068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3600" y="288000"/>
            <a:ext cx="8329320" cy="201492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3f3f3f"/>
                </a:solidFill>
                <a:latin typeface="Calibri"/>
                <a:ea typeface="DejaVu Sans"/>
              </a:rPr>
              <a:t>Актуальність проекту: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3f3f3f"/>
                </a:solidFill>
                <a:latin typeface="Calibri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3f3f3f"/>
                </a:solidFill>
                <a:latin typeface="Calibri"/>
                <a:ea typeface="DejaVu Sans"/>
              </a:rPr>
              <a:t>Більше третини продуктів харчування щороку викидається у смітник. </a:t>
            </a:r>
            <a:r>
              <a:rPr b="1" lang="ru-RU" sz="2200" spc="-1" strike="noStrike">
                <a:solidFill>
                  <a:srgbClr val="ed1c24"/>
                </a:solidFill>
                <a:latin typeface="Calibri"/>
                <a:ea typeface="DejaVu Sans"/>
              </a:rPr>
              <a:t>Українці</a:t>
            </a:r>
            <a:r>
              <a:rPr b="1" lang="ru-RU" sz="2200" spc="-1" strike="noStrike">
                <a:solidFill>
                  <a:srgbClr val="3f3f3f"/>
                </a:solidFill>
                <a:latin typeface="Calibri"/>
                <a:ea typeface="DejaVu Sans"/>
              </a:rPr>
              <a:t>, зокрема, </a:t>
            </a:r>
            <a:r>
              <a:rPr b="1" lang="ru-RU" sz="2200" spc="-1" strike="noStrike">
                <a:solidFill>
                  <a:srgbClr val="ed1c24"/>
                </a:solidFill>
                <a:latin typeface="Calibri"/>
                <a:ea typeface="DejaVu Sans"/>
              </a:rPr>
              <a:t>викидають</a:t>
            </a:r>
            <a:r>
              <a:rPr b="1" lang="ru-RU" sz="2200" spc="-1" strike="noStrike">
                <a:solidFill>
                  <a:srgbClr val="3f3f3f"/>
                </a:solidFill>
                <a:latin typeface="Calibri"/>
                <a:ea typeface="DejaVu Sans"/>
              </a:rPr>
              <a:t> продуктів на </a:t>
            </a:r>
            <a:r>
              <a:rPr b="1" lang="ru-RU" sz="2200" spc="-1" strike="noStrike">
                <a:solidFill>
                  <a:srgbClr val="ce181e"/>
                </a:solidFill>
                <a:latin typeface="Calibri"/>
                <a:ea typeface="DejaVu Sans"/>
              </a:rPr>
              <a:t>5,5 млрд грн</a:t>
            </a:r>
            <a:r>
              <a:rPr b="1" lang="ru-RU" sz="2200" spc="-1" strike="noStrike">
                <a:solidFill>
                  <a:srgbClr val="3f3f3f"/>
                </a:solidFill>
                <a:latin typeface="Calibri"/>
                <a:ea typeface="DejaVu Sans"/>
              </a:rPr>
              <a:t> — 7 млн тон.Основна причина викидання — продукти псуються до того, як ми встигаємо їх з'їсти.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7632000" y="5040720"/>
            <a:ext cx="1222200" cy="71820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604a7b"/>
                </a:solidFill>
                <a:latin typeface="Calibri"/>
                <a:ea typeface="DejaVu Sans"/>
              </a:rPr>
              <a:t>холод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289800" y="5257800"/>
            <a:ext cx="1222200" cy="71820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604a7b"/>
                </a:solidFill>
                <a:latin typeface="Calibri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604a7b"/>
                </a:solidFill>
                <a:latin typeface="Calibri"/>
                <a:ea typeface="DejaVu Sans"/>
              </a:rPr>
              <a:t>світло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7488000" y="3672000"/>
            <a:ext cx="1438200" cy="71820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604a7b"/>
                </a:solidFill>
                <a:latin typeface="Calibri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604a7b"/>
                </a:solidFill>
                <a:latin typeface="Calibri"/>
                <a:ea typeface="DejaVu Sans"/>
              </a:rPr>
              <a:t>волога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216000" y="3672000"/>
            <a:ext cx="1222200" cy="71820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604a7b"/>
                </a:solidFill>
                <a:latin typeface="Calibri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604a7b"/>
                </a:solidFill>
                <a:latin typeface="Calibri"/>
                <a:ea typeface="DejaVu Sans"/>
              </a:rPr>
              <a:t>тепло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2016000" y="3533760"/>
            <a:ext cx="5182920" cy="3213000"/>
          </a:xfrm>
          <a:prstGeom prst="rect">
            <a:avLst/>
          </a:prstGeom>
          <a:ln>
            <a:noFill/>
          </a:ln>
        </p:spPr>
      </p:pic>
      <p:sp>
        <p:nvSpPr>
          <p:cNvPr id="99" name="CustomShape 6"/>
          <p:cNvSpPr/>
          <p:nvPr/>
        </p:nvSpPr>
        <p:spPr>
          <a:xfrm>
            <a:off x="936000" y="2448720"/>
            <a:ext cx="7054920" cy="93492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100" name="CustomShape 7"/>
          <p:cNvSpPr/>
          <p:nvPr/>
        </p:nvSpPr>
        <p:spPr>
          <a:xfrm>
            <a:off x="1152000" y="2556360"/>
            <a:ext cx="565704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2400" spc="-1" strike="noStrike">
                <a:solidFill>
                  <a:srgbClr val="604a7b"/>
                </a:solidFill>
                <a:latin typeface="Calibri"/>
                <a:ea typeface="DejaVu Sans"/>
              </a:rPr>
              <a:t>Холод, тепло, нормальні умови, волога ..</a:t>
            </a:r>
            <a:endParaRPr b="0" lang="ru-RU" sz="2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793080" y="216000"/>
            <a:ext cx="7558200" cy="94140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Що важливіше для правильного зберігання: температура, вологість, світло?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37920" y="5472000"/>
            <a:ext cx="7774200" cy="11854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Ви помиляєтеся, якщо думаєте, що однаково важливо і те й інше: </a:t>
            </a:r>
            <a:r>
              <a:rPr b="0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можна зберігати  правильно і довго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навіть, не маючи  холодильника, </a:t>
            </a:r>
            <a:r>
              <a:rPr b="0" lang="ru-RU" sz="2400" spc="-1" strike="noStrike">
                <a:solidFill>
                  <a:srgbClr val="ce181e"/>
                </a:solidFill>
                <a:latin typeface="Calibri"/>
                <a:ea typeface="DejaVu Sans"/>
              </a:rPr>
              <a:t>важливо знати фізику!!!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440000" y="1440000"/>
            <a:ext cx="5902200" cy="3921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403640" y="198720"/>
            <a:ext cx="6622200" cy="5914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Існує кілька способів  зберігання зелені: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3936960" y="2016000"/>
            <a:ext cx="4773240" cy="3166200"/>
          </a:xfrm>
          <a:prstGeom prst="rect">
            <a:avLst/>
          </a:prstGeom>
          <a:solidFill>
            <a:srgbClr val="adc5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Поставивши в склянку з водою: обрізати коріння свіжої зелені,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опустити пучок зелені стеблами в банку або склянку з водою,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один раз на два дні міняти воду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216000" y="2016000"/>
            <a:ext cx="3352680" cy="3094200"/>
          </a:xfrm>
          <a:prstGeom prst="rect">
            <a:avLst/>
          </a:prstGeom>
          <a:ln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3024000" y="936000"/>
            <a:ext cx="3958200" cy="76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Петрушку і кріп можна зберігати, як квіти</a:t>
            </a:r>
            <a:endParaRPr b="0" lang="ru-RU" sz="2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403640" y="198720"/>
            <a:ext cx="6622200" cy="5914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Існує кілька способів  зберігання зелені: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616000" y="2448000"/>
            <a:ext cx="3382200" cy="3598200"/>
          </a:xfrm>
          <a:prstGeom prst="rect">
            <a:avLst/>
          </a:prstGeom>
          <a:solidFill>
            <a:srgbClr val="adc5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Помістити в поліетиленовий пакет. Потім широко відкрити, щоб в нього набралося максимальну кількість повітря, і щільно зав'язати. Тримати в холодильнику на нижній поличці.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144000" y="2376000"/>
            <a:ext cx="5181840" cy="3886200"/>
          </a:xfrm>
          <a:prstGeom prst="rect">
            <a:avLst/>
          </a:prstGeom>
          <a:ln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3024000" y="1080000"/>
            <a:ext cx="3310200" cy="76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В холодильнику в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пакеті</a:t>
            </a:r>
            <a:endParaRPr b="0" lang="ru-RU" sz="2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752000" y="1166400"/>
            <a:ext cx="4174200" cy="2575800"/>
          </a:xfrm>
          <a:prstGeom prst="rect">
            <a:avLst/>
          </a:prstGeom>
          <a:solidFill>
            <a:srgbClr val="adc5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Помістити в поліетиленовий пакет і щільно зав'язати.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Помістити в холодильник.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Помістити в звичайні умови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Без пакета в холодильник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403640" y="208800"/>
            <a:ext cx="6622200" cy="5914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Існує кілька способів  зберігання бананів: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144000" y="4122000"/>
            <a:ext cx="4030200" cy="264420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44000" y="936000"/>
            <a:ext cx="4102200" cy="27781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4636080" y="4032000"/>
            <a:ext cx="4403880" cy="25092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403640" y="208800"/>
            <a:ext cx="6622200" cy="591480"/>
          </a:xfrm>
          <a:prstGeom prst="rect">
            <a:avLst/>
          </a:prstGeom>
          <a:ln>
            <a:solidFill>
              <a:srgbClr val="f59240"/>
            </a:solidFill>
            <a:rou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Способи зберігання хліба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216000" y="1728000"/>
            <a:ext cx="2446200" cy="359820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6048000" y="4050000"/>
            <a:ext cx="2950200" cy="242820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6023880" y="1080000"/>
            <a:ext cx="2974320" cy="244620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2808000" y="936000"/>
            <a:ext cx="3022200" cy="3470040"/>
          </a:xfrm>
          <a:prstGeom prst="rect">
            <a:avLst/>
          </a:prstGeom>
          <a:solidFill>
            <a:srgbClr val="adc5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Помістити в поліетиленовий пакет,  щільно зав'язати: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1.тримати в холодильнику на нижній поличці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2.тримати за звичайних умов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2808000" y="4032000"/>
            <a:ext cx="3022200" cy="2627640"/>
          </a:xfrm>
          <a:prstGeom prst="rect">
            <a:avLst/>
          </a:prstGeom>
          <a:solidFill>
            <a:srgbClr val="adc5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3.помістити в полотняну торбинку, тримати за звичайних умов</a:t>
            </a:r>
            <a:endParaRPr b="0" lang="ru-RU" sz="20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Application>LibreOffice/5.4.0.3$Windows_X86_64 LibreOffice_project/7556cbc6811c9d992f4064ab9287069087d7f62c</Application>
  <Words>117</Words>
  <Paragraphs>19</Paragraphs>
  <Company>presentation-creation.ru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2018-02-25T09:09:03Z</dcterms:created>
  <dc:creator>obstinate</dc:creator>
  <dc:description>Шаблон презентации с сайта https://presentation-creation.ru/</dc:description>
  <dc:language>ru-RU</dc:language>
  <cp:lastModifiedBy/>
  <dcterms:modified xsi:type="dcterms:W3CDTF">2020-04-05T15:59:33Z</dcterms:modified>
  <cp:revision>803</cp:revision>
  <dc:subject/>
  <dc:title>Самолётик из тетрадного листа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presentation-creation.ru</vt:lpwstr>
  </property>
  <property fmtid="{D5CDD505-2E9C-101B-9397-08002B2CF9AE}" pid="4" name="HiddenSlides">
    <vt:i4>0</vt:i4>
  </property>
  <property fmtid="{D5CDD505-2E9C-101B-9397-08002B2CF9AE}" pid="5" name="HyperlinkBase">
    <vt:lpwstr>https://presentation-creation.ru/powerpoint-templates.html</vt:lpwstr>
  </property>
  <property fmtid="{D5CDD505-2E9C-101B-9397-08002B2CF9AE}" pid="6" name="HyperlinksChanged">
    <vt:bool>0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resentationFormat">
    <vt:lpwstr>Экран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4</vt:i4>
  </property>
</Properties>
</file>