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80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2" r:id="rId13"/>
    <p:sldId id="276" r:id="rId14"/>
    <p:sldId id="277" r:id="rId15"/>
    <p:sldId id="278" r:id="rId16"/>
    <p:sldId id="266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01F25-B9BA-4BA1-983A-66B0D2FA8DB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3634-63EB-4A24-A1EE-C0572B088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6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3634-63EB-4A24-A1EE-C0572B0882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5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2568-3C93-459F-A92B-DF317120AB4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6815-9ED7-4B1A-95FE-E5DE0CDD64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8.wdp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76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Конотопщина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Т.Г.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ан юніор\Unikalnye-eksponaty-od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4" y="1491630"/>
            <a:ext cx="4413870" cy="33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ан юніор\изображение_viber_2020-04-07_16-44-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39805"/>
            <a:ext cx="2655649" cy="33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05958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Афанасії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Олексіївни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Лазаревської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Гирявка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1859 р.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200151"/>
            <a:ext cx="5184576" cy="3394472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Тараса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7235"/>
            <a:ext cx="282479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8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72" y="51470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Офорт Т.Г.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Приятелі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подарований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Афанасії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Лазаревській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Санкт-Петербург, 1859 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00151"/>
            <a:ext cx="4536504" cy="339447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Тараса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43000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0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155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ятники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Т.Г. Шевченку, встановлені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проспекті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Миру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проспекті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м. Конотоп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4299942"/>
            <a:ext cx="4320480" cy="720080"/>
          </a:xfrm>
        </p:spPr>
        <p:txBody>
          <a:bodyPr anchor="t"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Проспект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Скульптор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І. 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Мельгунов, 1939 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3"/>
          </p:nvPr>
        </p:nvSpPr>
        <p:spPr>
          <a:xfrm>
            <a:off x="4427984" y="4320480"/>
            <a:ext cx="4536504" cy="915566"/>
          </a:xfrm>
        </p:spPr>
        <p:txBody>
          <a:bodyPr anchor="t"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Проспект Миру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Скульптор Б. 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Смотров, 1993 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Ман юніор\19030225_802138663297646_76081480986966194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8" y="843558"/>
            <a:ext cx="2815028" cy="34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н юніор\04_ful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85" y="987574"/>
            <a:ext cx="4415603" cy="33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00" y="123478"/>
            <a:ext cx="8749006" cy="85725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Постійно діюча експозиція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Конотопського міського краєзнавчого музею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ім. О.М. Лазаревського, присвячена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Т.Г. Шевченку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Ман юніор\Unikalnye-eksponaty-odn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0" y="1347614"/>
            <a:ext cx="4197846" cy="31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н юніор\o_1cph1v9ma1ebmbas1qfb1smm14nt1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74" y="134761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365"/>
            <a:ext cx="8712968" cy="857250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ортрет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Т.Г.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Шевченка, створений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власноруч для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експозиції шкільного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музейного куточку (техніка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«вишивка бісером»)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Ман юніор\изображение_viber_2020-04-07_16-44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0784"/>
            <a:ext cx="3116932" cy="39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ан юніор\5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20784"/>
            <a:ext cx="2960459" cy="39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100"/>
            <a:ext cx="8229600" cy="69544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41764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Виокремлено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діячів Конотопського краю, що мали дружні або ділові зв’язки з Т.Г. Шевченком.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Встановлено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причини відвідування Конотопщини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Т.Г.Шевченком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  Визначено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художні твори, що мають зв'язок з періодом перебуванням митця 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Конотопщині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Поповнено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шкільний музейний куточок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створеним власноруч експонатом, присвяченим славетному українському Кобзарю.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Проаналізовано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особливості вшанування діяльності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Т.Г.Шевченка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м. Конотоп Сумської області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1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uk-UA" sz="5700" b="1" dirty="0" smtClean="0">
                <a:latin typeface="Times New Roman" pitchFamily="18" charset="0"/>
                <a:cs typeface="Times New Roman" pitchFamily="18" charset="0"/>
              </a:rPr>
              <a:t>Дякую за увагу ! </a:t>
            </a:r>
            <a:endParaRPr lang="ru-RU" sz="5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4544" y="2715766"/>
            <a:ext cx="4607496" cy="23848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Тарасенко Валерія Русланівна, </a:t>
            </a:r>
          </a:p>
          <a:p>
            <a:pPr>
              <a:spcBef>
                <a:spcPts val="0"/>
              </a:spcBef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учениця 9-А класу, Конотопської загальноосвітньої школи </a:t>
            </a:r>
          </a:p>
          <a:p>
            <a:pPr>
              <a:spcBef>
                <a:spcPts val="0"/>
              </a:spcBef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І-ІІІ ступенів № 10 Конотопської міської ради Сумської області</a:t>
            </a:r>
            <a:endParaRPr lang="ru-RU" sz="20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38737" y="2972986"/>
            <a:ext cx="4329807" cy="21705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Клименко Антон Сергійович, </a:t>
            </a:r>
          </a:p>
          <a:p>
            <a:pPr>
              <a:spcBef>
                <a:spcPts val="0"/>
              </a:spcBef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вчитель історії Конотопської загальноосвітньої школи </a:t>
            </a:r>
          </a:p>
          <a:p>
            <a:pPr>
              <a:spcBef>
                <a:spcPts val="0"/>
              </a:spcBef>
            </a:pP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І-ІІІ ступенів № 10 Конотопської міської ради Сумської області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D:\Ремонт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7239" y="123478"/>
            <a:ext cx="2183073" cy="2880320"/>
          </a:xfrm>
          <a:prstGeom prst="rect">
            <a:avLst/>
          </a:prstGeom>
          <a:noFill/>
        </p:spPr>
      </p:pic>
      <p:pic>
        <p:nvPicPr>
          <p:cNvPr id="1026" name="Picture 2" descr="C:\Users\User\Desktop\PSX_20200411_172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723"/>
            <a:ext cx="2160240" cy="28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8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36512" y="123478"/>
            <a:ext cx="9180512" cy="12241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Мета дослідження 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визначити особливості життєвого шляху та художньої творчості Т.Г. Шевченка пов’язаних з перебуванням митця 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Конотопщині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(серпень 1859 р.).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PSX_20200412_112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50158"/>
            <a:ext cx="2590380" cy="34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01_91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0" t="10829" r="9085" b="20233"/>
          <a:stretch/>
        </p:blipFill>
        <p:spPr bwMode="auto">
          <a:xfrm>
            <a:off x="2699792" y="1765567"/>
            <a:ext cx="1823266" cy="27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583_3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040" r="4752"/>
          <a:stretch/>
        </p:blipFill>
        <p:spPr bwMode="auto">
          <a:xfrm>
            <a:off x="7370055" y="1765567"/>
            <a:ext cx="1738449" cy="27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unname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4" r="8086"/>
          <a:stretch/>
        </p:blipFill>
        <p:spPr bwMode="auto">
          <a:xfrm>
            <a:off x="4644008" y="1435466"/>
            <a:ext cx="2623940" cy="15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u5m1550159614Djx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33470"/>
            <a:ext cx="2646719" cy="16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2008" y="216024"/>
            <a:ext cx="9036496" cy="487600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досягнення поставленої мети необхідно вирішити наступні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1.Виокремити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діячів Конотопського краю, що мали дружні або ділові зв’язки з Т.Г. Шевченком.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2.Встановити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причини відвідування Конотопщини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Т.Г.Шевченком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3.Визначити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художні твори, що мають зв'язок з періодом перебуванням митця 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Конотопщині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4.Поповнити шкільний музейний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куточок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створеним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власноруч експонатом, присвяченим славетному українському Кобзарю.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5.Проаналізувати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особливості вшанування діяльності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Т.Г.Шевченка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м.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Конотоп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Сумської області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8" y="123478"/>
            <a:ext cx="8964488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життєвий шлях та художня творчість Т.Г. Шевченка.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особливості життєвого шляху та художньої творчості Т.Г. Шевченка пов’язаних з перебуванням митця на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Конотопщині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(серпень 1859 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0392"/>
            <a:ext cx="1872208" cy="2440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lh3.ggpht.com/_FP9AXc5yaBA/R9K5SXVfItI/AAAAAAAAA7w/epoOCsYWuqA/s800/0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1714" r="3974" b="7135"/>
          <a:stretch/>
        </p:blipFill>
        <p:spPr bwMode="auto">
          <a:xfrm>
            <a:off x="2051720" y="2560392"/>
            <a:ext cx="1728192" cy="2440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lh3.ggpht.com/_FP9AXc5yaBA/R9GeXnVfD3I/AAAAAAAAAQs/fyG5XaMRChs/s800/204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2058" r="2714" b="7521"/>
          <a:stretch/>
        </p:blipFill>
        <p:spPr bwMode="auto">
          <a:xfrm>
            <a:off x="3851920" y="2560392"/>
            <a:ext cx="1800200" cy="24400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0391"/>
            <a:ext cx="3315174" cy="2440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3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72008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Т.Г. Шевченко на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Конотопщині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993186"/>
            <a:ext cx="4608512" cy="395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Гирявка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(нині с. Шевченкове) – населені пункти Конотопщини, які відвідав Т.Г. Шевченко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3186"/>
            <a:ext cx="4248472" cy="395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015716" y="4744811"/>
            <a:ext cx="684076" cy="2160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7984" y="993186"/>
            <a:ext cx="1296144" cy="498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19672" y="2427734"/>
            <a:ext cx="39604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03748" y="177966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63688" y="3579862"/>
            <a:ext cx="3960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4513" y="3623850"/>
            <a:ext cx="563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 err="1" smtClean="0">
                <a:latin typeface="Times New Roman" pitchFamily="18" charset="0"/>
                <a:cs typeface="Times New Roman" pitchFamily="18" charset="0"/>
              </a:rPr>
              <a:t>Гирявка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7" idx="3"/>
            <a:endCxn id="6" idx="0"/>
          </p:cNvCxnSpPr>
          <p:nvPr/>
        </p:nvCxnSpPr>
        <p:spPr>
          <a:xfrm flipH="1">
            <a:off x="1817694" y="1964050"/>
            <a:ext cx="528235" cy="463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4"/>
            <a:endCxn id="8" idx="0"/>
          </p:cNvCxnSpPr>
          <p:nvPr/>
        </p:nvCxnSpPr>
        <p:spPr>
          <a:xfrm>
            <a:off x="1817694" y="2571750"/>
            <a:ext cx="144016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Автопортрет Тараса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Григоровича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Орськ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1847 р.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059582"/>
            <a:ext cx="5472608" cy="180019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заслання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1847-1857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берігається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2880320" cy="3770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2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757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Портрет братів Федора Матвійовича та Михайла Матвійовича Лазаревських, Оренбург, 1849 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09948"/>
            <a:ext cx="4474840" cy="3394472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Нині зберігається 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літературному музеї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Пушкинский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(м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Санкт-Петербург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9948"/>
            <a:ext cx="2808312" cy="39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Портрет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Матвійовича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Лазаревського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Санкт-Петербург, 1858 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200151"/>
            <a:ext cx="5184576" cy="3394472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Тараса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0060"/>
            <a:ext cx="2952328" cy="383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432</Words>
  <Application>Microsoft Office PowerPoint</Application>
  <PresentationFormat>Экран (16:9)</PresentationFormat>
  <Paragraphs>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«Конотопщина у художній творчості Т.Г. Шевченка»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Т.Г. Шевченко на Конотопщині</vt:lpstr>
      <vt:lpstr>Автопортрет Тараса Григоровича Шевченка, Орськ, 1847 р.</vt:lpstr>
      <vt:lpstr>Портрет братів Федора Матвійовича та Михайла Матвійовича Лазаревських, Оренбург, 1849 р.</vt:lpstr>
      <vt:lpstr>Портрет Михайла Матвійовича Лазаревського, Санкт-Петербург, 1858 р.</vt:lpstr>
      <vt:lpstr>Портрет Афанасії Олексіївни Лазаревської,  с. Гирявка, 1859 р.</vt:lpstr>
      <vt:lpstr>Офорт Т.Г. Шевченка «Приятелі», подарований Афанасії Лазаревській, Санкт-Петербург, 1859 р.</vt:lpstr>
      <vt:lpstr>Пам’ятники Т.Г. Шевченку, встановлені на проспекті Миру та проспекті Червоної Калини, м. Конотоп</vt:lpstr>
      <vt:lpstr>Постійно діюча експозиція Конотопського міського краєзнавчого музею ім. О.М. Лазаревського, присвячена  Т.Г. Шевченку</vt:lpstr>
      <vt:lpstr>Портрет Т.Г. Шевченка, створений власноруч для експозиції шкільного музейного куточку (техніка «вишивка бісером»)</vt:lpstr>
      <vt:lpstr>Висновки</vt:lpstr>
      <vt:lpstr>Дякую за увагу 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«Культурно-освітні процеси на Сумщині у період Центральної Ради (на основі аналізу періодичних видань 1917–1918 рр.)»</dc:title>
  <dc:creator>User</dc:creator>
  <cp:lastModifiedBy>User</cp:lastModifiedBy>
  <cp:revision>29</cp:revision>
  <dcterms:created xsi:type="dcterms:W3CDTF">2018-04-12T17:46:33Z</dcterms:created>
  <dcterms:modified xsi:type="dcterms:W3CDTF">2020-04-12T09:06:23Z</dcterms:modified>
</cp:coreProperties>
</file>