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71" r:id="rId11"/>
    <p:sldId id="268" r:id="rId12"/>
    <p:sldId id="269" r:id="rId13"/>
    <p:sldId id="272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1A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8304E2-0302-4395-8425-45251D354CF5}" type="doc">
      <dgm:prSet loTypeId="urn:microsoft.com/office/officeart/2005/8/layout/hProcess4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uk-UA"/>
        </a:p>
      </dgm:t>
    </dgm:pt>
    <dgm:pt modelId="{54240E8C-C1A6-4986-9D20-A7077CE85DED}">
      <dgm:prSet phldrT="[Текст]" custT="1"/>
      <dgm:spPr>
        <a:solidFill>
          <a:schemeClr val="bg1"/>
        </a:solidFill>
        <a:ln w="3175">
          <a:solidFill>
            <a:srgbClr val="82002B"/>
          </a:solidFill>
        </a:ln>
      </dgm:spPr>
      <dgm:t>
        <a:bodyPr/>
        <a:lstStyle/>
        <a:p>
          <a:endParaRPr lang="uk-UA" sz="2400" dirty="0">
            <a:latin typeface="Arial Black" panose="020B0A04020102020204" pitchFamily="34" charset="0"/>
          </a:endParaRPr>
        </a:p>
      </dgm:t>
    </dgm:pt>
    <dgm:pt modelId="{50725C04-92AF-4BA3-A494-D8073D265F1F}" type="parTrans" cxnId="{D2178436-65F6-48DA-B713-B16DEE54D7BF}">
      <dgm:prSet/>
      <dgm:spPr/>
      <dgm:t>
        <a:bodyPr/>
        <a:lstStyle/>
        <a:p>
          <a:endParaRPr lang="uk-UA"/>
        </a:p>
      </dgm:t>
    </dgm:pt>
    <dgm:pt modelId="{42CC3793-D515-4E09-BE57-179617F7B121}" type="sibTrans" cxnId="{D2178436-65F6-48DA-B713-B16DEE54D7BF}">
      <dgm:prSet/>
      <dgm:spPr/>
      <dgm:t>
        <a:bodyPr/>
        <a:lstStyle/>
        <a:p>
          <a:endParaRPr lang="uk-UA"/>
        </a:p>
      </dgm:t>
    </dgm:pt>
    <dgm:pt modelId="{7AE284E1-1FE8-4241-B918-14CA9ECF05D9}">
      <dgm:prSet phldrT="[Текст]" custT="1"/>
      <dgm:spPr>
        <a:solidFill>
          <a:srgbClr val="FFF4F3">
            <a:alpha val="90000"/>
          </a:srgbClr>
        </a:solidFill>
        <a:ln w="3175"/>
      </dgm:spPr>
      <dgm:t>
        <a:bodyPr/>
        <a:lstStyle/>
        <a:p>
          <a:pPr algn="just"/>
          <a:r>
            <a:rPr kumimoji="0" lang="uk-UA" sz="2000" b="1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привернути увагу громадськості до непересічної особистості, яка своєю працею зробила величезний вклад у розбудову не лише рідного міста Горішні Плавні, а й усієї України</a:t>
          </a:r>
          <a:endParaRPr lang="uk-UA" sz="2000" b="1" dirty="0"/>
        </a:p>
      </dgm:t>
    </dgm:pt>
    <dgm:pt modelId="{55306F8D-F9F7-4C4A-89E1-0CB458A0BE4B}" type="parTrans" cxnId="{55AA7B2F-7887-4817-A96A-AAAC1CDF40E8}">
      <dgm:prSet/>
      <dgm:spPr/>
      <dgm:t>
        <a:bodyPr/>
        <a:lstStyle/>
        <a:p>
          <a:endParaRPr lang="uk-UA"/>
        </a:p>
      </dgm:t>
    </dgm:pt>
    <dgm:pt modelId="{127EAB2B-36E4-495B-9E23-2AC6A2F0146B}" type="sibTrans" cxnId="{55AA7B2F-7887-4817-A96A-AAAC1CDF40E8}">
      <dgm:prSet/>
      <dgm:spPr/>
      <dgm:t>
        <a:bodyPr/>
        <a:lstStyle/>
        <a:p>
          <a:endParaRPr lang="uk-UA"/>
        </a:p>
      </dgm:t>
    </dgm:pt>
    <dgm:pt modelId="{FB88461C-B22E-4B68-AF05-57929B64BE96}">
      <dgm:prSet phldrT="[Текст]" custT="1"/>
      <dgm:spPr>
        <a:solidFill>
          <a:srgbClr val="FFF4F3">
            <a:alpha val="90000"/>
          </a:srgbClr>
        </a:solidFill>
        <a:ln w="3175"/>
      </dgm:spPr>
      <dgm:t>
        <a:bodyPr/>
        <a:lstStyle/>
        <a:p>
          <a:pPr algn="just"/>
          <a:endParaRPr lang="uk-UA" sz="1400" dirty="0"/>
        </a:p>
      </dgm:t>
    </dgm:pt>
    <dgm:pt modelId="{A7A9550E-B8DA-4251-8406-DCFE8919D429}" type="parTrans" cxnId="{E9623BE6-5A5E-4020-ACEC-9F9FBCA44105}">
      <dgm:prSet/>
      <dgm:spPr/>
      <dgm:t>
        <a:bodyPr/>
        <a:lstStyle/>
        <a:p>
          <a:endParaRPr lang="uk-UA"/>
        </a:p>
      </dgm:t>
    </dgm:pt>
    <dgm:pt modelId="{39D8F696-9E0B-48F5-825E-9418332092F8}" type="sibTrans" cxnId="{E9623BE6-5A5E-4020-ACEC-9F9FBCA44105}">
      <dgm:prSet/>
      <dgm:spPr/>
      <dgm:t>
        <a:bodyPr/>
        <a:lstStyle/>
        <a:p>
          <a:endParaRPr lang="uk-UA"/>
        </a:p>
      </dgm:t>
    </dgm:pt>
    <dgm:pt modelId="{EED77CDD-A53E-424F-96CD-17A69D5AE7EC}" type="pres">
      <dgm:prSet presAssocID="{128304E2-0302-4395-8425-45251D354CF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DD46B48-96F2-4C73-AD6D-9228B0212744}" type="pres">
      <dgm:prSet presAssocID="{128304E2-0302-4395-8425-45251D354CF5}" presName="tSp" presStyleCnt="0"/>
      <dgm:spPr/>
    </dgm:pt>
    <dgm:pt modelId="{77CFADBB-6754-466D-9FC7-736DBB3C018F}" type="pres">
      <dgm:prSet presAssocID="{128304E2-0302-4395-8425-45251D354CF5}" presName="bSp" presStyleCnt="0"/>
      <dgm:spPr/>
    </dgm:pt>
    <dgm:pt modelId="{09C50B64-2015-4328-A7C3-838573D38657}" type="pres">
      <dgm:prSet presAssocID="{128304E2-0302-4395-8425-45251D354CF5}" presName="process" presStyleCnt="0"/>
      <dgm:spPr/>
    </dgm:pt>
    <dgm:pt modelId="{84E3FE8F-954D-48FF-B994-09BAAEA7EBB5}" type="pres">
      <dgm:prSet presAssocID="{54240E8C-C1A6-4986-9D20-A7077CE85DED}" presName="composite1" presStyleCnt="0"/>
      <dgm:spPr/>
    </dgm:pt>
    <dgm:pt modelId="{D53C32BE-A059-4F77-80E6-2ED04B46D009}" type="pres">
      <dgm:prSet presAssocID="{54240E8C-C1A6-4986-9D20-A7077CE85DED}" presName="dummyNode1" presStyleLbl="node1" presStyleIdx="0" presStyleCnt="1"/>
      <dgm:spPr/>
    </dgm:pt>
    <dgm:pt modelId="{BB131F4D-88AA-403C-B663-542161AD0657}" type="pres">
      <dgm:prSet presAssocID="{54240E8C-C1A6-4986-9D20-A7077CE85DED}" presName="childNode1" presStyleLbl="bgAcc1" presStyleIdx="0" presStyleCnt="1" custScaleX="385981" custScaleY="76065" custLinFactNeighborX="6127" custLinFactNeighborY="-1310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97F9950-3C8B-4AF9-A365-EAE37EAA4010}" type="pres">
      <dgm:prSet presAssocID="{54240E8C-C1A6-4986-9D20-A7077CE85DED}" presName="childNode1tx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2722040-C8A3-4886-9534-31265DE7E2DB}" type="pres">
      <dgm:prSet presAssocID="{54240E8C-C1A6-4986-9D20-A7077CE85DED}" presName="parentNode1" presStyleLbl="node1" presStyleIdx="0" presStyleCnt="1" custScaleX="168321" custScaleY="107779" custLinFactX="-13975" custLinFactY="-100000" custLinFactNeighborX="-100000" custLinFactNeighborY="-17467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5FF52FE-4B1F-4F9B-980E-3D3B9D508224}" type="pres">
      <dgm:prSet presAssocID="{54240E8C-C1A6-4986-9D20-A7077CE85DED}" presName="connSite1" presStyleCnt="0"/>
      <dgm:spPr/>
    </dgm:pt>
  </dgm:ptLst>
  <dgm:cxnLst>
    <dgm:cxn modelId="{38B6A07D-CBD8-4616-9D95-A8E6755744E1}" type="presOf" srcId="{128304E2-0302-4395-8425-45251D354CF5}" destId="{EED77CDD-A53E-424F-96CD-17A69D5AE7EC}" srcOrd="0" destOrd="0" presId="urn:microsoft.com/office/officeart/2005/8/layout/hProcess4"/>
    <dgm:cxn modelId="{E7CD0DE1-FC74-4E89-86CE-392514ACD9E7}" type="presOf" srcId="{7AE284E1-1FE8-4241-B918-14CA9ECF05D9}" destId="{BB131F4D-88AA-403C-B663-542161AD0657}" srcOrd="0" destOrd="1" presId="urn:microsoft.com/office/officeart/2005/8/layout/hProcess4"/>
    <dgm:cxn modelId="{55AA7B2F-7887-4817-A96A-AAAC1CDF40E8}" srcId="{54240E8C-C1A6-4986-9D20-A7077CE85DED}" destId="{7AE284E1-1FE8-4241-B918-14CA9ECF05D9}" srcOrd="1" destOrd="0" parTransId="{55306F8D-F9F7-4C4A-89E1-0CB458A0BE4B}" sibTransId="{127EAB2B-36E4-495B-9E23-2AC6A2F0146B}"/>
    <dgm:cxn modelId="{C84D9F8D-6234-4DDA-9937-749297861F09}" type="presOf" srcId="{7AE284E1-1FE8-4241-B918-14CA9ECF05D9}" destId="{497F9950-3C8B-4AF9-A365-EAE37EAA4010}" srcOrd="1" destOrd="1" presId="urn:microsoft.com/office/officeart/2005/8/layout/hProcess4"/>
    <dgm:cxn modelId="{D2178436-65F6-48DA-B713-B16DEE54D7BF}" srcId="{128304E2-0302-4395-8425-45251D354CF5}" destId="{54240E8C-C1A6-4986-9D20-A7077CE85DED}" srcOrd="0" destOrd="0" parTransId="{50725C04-92AF-4BA3-A494-D8073D265F1F}" sibTransId="{42CC3793-D515-4E09-BE57-179617F7B121}"/>
    <dgm:cxn modelId="{0CCFC558-D62B-49FB-9D0F-3E3889B1C939}" type="presOf" srcId="{FB88461C-B22E-4B68-AF05-57929B64BE96}" destId="{497F9950-3C8B-4AF9-A365-EAE37EAA4010}" srcOrd="1" destOrd="0" presId="urn:microsoft.com/office/officeart/2005/8/layout/hProcess4"/>
    <dgm:cxn modelId="{F325C5F1-FAEB-4348-BA18-5E0E2EA727C6}" type="presOf" srcId="{54240E8C-C1A6-4986-9D20-A7077CE85DED}" destId="{32722040-C8A3-4886-9534-31265DE7E2DB}" srcOrd="0" destOrd="0" presId="urn:microsoft.com/office/officeart/2005/8/layout/hProcess4"/>
    <dgm:cxn modelId="{E9623BE6-5A5E-4020-ACEC-9F9FBCA44105}" srcId="{54240E8C-C1A6-4986-9D20-A7077CE85DED}" destId="{FB88461C-B22E-4B68-AF05-57929B64BE96}" srcOrd="0" destOrd="0" parTransId="{A7A9550E-B8DA-4251-8406-DCFE8919D429}" sibTransId="{39D8F696-9E0B-48F5-825E-9418332092F8}"/>
    <dgm:cxn modelId="{1D2D695F-E914-4E84-8526-28B80F39B8D9}" type="presOf" srcId="{FB88461C-B22E-4B68-AF05-57929B64BE96}" destId="{BB131F4D-88AA-403C-B663-542161AD0657}" srcOrd="0" destOrd="0" presId="urn:microsoft.com/office/officeart/2005/8/layout/hProcess4"/>
    <dgm:cxn modelId="{2D99D422-0622-4C81-89F8-5852D58A150A}" type="presParOf" srcId="{EED77CDD-A53E-424F-96CD-17A69D5AE7EC}" destId="{DDD46B48-96F2-4C73-AD6D-9228B0212744}" srcOrd="0" destOrd="0" presId="urn:microsoft.com/office/officeart/2005/8/layout/hProcess4"/>
    <dgm:cxn modelId="{8B746686-444F-4093-9C04-71F806D8F918}" type="presParOf" srcId="{EED77CDD-A53E-424F-96CD-17A69D5AE7EC}" destId="{77CFADBB-6754-466D-9FC7-736DBB3C018F}" srcOrd="1" destOrd="0" presId="urn:microsoft.com/office/officeart/2005/8/layout/hProcess4"/>
    <dgm:cxn modelId="{FC322FE3-A0B7-4E30-A774-E6D493C33A06}" type="presParOf" srcId="{EED77CDD-A53E-424F-96CD-17A69D5AE7EC}" destId="{09C50B64-2015-4328-A7C3-838573D38657}" srcOrd="2" destOrd="0" presId="urn:microsoft.com/office/officeart/2005/8/layout/hProcess4"/>
    <dgm:cxn modelId="{1C109CBD-1890-4AF1-8A15-9AD71710FF85}" type="presParOf" srcId="{09C50B64-2015-4328-A7C3-838573D38657}" destId="{84E3FE8F-954D-48FF-B994-09BAAEA7EBB5}" srcOrd="0" destOrd="0" presId="urn:microsoft.com/office/officeart/2005/8/layout/hProcess4"/>
    <dgm:cxn modelId="{4C9EAF4A-E0D2-4ECA-8E77-418B2F583E1A}" type="presParOf" srcId="{84E3FE8F-954D-48FF-B994-09BAAEA7EBB5}" destId="{D53C32BE-A059-4F77-80E6-2ED04B46D009}" srcOrd="0" destOrd="0" presId="urn:microsoft.com/office/officeart/2005/8/layout/hProcess4"/>
    <dgm:cxn modelId="{CFD14233-E488-4E63-9F44-38051FE5CAE3}" type="presParOf" srcId="{84E3FE8F-954D-48FF-B994-09BAAEA7EBB5}" destId="{BB131F4D-88AA-403C-B663-542161AD0657}" srcOrd="1" destOrd="0" presId="urn:microsoft.com/office/officeart/2005/8/layout/hProcess4"/>
    <dgm:cxn modelId="{10AD979C-C028-43B9-8986-1E3F06A18FD7}" type="presParOf" srcId="{84E3FE8F-954D-48FF-B994-09BAAEA7EBB5}" destId="{497F9950-3C8B-4AF9-A365-EAE37EAA4010}" srcOrd="2" destOrd="0" presId="urn:microsoft.com/office/officeart/2005/8/layout/hProcess4"/>
    <dgm:cxn modelId="{FA68A50B-B4AD-4BDC-B478-696055DA9359}" type="presParOf" srcId="{84E3FE8F-954D-48FF-B994-09BAAEA7EBB5}" destId="{32722040-C8A3-4886-9534-31265DE7E2DB}" srcOrd="3" destOrd="0" presId="urn:microsoft.com/office/officeart/2005/8/layout/hProcess4"/>
    <dgm:cxn modelId="{BC88ED9E-11E8-4F53-960E-18CBAB7D0247}" type="presParOf" srcId="{84E3FE8F-954D-48FF-B994-09BAAEA7EBB5}" destId="{F5FF52FE-4B1F-4F9B-980E-3D3B9D50822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EDF8F5-6D42-4177-B6A7-2EE2464B654F}" type="doc">
      <dgm:prSet loTypeId="urn:microsoft.com/office/officeart/2005/8/layout/vList3" loCatId="list" qsTypeId="urn:microsoft.com/office/officeart/2005/8/quickstyle/simple3" qsCatId="simple" csTypeId="urn:microsoft.com/office/officeart/2005/8/colors/colorful4" csCatId="colorful" phldr="1"/>
      <dgm:spPr/>
    </dgm:pt>
    <dgm:pt modelId="{44DEBAF6-CC95-40A8-8258-A954464B4EFC}">
      <dgm:prSet phldrT="[Текст]" custT="1"/>
      <dgm:spPr>
        <a:solidFill>
          <a:srgbClr val="FFF4F3"/>
        </a:solidFill>
      </dgm:spPr>
      <dgm:t>
        <a:bodyPr/>
        <a:lstStyle/>
        <a:p>
          <a:r>
            <a:rPr kumimoji="0" lang="uk-UA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простежити шлях видатної особистості нашого міста, його вклад у державотворчі процеси</a:t>
          </a:r>
          <a:endParaRPr lang="uk-UA" sz="2000" b="1" dirty="0"/>
        </a:p>
      </dgm:t>
    </dgm:pt>
    <dgm:pt modelId="{13D272A2-F8EB-40E6-A69A-B23E5D7948B3}" type="parTrans" cxnId="{1967FEDA-8CEF-4DB7-856D-11B7EE151DE9}">
      <dgm:prSet/>
      <dgm:spPr/>
      <dgm:t>
        <a:bodyPr/>
        <a:lstStyle/>
        <a:p>
          <a:endParaRPr lang="uk-UA" sz="2000" b="1"/>
        </a:p>
      </dgm:t>
    </dgm:pt>
    <dgm:pt modelId="{4C21013D-0739-4957-83EB-E57E40582CD4}" type="sibTrans" cxnId="{1967FEDA-8CEF-4DB7-856D-11B7EE151DE9}">
      <dgm:prSet/>
      <dgm:spPr/>
      <dgm:t>
        <a:bodyPr/>
        <a:lstStyle/>
        <a:p>
          <a:endParaRPr lang="uk-UA" sz="2000" b="1"/>
        </a:p>
      </dgm:t>
    </dgm:pt>
    <dgm:pt modelId="{0F6FECF8-0C8D-40FF-9B89-EA24D7CC9F1E}">
      <dgm:prSet phldrT="[Текст]" custT="1"/>
      <dgm:spPr>
        <a:solidFill>
          <a:srgbClr val="FFFFCC"/>
        </a:solidFill>
      </dgm:spPr>
      <dgm:t>
        <a:bodyPr/>
        <a:lstStyle/>
        <a:p>
          <a:r>
            <a:rPr kumimoji="0" lang="uk-UA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проаналізувати  формування світогляду Віктора </a:t>
          </a:r>
          <a:r>
            <a:rPr kumimoji="0" lang="uk-UA" sz="2000" b="1" i="0" u="none" strike="noStrike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Нижниченка</a:t>
          </a:r>
          <a:r>
            <a:rPr kumimoji="0" lang="uk-UA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– від молодого робітника до керівника підприємства</a:t>
          </a:r>
          <a:endParaRPr lang="uk-UA" sz="2000" b="1" dirty="0"/>
        </a:p>
      </dgm:t>
    </dgm:pt>
    <dgm:pt modelId="{1EFF5B18-9A1C-43C5-AC39-E8AF3ADE2B7B}" type="parTrans" cxnId="{10D219D7-B6D2-4A96-A9D3-9CF89CE25052}">
      <dgm:prSet/>
      <dgm:spPr/>
      <dgm:t>
        <a:bodyPr/>
        <a:lstStyle/>
        <a:p>
          <a:endParaRPr lang="uk-UA" sz="2000" b="1"/>
        </a:p>
      </dgm:t>
    </dgm:pt>
    <dgm:pt modelId="{4D03A69F-1222-468E-B256-5A63187E4F29}" type="sibTrans" cxnId="{10D219D7-B6D2-4A96-A9D3-9CF89CE25052}">
      <dgm:prSet/>
      <dgm:spPr/>
      <dgm:t>
        <a:bodyPr/>
        <a:lstStyle/>
        <a:p>
          <a:endParaRPr lang="uk-UA" sz="2000" b="1"/>
        </a:p>
      </dgm:t>
    </dgm:pt>
    <dgm:pt modelId="{DAB15B06-C0DC-4274-91AA-558F6CE48D71}">
      <dgm:prSet phldrT="[Текст]" custT="1"/>
      <dgm:spPr>
        <a:solidFill>
          <a:srgbClr val="F4D5FF"/>
        </a:solidFill>
      </dgm:spPr>
      <dgm:t>
        <a:bodyPr/>
        <a:lstStyle/>
        <a:p>
          <a:r>
            <a:rPr kumimoji="0" lang="uk-UA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учити поціновувати набуток видатних діячів нашого міста, виховувати почуття гордості за наших славних краян</a:t>
          </a:r>
          <a:endParaRPr lang="uk-UA" sz="2000" b="1" dirty="0"/>
        </a:p>
      </dgm:t>
    </dgm:pt>
    <dgm:pt modelId="{708750EC-9CD5-456D-8106-F676FCD8423A}" type="parTrans" cxnId="{8E29F376-43F4-4F3C-B6E2-AFB6E713994E}">
      <dgm:prSet/>
      <dgm:spPr/>
      <dgm:t>
        <a:bodyPr/>
        <a:lstStyle/>
        <a:p>
          <a:endParaRPr lang="uk-UA" sz="2000" b="1"/>
        </a:p>
      </dgm:t>
    </dgm:pt>
    <dgm:pt modelId="{0FD974EF-331D-4620-AAD7-1F86B2B61476}" type="sibTrans" cxnId="{8E29F376-43F4-4F3C-B6E2-AFB6E713994E}">
      <dgm:prSet/>
      <dgm:spPr/>
      <dgm:t>
        <a:bodyPr/>
        <a:lstStyle/>
        <a:p>
          <a:endParaRPr lang="uk-UA" sz="2000" b="1"/>
        </a:p>
      </dgm:t>
    </dgm:pt>
    <dgm:pt modelId="{E900D842-F518-41E3-9628-29644474F348}" type="pres">
      <dgm:prSet presAssocID="{F9EDF8F5-6D42-4177-B6A7-2EE2464B654F}" presName="linearFlow" presStyleCnt="0">
        <dgm:presLayoutVars>
          <dgm:dir/>
          <dgm:resizeHandles val="exact"/>
        </dgm:presLayoutVars>
      </dgm:prSet>
      <dgm:spPr/>
    </dgm:pt>
    <dgm:pt modelId="{97DE9E20-C40B-4FC9-8E1D-A9705A927172}" type="pres">
      <dgm:prSet presAssocID="{44DEBAF6-CC95-40A8-8258-A954464B4EFC}" presName="composite" presStyleCnt="0"/>
      <dgm:spPr/>
    </dgm:pt>
    <dgm:pt modelId="{5128BD42-CF32-4E1C-A682-8F81CADB0258}" type="pres">
      <dgm:prSet presAssocID="{44DEBAF6-CC95-40A8-8258-A954464B4EFC}" presName="imgShp" presStyleLbl="fgImgPlace1" presStyleIdx="0" presStyleCnt="3" custScaleX="42474" custScaleY="44573" custLinFactNeighborX="-48846" custLinFactNeighborY="1422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A1378A4-965C-4CEC-8BE5-5D1877B896FA}" type="pres">
      <dgm:prSet presAssocID="{44DEBAF6-CC95-40A8-8258-A954464B4EFC}" presName="txShp" presStyleLbl="node1" presStyleIdx="0" presStyleCnt="3" custScaleX="143308" custScaleY="46482" custLinFactNeighborX="2094" custLinFactNeighborY="1582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250D100-A6D3-4238-8A10-566A221900C6}" type="pres">
      <dgm:prSet presAssocID="{4C21013D-0739-4957-83EB-E57E40582CD4}" presName="spacing" presStyleCnt="0"/>
      <dgm:spPr/>
    </dgm:pt>
    <dgm:pt modelId="{A2E317C1-753B-4FA1-960E-E2CF80CFED34}" type="pres">
      <dgm:prSet presAssocID="{0F6FECF8-0C8D-40FF-9B89-EA24D7CC9F1E}" presName="composite" presStyleCnt="0"/>
      <dgm:spPr/>
    </dgm:pt>
    <dgm:pt modelId="{770F6B03-DD8C-4209-94F8-B7BC4E1C6157}" type="pres">
      <dgm:prSet presAssocID="{0F6FECF8-0C8D-40FF-9B89-EA24D7CC9F1E}" presName="imgShp" presStyleLbl="fgImgPlace1" presStyleIdx="1" presStyleCnt="3" custScaleX="42474" custScaleY="44573" custLinFactNeighborX="-48846" custLinFactNeighborY="-872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B56974F-36F3-4769-BE2C-8DDF17FE5816}" type="pres">
      <dgm:prSet presAssocID="{0F6FECF8-0C8D-40FF-9B89-EA24D7CC9F1E}" presName="txShp" presStyleLbl="node1" presStyleIdx="1" presStyleCnt="3" custScaleX="142087" custScaleY="44040" custLinFactNeighborX="3338" custLinFactNeighborY="-845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D1197C5-BA14-458E-8A89-F8A3D2ABEABC}" type="pres">
      <dgm:prSet presAssocID="{4D03A69F-1222-468E-B256-5A63187E4F29}" presName="spacing" presStyleCnt="0"/>
      <dgm:spPr/>
    </dgm:pt>
    <dgm:pt modelId="{F9503EA0-E8CA-4966-9E0A-9BBAA8BDF80D}" type="pres">
      <dgm:prSet presAssocID="{DAB15B06-C0DC-4274-91AA-558F6CE48D71}" presName="composite" presStyleCnt="0"/>
      <dgm:spPr/>
    </dgm:pt>
    <dgm:pt modelId="{D94D8322-FE2C-4244-93CB-6816F524E406}" type="pres">
      <dgm:prSet presAssocID="{DAB15B06-C0DC-4274-91AA-558F6CE48D71}" presName="imgShp" presStyleLbl="fgImgPlace1" presStyleIdx="2" presStyleCnt="3" custScaleX="42474" custScaleY="44573" custLinFactNeighborX="-48722" custLinFactNeighborY="-3214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0BC8B67-6AFC-4C22-82D7-A502102062A0}" type="pres">
      <dgm:prSet presAssocID="{DAB15B06-C0DC-4274-91AA-558F6CE48D71}" presName="txShp" presStyleLbl="node1" presStyleIdx="2" presStyleCnt="3" custScaleX="138921" custScaleY="39672" custLinFactNeighborX="4581" custLinFactNeighborY="-3228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967FEDA-8CEF-4DB7-856D-11B7EE151DE9}" srcId="{F9EDF8F5-6D42-4177-B6A7-2EE2464B654F}" destId="{44DEBAF6-CC95-40A8-8258-A954464B4EFC}" srcOrd="0" destOrd="0" parTransId="{13D272A2-F8EB-40E6-A69A-B23E5D7948B3}" sibTransId="{4C21013D-0739-4957-83EB-E57E40582CD4}"/>
    <dgm:cxn modelId="{10D219D7-B6D2-4A96-A9D3-9CF89CE25052}" srcId="{F9EDF8F5-6D42-4177-B6A7-2EE2464B654F}" destId="{0F6FECF8-0C8D-40FF-9B89-EA24D7CC9F1E}" srcOrd="1" destOrd="0" parTransId="{1EFF5B18-9A1C-43C5-AC39-E8AF3ADE2B7B}" sibTransId="{4D03A69F-1222-468E-B256-5A63187E4F29}"/>
    <dgm:cxn modelId="{EB89683A-B5EB-46D1-B168-D19E1C1B5015}" type="presOf" srcId="{DAB15B06-C0DC-4274-91AA-558F6CE48D71}" destId="{70BC8B67-6AFC-4C22-82D7-A502102062A0}" srcOrd="0" destOrd="0" presId="urn:microsoft.com/office/officeart/2005/8/layout/vList3"/>
    <dgm:cxn modelId="{80318FF1-8507-47E9-A123-4213CE8C2933}" type="presOf" srcId="{0F6FECF8-0C8D-40FF-9B89-EA24D7CC9F1E}" destId="{5B56974F-36F3-4769-BE2C-8DDF17FE5816}" srcOrd="0" destOrd="0" presId="urn:microsoft.com/office/officeart/2005/8/layout/vList3"/>
    <dgm:cxn modelId="{6ECA1C23-0693-4DBA-A6F5-E0FDE70E1023}" type="presOf" srcId="{F9EDF8F5-6D42-4177-B6A7-2EE2464B654F}" destId="{E900D842-F518-41E3-9628-29644474F348}" srcOrd="0" destOrd="0" presId="urn:microsoft.com/office/officeart/2005/8/layout/vList3"/>
    <dgm:cxn modelId="{8E29F376-43F4-4F3C-B6E2-AFB6E713994E}" srcId="{F9EDF8F5-6D42-4177-B6A7-2EE2464B654F}" destId="{DAB15B06-C0DC-4274-91AA-558F6CE48D71}" srcOrd="2" destOrd="0" parTransId="{708750EC-9CD5-456D-8106-F676FCD8423A}" sibTransId="{0FD974EF-331D-4620-AAD7-1F86B2B61476}"/>
    <dgm:cxn modelId="{30774758-2B58-4474-9401-FCC1289B46B1}" type="presOf" srcId="{44DEBAF6-CC95-40A8-8258-A954464B4EFC}" destId="{0A1378A4-965C-4CEC-8BE5-5D1877B896FA}" srcOrd="0" destOrd="0" presId="urn:microsoft.com/office/officeart/2005/8/layout/vList3"/>
    <dgm:cxn modelId="{70E0E39B-8F07-49C8-9649-32185A67C172}" type="presParOf" srcId="{E900D842-F518-41E3-9628-29644474F348}" destId="{97DE9E20-C40B-4FC9-8E1D-A9705A927172}" srcOrd="0" destOrd="0" presId="urn:microsoft.com/office/officeart/2005/8/layout/vList3"/>
    <dgm:cxn modelId="{D61C2206-F853-4C21-8DC3-AB90073C650F}" type="presParOf" srcId="{97DE9E20-C40B-4FC9-8E1D-A9705A927172}" destId="{5128BD42-CF32-4E1C-A682-8F81CADB0258}" srcOrd="0" destOrd="0" presId="urn:microsoft.com/office/officeart/2005/8/layout/vList3"/>
    <dgm:cxn modelId="{9095C66F-6E17-4304-B1D8-1D9F5BBD9854}" type="presParOf" srcId="{97DE9E20-C40B-4FC9-8E1D-A9705A927172}" destId="{0A1378A4-965C-4CEC-8BE5-5D1877B896FA}" srcOrd="1" destOrd="0" presId="urn:microsoft.com/office/officeart/2005/8/layout/vList3"/>
    <dgm:cxn modelId="{0D046DE8-79B5-4FAC-9094-64997FEFC87D}" type="presParOf" srcId="{E900D842-F518-41E3-9628-29644474F348}" destId="{6250D100-A6D3-4238-8A10-566A221900C6}" srcOrd="1" destOrd="0" presId="urn:microsoft.com/office/officeart/2005/8/layout/vList3"/>
    <dgm:cxn modelId="{1410DFE7-9679-40AB-8221-9C6510F468A3}" type="presParOf" srcId="{E900D842-F518-41E3-9628-29644474F348}" destId="{A2E317C1-753B-4FA1-960E-E2CF80CFED34}" srcOrd="2" destOrd="0" presId="urn:microsoft.com/office/officeart/2005/8/layout/vList3"/>
    <dgm:cxn modelId="{9A984AA5-69AC-41CE-9BC0-A778F757E082}" type="presParOf" srcId="{A2E317C1-753B-4FA1-960E-E2CF80CFED34}" destId="{770F6B03-DD8C-4209-94F8-B7BC4E1C6157}" srcOrd="0" destOrd="0" presId="urn:microsoft.com/office/officeart/2005/8/layout/vList3"/>
    <dgm:cxn modelId="{0A4F6170-9E36-46B8-BB58-63F9C6548500}" type="presParOf" srcId="{A2E317C1-753B-4FA1-960E-E2CF80CFED34}" destId="{5B56974F-36F3-4769-BE2C-8DDF17FE5816}" srcOrd="1" destOrd="0" presId="urn:microsoft.com/office/officeart/2005/8/layout/vList3"/>
    <dgm:cxn modelId="{2305E582-C3E4-4480-A5BF-D2F693478006}" type="presParOf" srcId="{E900D842-F518-41E3-9628-29644474F348}" destId="{4D1197C5-BA14-458E-8A89-F8A3D2ABEABC}" srcOrd="3" destOrd="0" presId="urn:microsoft.com/office/officeart/2005/8/layout/vList3"/>
    <dgm:cxn modelId="{F0C73853-8B03-4580-B31D-C2A7D8DECFD4}" type="presParOf" srcId="{E900D842-F518-41E3-9628-29644474F348}" destId="{F9503EA0-E8CA-4966-9E0A-9BBAA8BDF80D}" srcOrd="4" destOrd="0" presId="urn:microsoft.com/office/officeart/2005/8/layout/vList3"/>
    <dgm:cxn modelId="{3348CC05-0F78-4D8A-A0D4-1A40517D488F}" type="presParOf" srcId="{F9503EA0-E8CA-4966-9E0A-9BBAA8BDF80D}" destId="{D94D8322-FE2C-4244-93CB-6816F524E406}" srcOrd="0" destOrd="0" presId="urn:microsoft.com/office/officeart/2005/8/layout/vList3"/>
    <dgm:cxn modelId="{774EA47B-7CB2-4148-8F90-30014B69642C}" type="presParOf" srcId="{F9503EA0-E8CA-4966-9E0A-9BBAA8BDF80D}" destId="{70BC8B67-6AFC-4C22-82D7-A502102062A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595454-F900-47AD-908C-489DB375B9FD}" type="doc">
      <dgm:prSet loTypeId="urn:microsoft.com/office/officeart/2005/8/layout/process1" loCatId="process" qsTypeId="urn:microsoft.com/office/officeart/2005/8/quickstyle/simple3" qsCatId="simple" csTypeId="urn:microsoft.com/office/officeart/2005/8/colors/colorful2" csCatId="colorful" phldr="1"/>
      <dgm:spPr/>
    </dgm:pt>
    <dgm:pt modelId="{07F8938A-164F-4939-9994-3B51C9151DE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200" smtClean="0">
              <a:latin typeface="Arial" panose="020B0604020202020204" pitchFamily="34" charset="0"/>
              <a:cs typeface="Arial" panose="020B0604020202020204" pitchFamily="34" charset="0"/>
            </a:rPr>
            <a:t>справжній майстер своєї справи</a:t>
          </a:r>
          <a:endParaRPr lang="uk-UA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23DB32-4B7E-4F0D-A532-2EA17B653576}" type="parTrans" cxnId="{118686BF-50DD-4FB0-8E2C-AA2F3BBE695C}">
      <dgm:prSet/>
      <dgm:spPr/>
      <dgm:t>
        <a:bodyPr/>
        <a:lstStyle/>
        <a:p>
          <a:endParaRPr lang="uk-UA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974038-8ED2-4816-9C81-0580053B4DF7}" type="sibTrans" cxnId="{118686BF-50DD-4FB0-8E2C-AA2F3BBE695C}">
      <dgm:prSet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uk-UA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DA2733-A043-40B5-9F91-3F69304ECC30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200" smtClean="0">
              <a:latin typeface="Arial" panose="020B0604020202020204" pitchFamily="34" charset="0"/>
              <a:cs typeface="Arial" panose="020B0604020202020204" pitchFamily="34" charset="0"/>
            </a:rPr>
            <a:t>досвідчений будівельник</a:t>
          </a:r>
          <a:endParaRPr lang="uk-UA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3C700E-4FE0-4DD5-A72B-2A5DF053C388}" type="parTrans" cxnId="{45B9B152-D260-4133-9194-989F2CCF2D3B}">
      <dgm:prSet/>
      <dgm:spPr/>
      <dgm:t>
        <a:bodyPr/>
        <a:lstStyle/>
        <a:p>
          <a:endParaRPr lang="uk-UA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0DF82A-592B-49CB-B1D9-67CD577C4F64}" type="sibTrans" cxnId="{45B9B152-D260-4133-9194-989F2CCF2D3B}">
      <dgm:prSet custT="1"/>
      <dgm:spPr/>
      <dgm:t>
        <a:bodyPr/>
        <a:lstStyle/>
        <a:p>
          <a:endParaRPr lang="uk-UA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6183B3-8C8B-4DB0-8F7D-4AE27DE46891}" type="pres">
      <dgm:prSet presAssocID="{F9595454-F900-47AD-908C-489DB375B9FD}" presName="Name0" presStyleCnt="0">
        <dgm:presLayoutVars>
          <dgm:dir/>
          <dgm:resizeHandles val="exact"/>
        </dgm:presLayoutVars>
      </dgm:prSet>
      <dgm:spPr/>
    </dgm:pt>
    <dgm:pt modelId="{03F6A1E8-F743-44CC-851D-339E6A06D32A}" type="pres">
      <dgm:prSet presAssocID="{07F8938A-164F-4939-9994-3B51C9151DE1}" presName="node" presStyleLbl="node1" presStyleIdx="0" presStyleCnt="2" custScaleY="6982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FEA62CE-6BBE-48A5-83DA-8424F0707943}" type="pres">
      <dgm:prSet presAssocID="{80974038-8ED2-4816-9C81-0580053B4DF7}" presName="sibTrans" presStyleLbl="sibTrans2D1" presStyleIdx="0" presStyleCnt="1" custScaleY="68545"/>
      <dgm:spPr/>
      <dgm:t>
        <a:bodyPr/>
        <a:lstStyle/>
        <a:p>
          <a:endParaRPr lang="uk-UA"/>
        </a:p>
      </dgm:t>
    </dgm:pt>
    <dgm:pt modelId="{82A4F099-B1F3-49A2-9D48-D5BF82D268C8}" type="pres">
      <dgm:prSet presAssocID="{80974038-8ED2-4816-9C81-0580053B4DF7}" presName="connectorText" presStyleLbl="sibTrans2D1" presStyleIdx="0" presStyleCnt="1"/>
      <dgm:spPr/>
      <dgm:t>
        <a:bodyPr/>
        <a:lstStyle/>
        <a:p>
          <a:endParaRPr lang="uk-UA"/>
        </a:p>
      </dgm:t>
    </dgm:pt>
    <dgm:pt modelId="{95AD9653-5B98-4A2C-9966-C7B9E8D209AF}" type="pres">
      <dgm:prSet presAssocID="{D8DA2733-A043-40B5-9F91-3F69304ECC30}" presName="node" presStyleLbl="node1" presStyleIdx="1" presStyleCnt="2" custScaleY="6982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63B42A5-B5E7-4DC1-AB9C-F9BE26A6FFF5}" type="presOf" srcId="{D8DA2733-A043-40B5-9F91-3F69304ECC30}" destId="{95AD9653-5B98-4A2C-9966-C7B9E8D209AF}" srcOrd="0" destOrd="0" presId="urn:microsoft.com/office/officeart/2005/8/layout/process1"/>
    <dgm:cxn modelId="{C5574161-DB4F-4DF5-B674-7646923142E2}" type="presOf" srcId="{F9595454-F900-47AD-908C-489DB375B9FD}" destId="{AB6183B3-8C8B-4DB0-8F7D-4AE27DE46891}" srcOrd="0" destOrd="0" presId="urn:microsoft.com/office/officeart/2005/8/layout/process1"/>
    <dgm:cxn modelId="{F3625A0E-814B-4D8C-8CB3-4E59D8B0137B}" type="presOf" srcId="{80974038-8ED2-4816-9C81-0580053B4DF7}" destId="{82A4F099-B1F3-49A2-9D48-D5BF82D268C8}" srcOrd="1" destOrd="0" presId="urn:microsoft.com/office/officeart/2005/8/layout/process1"/>
    <dgm:cxn modelId="{ACCB4A25-CB01-4363-A6DB-F2F05F2A1CC9}" type="presOf" srcId="{07F8938A-164F-4939-9994-3B51C9151DE1}" destId="{03F6A1E8-F743-44CC-851D-339E6A06D32A}" srcOrd="0" destOrd="0" presId="urn:microsoft.com/office/officeart/2005/8/layout/process1"/>
    <dgm:cxn modelId="{45B9B152-D260-4133-9194-989F2CCF2D3B}" srcId="{F9595454-F900-47AD-908C-489DB375B9FD}" destId="{D8DA2733-A043-40B5-9F91-3F69304ECC30}" srcOrd="1" destOrd="0" parTransId="{763C700E-4FE0-4DD5-A72B-2A5DF053C388}" sibTransId="{4A0DF82A-592B-49CB-B1D9-67CD577C4F64}"/>
    <dgm:cxn modelId="{118686BF-50DD-4FB0-8E2C-AA2F3BBE695C}" srcId="{F9595454-F900-47AD-908C-489DB375B9FD}" destId="{07F8938A-164F-4939-9994-3B51C9151DE1}" srcOrd="0" destOrd="0" parTransId="{8F23DB32-4B7E-4F0D-A532-2EA17B653576}" sibTransId="{80974038-8ED2-4816-9C81-0580053B4DF7}"/>
    <dgm:cxn modelId="{61952EA2-22B6-4610-9CD4-76F811CD779A}" type="presOf" srcId="{80974038-8ED2-4816-9C81-0580053B4DF7}" destId="{4FEA62CE-6BBE-48A5-83DA-8424F0707943}" srcOrd="0" destOrd="0" presId="urn:microsoft.com/office/officeart/2005/8/layout/process1"/>
    <dgm:cxn modelId="{24AE8A3B-DA1C-474C-858F-9F9FD18AF355}" type="presParOf" srcId="{AB6183B3-8C8B-4DB0-8F7D-4AE27DE46891}" destId="{03F6A1E8-F743-44CC-851D-339E6A06D32A}" srcOrd="0" destOrd="0" presId="urn:microsoft.com/office/officeart/2005/8/layout/process1"/>
    <dgm:cxn modelId="{0193A96E-709F-4A78-AE87-BDECEF34D54B}" type="presParOf" srcId="{AB6183B3-8C8B-4DB0-8F7D-4AE27DE46891}" destId="{4FEA62CE-6BBE-48A5-83DA-8424F0707943}" srcOrd="1" destOrd="0" presId="urn:microsoft.com/office/officeart/2005/8/layout/process1"/>
    <dgm:cxn modelId="{BFB8F40E-15D6-4F11-9E7F-3AD6178607DD}" type="presParOf" srcId="{4FEA62CE-6BBE-48A5-83DA-8424F0707943}" destId="{82A4F099-B1F3-49A2-9D48-D5BF82D268C8}" srcOrd="0" destOrd="0" presId="urn:microsoft.com/office/officeart/2005/8/layout/process1"/>
    <dgm:cxn modelId="{99D38B13-49D1-405E-9EB7-6A47DDF8BC63}" type="presParOf" srcId="{AB6183B3-8C8B-4DB0-8F7D-4AE27DE46891}" destId="{95AD9653-5B98-4A2C-9966-C7B9E8D209A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595454-F900-47AD-908C-489DB375B9FD}" type="doc">
      <dgm:prSet loTypeId="urn:microsoft.com/office/officeart/2005/8/layout/process1" loCatId="process" qsTypeId="urn:microsoft.com/office/officeart/2005/8/quickstyle/simple3" qsCatId="simple" csTypeId="urn:microsoft.com/office/officeart/2005/8/colors/colorful5" csCatId="colorful" phldr="1"/>
      <dgm:spPr/>
    </dgm:pt>
    <dgm:pt modelId="{C8479EAB-2F54-4CC5-A979-0DB10436F66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200" dirty="0" smtClean="0">
              <a:latin typeface="Arial" panose="020B0604020202020204" pitchFamily="34" charset="0"/>
              <a:cs typeface="Arial" panose="020B0604020202020204" pitchFamily="34" charset="0"/>
            </a:rPr>
            <a:t>вимогливий спеціаліст</a:t>
          </a:r>
          <a:endParaRPr lang="uk-UA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BB872C-F40F-4F25-82D7-255A97536BED}" type="parTrans" cxnId="{7A331B39-3A49-4A49-BAC6-BE91730C9734}">
      <dgm:prSet/>
      <dgm:spPr/>
      <dgm:t>
        <a:bodyPr/>
        <a:lstStyle/>
        <a:p>
          <a:endParaRPr lang="uk-UA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EF10A8-489C-4B99-8E10-4F951EEAE861}" type="sibTrans" cxnId="{7A331B39-3A49-4A49-BAC6-BE91730C9734}">
      <dgm:prSet custT="1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uk-UA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1503AD-C3E6-4CE1-A308-342EEEFFD06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200" smtClean="0">
              <a:latin typeface="Arial" panose="020B0604020202020204" pitchFamily="34" charset="0"/>
              <a:cs typeface="Arial" panose="020B0604020202020204" pitchFamily="34" charset="0"/>
            </a:rPr>
            <a:t>патріот</a:t>
          </a:r>
          <a:endParaRPr lang="uk-UA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1AD4DA-8F93-4759-9601-4E50FB9CE6B2}" type="parTrans" cxnId="{1AA429B9-991F-4060-BDBE-62D0C94426B6}">
      <dgm:prSet/>
      <dgm:spPr/>
      <dgm:t>
        <a:bodyPr/>
        <a:lstStyle/>
        <a:p>
          <a:endParaRPr lang="uk-UA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91B934-7067-4D2E-8C32-242E41D64999}" type="sibTrans" cxnId="{1AA429B9-991F-4060-BDBE-62D0C94426B6}">
      <dgm:prSet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uk-UA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E66C6C-145A-4BA5-9A14-653BD5C4421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200" smtClean="0">
              <a:latin typeface="Arial" panose="020B0604020202020204" pitchFamily="34" charset="0"/>
              <a:cs typeface="Arial" panose="020B0604020202020204" pitchFamily="34" charset="0"/>
            </a:rPr>
            <a:t>великий оптиміст</a:t>
          </a:r>
          <a:endParaRPr lang="uk-UA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44DA86-D5B0-4FA4-9351-0CD933788A90}" type="parTrans" cxnId="{DBBEBB73-A7CC-450A-A15E-DD7CEDCBE34D}">
      <dgm:prSet/>
      <dgm:spPr/>
      <dgm:t>
        <a:bodyPr/>
        <a:lstStyle/>
        <a:p>
          <a:endParaRPr lang="uk-UA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945774-16B0-4DC8-B3C6-B0F23FA6CF64}" type="sibTrans" cxnId="{DBBEBB73-A7CC-450A-A15E-DD7CEDCBE34D}">
      <dgm:prSet/>
      <dgm:spPr/>
      <dgm:t>
        <a:bodyPr/>
        <a:lstStyle/>
        <a:p>
          <a:endParaRPr lang="uk-UA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6183B3-8C8B-4DB0-8F7D-4AE27DE46891}" type="pres">
      <dgm:prSet presAssocID="{F9595454-F900-47AD-908C-489DB375B9FD}" presName="Name0" presStyleCnt="0">
        <dgm:presLayoutVars>
          <dgm:dir/>
          <dgm:resizeHandles val="exact"/>
        </dgm:presLayoutVars>
      </dgm:prSet>
      <dgm:spPr/>
    </dgm:pt>
    <dgm:pt modelId="{C323313E-B147-4BDF-AFFC-575E0DB38399}" type="pres">
      <dgm:prSet presAssocID="{C8479EAB-2F54-4CC5-A979-0DB10436F66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D124D6C-E206-4C3C-AA0F-8A2D8A7A83BD}" type="pres">
      <dgm:prSet presAssocID="{C1EF10A8-489C-4B99-8E10-4F951EEAE861}" presName="sibTrans" presStyleLbl="sibTrans2D1" presStyleIdx="0" presStyleCnt="2"/>
      <dgm:spPr/>
      <dgm:t>
        <a:bodyPr/>
        <a:lstStyle/>
        <a:p>
          <a:endParaRPr lang="uk-UA"/>
        </a:p>
      </dgm:t>
    </dgm:pt>
    <dgm:pt modelId="{906ACC81-5A8D-4759-B122-932BBAF7FE46}" type="pres">
      <dgm:prSet presAssocID="{C1EF10A8-489C-4B99-8E10-4F951EEAE861}" presName="connectorText" presStyleLbl="sibTrans2D1" presStyleIdx="0" presStyleCnt="2"/>
      <dgm:spPr/>
      <dgm:t>
        <a:bodyPr/>
        <a:lstStyle/>
        <a:p>
          <a:endParaRPr lang="uk-UA"/>
        </a:p>
      </dgm:t>
    </dgm:pt>
    <dgm:pt modelId="{6828750D-3271-448F-8906-078F56FDBB55}" type="pres">
      <dgm:prSet presAssocID="{EE1503AD-C3E6-4CE1-A308-342EEEFFD06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1520000-5D81-432C-B638-2C721B888713}" type="pres">
      <dgm:prSet presAssocID="{1C91B934-7067-4D2E-8C32-242E41D64999}" presName="sibTrans" presStyleLbl="sibTrans2D1" presStyleIdx="1" presStyleCnt="2"/>
      <dgm:spPr/>
      <dgm:t>
        <a:bodyPr/>
        <a:lstStyle/>
        <a:p>
          <a:endParaRPr lang="uk-UA"/>
        </a:p>
      </dgm:t>
    </dgm:pt>
    <dgm:pt modelId="{4F25B0BD-2839-4993-993B-C2AC529A2638}" type="pres">
      <dgm:prSet presAssocID="{1C91B934-7067-4D2E-8C32-242E41D64999}" presName="connectorText" presStyleLbl="sibTrans2D1" presStyleIdx="1" presStyleCnt="2"/>
      <dgm:spPr/>
      <dgm:t>
        <a:bodyPr/>
        <a:lstStyle/>
        <a:p>
          <a:endParaRPr lang="uk-UA"/>
        </a:p>
      </dgm:t>
    </dgm:pt>
    <dgm:pt modelId="{912C35F6-6BCE-45A2-BC72-D32B220A4D38}" type="pres">
      <dgm:prSet presAssocID="{67E66C6C-145A-4BA5-9A14-653BD5C4421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ACABA35-1AD2-4C48-97FB-FC421EF5CD83}" type="presOf" srcId="{1C91B934-7067-4D2E-8C32-242E41D64999}" destId="{A1520000-5D81-432C-B638-2C721B888713}" srcOrd="0" destOrd="0" presId="urn:microsoft.com/office/officeart/2005/8/layout/process1"/>
    <dgm:cxn modelId="{6BD8EA2D-71E7-4037-A31E-AD293B18DB93}" type="presOf" srcId="{C1EF10A8-489C-4B99-8E10-4F951EEAE861}" destId="{6D124D6C-E206-4C3C-AA0F-8A2D8A7A83BD}" srcOrd="0" destOrd="0" presId="urn:microsoft.com/office/officeart/2005/8/layout/process1"/>
    <dgm:cxn modelId="{53278404-8972-4802-8F2C-9F0CB8D93C76}" type="presOf" srcId="{1C91B934-7067-4D2E-8C32-242E41D64999}" destId="{4F25B0BD-2839-4993-993B-C2AC529A2638}" srcOrd="1" destOrd="0" presId="urn:microsoft.com/office/officeart/2005/8/layout/process1"/>
    <dgm:cxn modelId="{668E0D35-A0A4-4FB2-AE95-2D14D81250B2}" type="presOf" srcId="{F9595454-F900-47AD-908C-489DB375B9FD}" destId="{AB6183B3-8C8B-4DB0-8F7D-4AE27DE46891}" srcOrd="0" destOrd="0" presId="urn:microsoft.com/office/officeart/2005/8/layout/process1"/>
    <dgm:cxn modelId="{7A331B39-3A49-4A49-BAC6-BE91730C9734}" srcId="{F9595454-F900-47AD-908C-489DB375B9FD}" destId="{C8479EAB-2F54-4CC5-A979-0DB10436F666}" srcOrd="0" destOrd="0" parTransId="{69BB872C-F40F-4F25-82D7-255A97536BED}" sibTransId="{C1EF10A8-489C-4B99-8E10-4F951EEAE861}"/>
    <dgm:cxn modelId="{F6276F62-49B7-4456-83FE-712DEC0FC0FA}" type="presOf" srcId="{C1EF10A8-489C-4B99-8E10-4F951EEAE861}" destId="{906ACC81-5A8D-4759-B122-932BBAF7FE46}" srcOrd="1" destOrd="0" presId="urn:microsoft.com/office/officeart/2005/8/layout/process1"/>
    <dgm:cxn modelId="{A02EBFBB-43A8-4A21-8152-0151F774005A}" type="presOf" srcId="{EE1503AD-C3E6-4CE1-A308-342EEEFFD06E}" destId="{6828750D-3271-448F-8906-078F56FDBB55}" srcOrd="0" destOrd="0" presId="urn:microsoft.com/office/officeart/2005/8/layout/process1"/>
    <dgm:cxn modelId="{DBBEBB73-A7CC-450A-A15E-DD7CEDCBE34D}" srcId="{F9595454-F900-47AD-908C-489DB375B9FD}" destId="{67E66C6C-145A-4BA5-9A14-653BD5C44216}" srcOrd="2" destOrd="0" parTransId="{2D44DA86-D5B0-4FA4-9351-0CD933788A90}" sibTransId="{B5945774-16B0-4DC8-B3C6-B0F23FA6CF64}"/>
    <dgm:cxn modelId="{1AA429B9-991F-4060-BDBE-62D0C94426B6}" srcId="{F9595454-F900-47AD-908C-489DB375B9FD}" destId="{EE1503AD-C3E6-4CE1-A308-342EEEFFD06E}" srcOrd="1" destOrd="0" parTransId="{4D1AD4DA-8F93-4759-9601-4E50FB9CE6B2}" sibTransId="{1C91B934-7067-4D2E-8C32-242E41D64999}"/>
    <dgm:cxn modelId="{6D7A8CD8-1620-4B57-B755-E9DD5169027A}" type="presOf" srcId="{C8479EAB-2F54-4CC5-A979-0DB10436F666}" destId="{C323313E-B147-4BDF-AFFC-575E0DB38399}" srcOrd="0" destOrd="0" presId="urn:microsoft.com/office/officeart/2005/8/layout/process1"/>
    <dgm:cxn modelId="{7E0BF463-396A-4CF1-99FB-39715D7C9B12}" type="presOf" srcId="{67E66C6C-145A-4BA5-9A14-653BD5C44216}" destId="{912C35F6-6BCE-45A2-BC72-D32B220A4D38}" srcOrd="0" destOrd="0" presId="urn:microsoft.com/office/officeart/2005/8/layout/process1"/>
    <dgm:cxn modelId="{97FEFC51-6B59-4001-B3A6-08A4255A9011}" type="presParOf" srcId="{AB6183B3-8C8B-4DB0-8F7D-4AE27DE46891}" destId="{C323313E-B147-4BDF-AFFC-575E0DB38399}" srcOrd="0" destOrd="0" presId="urn:microsoft.com/office/officeart/2005/8/layout/process1"/>
    <dgm:cxn modelId="{8F9B9A2F-0460-4D02-9B98-197250EA936B}" type="presParOf" srcId="{AB6183B3-8C8B-4DB0-8F7D-4AE27DE46891}" destId="{6D124D6C-E206-4C3C-AA0F-8A2D8A7A83BD}" srcOrd="1" destOrd="0" presId="urn:microsoft.com/office/officeart/2005/8/layout/process1"/>
    <dgm:cxn modelId="{10E9B766-2EB3-4E6D-A156-31E4A8E363E2}" type="presParOf" srcId="{6D124D6C-E206-4C3C-AA0F-8A2D8A7A83BD}" destId="{906ACC81-5A8D-4759-B122-932BBAF7FE46}" srcOrd="0" destOrd="0" presId="urn:microsoft.com/office/officeart/2005/8/layout/process1"/>
    <dgm:cxn modelId="{FE87FC82-6B91-4192-975A-26B5E4648924}" type="presParOf" srcId="{AB6183B3-8C8B-4DB0-8F7D-4AE27DE46891}" destId="{6828750D-3271-448F-8906-078F56FDBB55}" srcOrd="2" destOrd="0" presId="urn:microsoft.com/office/officeart/2005/8/layout/process1"/>
    <dgm:cxn modelId="{A7631F31-EF79-4340-A2D1-0C60AB0E29DA}" type="presParOf" srcId="{AB6183B3-8C8B-4DB0-8F7D-4AE27DE46891}" destId="{A1520000-5D81-432C-B638-2C721B888713}" srcOrd="3" destOrd="0" presId="urn:microsoft.com/office/officeart/2005/8/layout/process1"/>
    <dgm:cxn modelId="{FF23904C-8EE8-43BC-91E2-59E3E28CF673}" type="presParOf" srcId="{A1520000-5D81-432C-B638-2C721B888713}" destId="{4F25B0BD-2839-4993-993B-C2AC529A2638}" srcOrd="0" destOrd="0" presId="urn:microsoft.com/office/officeart/2005/8/layout/process1"/>
    <dgm:cxn modelId="{20B1940A-E42C-4D52-922A-A47CB33C9480}" type="presParOf" srcId="{AB6183B3-8C8B-4DB0-8F7D-4AE27DE46891}" destId="{912C35F6-6BCE-45A2-BC72-D32B220A4D3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785FC37-4795-4124-9968-FCE1803D3D6B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96859BEF-D226-412C-B34F-0A4FD46905E3}">
      <dgm:prSet phldrT="[Текст]" custT="1"/>
      <dgm:spPr/>
      <dgm:t>
        <a:bodyPr/>
        <a:lstStyle/>
        <a:p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1938 р. – закінчив 10-й клас і вступив до Ленінградського індустріального інституту на факультет промислово-цивільного будівництва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69A26F-D0BB-4175-A3DE-90F612E277A8}" type="parTrans" cxnId="{165C6CE3-C863-4F24-978A-299E71D704E8}">
      <dgm:prSet/>
      <dgm:spPr/>
      <dgm:t>
        <a:bodyPr/>
        <a:lstStyle/>
        <a:p>
          <a:endParaRPr lang="uk-UA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62A0C5-9D32-4456-9AD4-6C8272DD19DD}" type="sibTrans" cxnId="{165C6CE3-C863-4F24-978A-299E71D704E8}">
      <dgm:prSet/>
      <dgm:spPr/>
      <dgm:t>
        <a:bodyPr/>
        <a:lstStyle/>
        <a:p>
          <a:endParaRPr lang="uk-UA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DD4EAA-5D90-4A4B-923B-387F2883A124}">
      <dgm:prSet phldrT="[Текст]" custT="1"/>
      <dgm:spPr/>
      <dgm:t>
        <a:bodyPr/>
        <a:lstStyle/>
        <a:p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1940 р. – працював в тресті «</a:t>
          </a:r>
          <a:r>
            <a:rPr lang="uk-UA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Криворіжбуд</a:t>
          </a:r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майстром управління «</a:t>
          </a:r>
          <a:r>
            <a:rPr lang="uk-UA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Будстрою</a:t>
          </a:r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AF143A-5E8C-4755-934C-910CD196C7A1}" type="parTrans" cxnId="{2565BEB7-E215-462B-8D24-AFFB68B81534}">
      <dgm:prSet/>
      <dgm:spPr/>
      <dgm:t>
        <a:bodyPr/>
        <a:lstStyle/>
        <a:p>
          <a:endParaRPr lang="uk-UA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F5CC74-F7CF-4663-A82F-FF62C96D9631}" type="sibTrans" cxnId="{2565BEB7-E215-462B-8D24-AFFB68B81534}">
      <dgm:prSet/>
      <dgm:spPr/>
      <dgm:t>
        <a:bodyPr/>
        <a:lstStyle/>
        <a:p>
          <a:endParaRPr lang="uk-UA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FDFC64-2C15-45B9-936B-18F387126CE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1941 р. – разом з трестом  їх евакуюють на Урал у місто Магнітогорськ, де  він працював в будуправлінні №6 треста «</a:t>
          </a:r>
          <a:r>
            <a:rPr lang="uk-UA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Магнітобуд</a:t>
          </a:r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uk-UA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95B2C6-6527-4BCE-82FF-F86D6BA7061F}" type="parTrans" cxnId="{1A2E76EC-4C0B-40ED-AB7D-354AF373B9AF}">
      <dgm:prSet/>
      <dgm:spPr/>
      <dgm:t>
        <a:bodyPr/>
        <a:lstStyle/>
        <a:p>
          <a:endParaRPr lang="uk-UA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930EB6-F600-42FF-8589-36B1BA998EBD}" type="sibTrans" cxnId="{1A2E76EC-4C0B-40ED-AB7D-354AF373B9AF}">
      <dgm:prSet/>
      <dgm:spPr/>
      <dgm:t>
        <a:bodyPr/>
        <a:lstStyle/>
        <a:p>
          <a:endParaRPr lang="uk-UA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FD447F-9BF5-426B-9B6C-243363D3916A}">
      <dgm:prSet phldrT="[Текст]" custT="1"/>
      <dgm:spPr/>
      <dgm:t>
        <a:bodyPr/>
        <a:lstStyle/>
        <a:p>
          <a:pPr marL="0" marR="0" indent="0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1942 р. – пішов до Радянської Армії, брав участь на фронтах Великої Вітчизняної війни</a:t>
          </a:r>
          <a:endParaRPr lang="uk-UA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417CAC-A8E7-4424-9E70-BD2F3C3C2D56}" type="parTrans" cxnId="{52BCF722-46C3-40D2-96AD-11FD0E2D3502}">
      <dgm:prSet/>
      <dgm:spPr/>
      <dgm:t>
        <a:bodyPr/>
        <a:lstStyle/>
        <a:p>
          <a:endParaRPr lang="uk-UA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F5AB81-CD1A-4D4C-948E-DB9A3AD3ADCC}" type="sibTrans" cxnId="{52BCF722-46C3-40D2-96AD-11FD0E2D3502}">
      <dgm:prSet/>
      <dgm:spPr/>
      <dgm:t>
        <a:bodyPr/>
        <a:lstStyle/>
        <a:p>
          <a:endParaRPr lang="uk-UA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6610D5-8FBF-43B3-A010-9453ED68970E}">
      <dgm:prSet phldrT="[Текст]" custT="1"/>
      <dgm:spPr/>
      <dgm:t>
        <a:bodyPr/>
        <a:lstStyle/>
        <a:p>
          <a:pPr marL="0" marR="0" lvl="0" indent="0" algn="l" defTabSz="7112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kumimoji="0" lang="uk-UA" sz="1600" b="1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1944 – 1967 рр. – працював у тресті «</a:t>
          </a:r>
          <a:r>
            <a:rPr kumimoji="0" lang="uk-UA" sz="1600" b="1" i="0" u="none" strike="noStrike" cap="none" normalizeH="0" baseline="0" dirty="0" err="1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Криворіжбуд</a:t>
          </a:r>
          <a:r>
            <a:rPr kumimoji="0" lang="uk-UA" sz="1600" b="1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» на різних посадах, пройшов шлях від майстра до </a:t>
          </a:r>
          <a:r>
            <a:rPr kumimoji="0" lang="uk-UA" sz="1600" b="1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начальника управління</a:t>
          </a:r>
          <a:endParaRPr lang="uk-UA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7D41C2-84C9-4D0F-B5C1-E909176D94B7}" type="parTrans" cxnId="{58451242-2C1B-4286-B37B-D730DB3CFB43}">
      <dgm:prSet/>
      <dgm:spPr/>
      <dgm:t>
        <a:bodyPr/>
        <a:lstStyle/>
        <a:p>
          <a:endParaRPr lang="uk-UA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7C7C27-69FA-4128-84BD-2371AC5C7922}" type="sibTrans" cxnId="{58451242-2C1B-4286-B37B-D730DB3CFB43}">
      <dgm:prSet/>
      <dgm:spPr/>
      <dgm:t>
        <a:bodyPr/>
        <a:lstStyle/>
        <a:p>
          <a:endParaRPr lang="uk-UA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C99605-8465-4637-AB98-2C2F3A5FEE28}" type="pres">
      <dgm:prSet presAssocID="{C785FC37-4795-4124-9968-FCE1803D3D6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10C47CB8-7C5D-4AD1-A2A0-A524B395E2E8}" type="pres">
      <dgm:prSet presAssocID="{C785FC37-4795-4124-9968-FCE1803D3D6B}" presName="Name1" presStyleCnt="0"/>
      <dgm:spPr/>
      <dgm:t>
        <a:bodyPr/>
        <a:lstStyle/>
        <a:p>
          <a:endParaRPr lang="uk-UA"/>
        </a:p>
      </dgm:t>
    </dgm:pt>
    <dgm:pt modelId="{C0F0F138-BC52-4A26-949B-6FB29D84D459}" type="pres">
      <dgm:prSet presAssocID="{C785FC37-4795-4124-9968-FCE1803D3D6B}" presName="cycle" presStyleCnt="0"/>
      <dgm:spPr/>
      <dgm:t>
        <a:bodyPr/>
        <a:lstStyle/>
        <a:p>
          <a:endParaRPr lang="uk-UA"/>
        </a:p>
      </dgm:t>
    </dgm:pt>
    <dgm:pt modelId="{12C78DB6-8E55-4033-AEE9-47F8F6066C44}" type="pres">
      <dgm:prSet presAssocID="{C785FC37-4795-4124-9968-FCE1803D3D6B}" presName="srcNode" presStyleLbl="node1" presStyleIdx="0" presStyleCnt="5"/>
      <dgm:spPr/>
      <dgm:t>
        <a:bodyPr/>
        <a:lstStyle/>
        <a:p>
          <a:endParaRPr lang="uk-UA"/>
        </a:p>
      </dgm:t>
    </dgm:pt>
    <dgm:pt modelId="{BBF8E514-CC5C-4C8E-9B06-9D0F637B9457}" type="pres">
      <dgm:prSet presAssocID="{C785FC37-4795-4124-9968-FCE1803D3D6B}" presName="conn" presStyleLbl="parChTrans1D2" presStyleIdx="0" presStyleCnt="1"/>
      <dgm:spPr/>
      <dgm:t>
        <a:bodyPr/>
        <a:lstStyle/>
        <a:p>
          <a:endParaRPr lang="uk-UA"/>
        </a:p>
      </dgm:t>
    </dgm:pt>
    <dgm:pt modelId="{2A1C8366-CCBD-4C45-99E2-36D716783F9B}" type="pres">
      <dgm:prSet presAssocID="{C785FC37-4795-4124-9968-FCE1803D3D6B}" presName="extraNode" presStyleLbl="node1" presStyleIdx="0" presStyleCnt="5"/>
      <dgm:spPr/>
      <dgm:t>
        <a:bodyPr/>
        <a:lstStyle/>
        <a:p>
          <a:endParaRPr lang="uk-UA"/>
        </a:p>
      </dgm:t>
    </dgm:pt>
    <dgm:pt modelId="{0B0875DB-4779-4B8F-8E41-6F08DE18546F}" type="pres">
      <dgm:prSet presAssocID="{C785FC37-4795-4124-9968-FCE1803D3D6B}" presName="dstNode" presStyleLbl="node1" presStyleIdx="0" presStyleCnt="5"/>
      <dgm:spPr/>
      <dgm:t>
        <a:bodyPr/>
        <a:lstStyle/>
        <a:p>
          <a:endParaRPr lang="uk-UA"/>
        </a:p>
      </dgm:t>
    </dgm:pt>
    <dgm:pt modelId="{B6BE4E4B-134F-4D58-8116-E9C2CAA9E309}" type="pres">
      <dgm:prSet presAssocID="{96859BEF-D226-412C-B34F-0A4FD46905E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90C1655-021E-493C-97E4-074B53C055DD}" type="pres">
      <dgm:prSet presAssocID="{96859BEF-D226-412C-B34F-0A4FD46905E3}" presName="accent_1" presStyleCnt="0"/>
      <dgm:spPr/>
      <dgm:t>
        <a:bodyPr/>
        <a:lstStyle/>
        <a:p>
          <a:endParaRPr lang="uk-UA"/>
        </a:p>
      </dgm:t>
    </dgm:pt>
    <dgm:pt modelId="{FF81622C-7BD2-41AF-9A95-6D324CA4FBE9}" type="pres">
      <dgm:prSet presAssocID="{96859BEF-D226-412C-B34F-0A4FD46905E3}" presName="accentRepeatNode" presStyleLbl="solidFgAcc1" presStyleIdx="0" presStyleCnt="5"/>
      <dgm:spPr/>
      <dgm:t>
        <a:bodyPr/>
        <a:lstStyle/>
        <a:p>
          <a:endParaRPr lang="uk-UA"/>
        </a:p>
      </dgm:t>
    </dgm:pt>
    <dgm:pt modelId="{14CCD249-BDFD-43BD-86A9-88E15B18D494}" type="pres">
      <dgm:prSet presAssocID="{D0DD4EAA-5D90-4A4B-923B-387F2883A124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07A37C2-E644-4110-AD63-5FB227656672}" type="pres">
      <dgm:prSet presAssocID="{D0DD4EAA-5D90-4A4B-923B-387F2883A124}" presName="accent_2" presStyleCnt="0"/>
      <dgm:spPr/>
      <dgm:t>
        <a:bodyPr/>
        <a:lstStyle/>
        <a:p>
          <a:endParaRPr lang="uk-UA"/>
        </a:p>
      </dgm:t>
    </dgm:pt>
    <dgm:pt modelId="{C1C3F542-DD9D-48AD-8C61-D664C9F9BD4C}" type="pres">
      <dgm:prSet presAssocID="{D0DD4EAA-5D90-4A4B-923B-387F2883A124}" presName="accentRepeatNode" presStyleLbl="solidFgAcc1" presStyleIdx="1" presStyleCnt="5"/>
      <dgm:spPr/>
      <dgm:t>
        <a:bodyPr/>
        <a:lstStyle/>
        <a:p>
          <a:endParaRPr lang="uk-UA"/>
        </a:p>
      </dgm:t>
    </dgm:pt>
    <dgm:pt modelId="{3BE2CFD6-CE99-4AF6-B8E8-4EC2134DE983}" type="pres">
      <dgm:prSet presAssocID="{A0FDFC64-2C15-45B9-936B-18F387126CEF}" presName="text_3" presStyleLbl="node1" presStyleIdx="2" presStyleCnt="5" custScaleY="13098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C493867-E257-45D5-AC90-FBCFEB6EF748}" type="pres">
      <dgm:prSet presAssocID="{A0FDFC64-2C15-45B9-936B-18F387126CEF}" presName="accent_3" presStyleCnt="0"/>
      <dgm:spPr/>
      <dgm:t>
        <a:bodyPr/>
        <a:lstStyle/>
        <a:p>
          <a:endParaRPr lang="uk-UA"/>
        </a:p>
      </dgm:t>
    </dgm:pt>
    <dgm:pt modelId="{E8E95CE1-600B-4F3F-BDA5-29B437A9FF14}" type="pres">
      <dgm:prSet presAssocID="{A0FDFC64-2C15-45B9-936B-18F387126CEF}" presName="accentRepeatNode" presStyleLbl="solidFgAcc1" presStyleIdx="2" presStyleCnt="5"/>
      <dgm:spPr/>
      <dgm:t>
        <a:bodyPr/>
        <a:lstStyle/>
        <a:p>
          <a:endParaRPr lang="uk-UA"/>
        </a:p>
      </dgm:t>
    </dgm:pt>
    <dgm:pt modelId="{25E73B81-F3AD-490C-A06A-AE4EA095D43D}" type="pres">
      <dgm:prSet presAssocID="{76FD447F-9BF5-426B-9B6C-243363D3916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631B757-0D20-4D2A-A852-8F26C74C209D}" type="pres">
      <dgm:prSet presAssocID="{76FD447F-9BF5-426B-9B6C-243363D3916A}" presName="accent_4" presStyleCnt="0"/>
      <dgm:spPr/>
      <dgm:t>
        <a:bodyPr/>
        <a:lstStyle/>
        <a:p>
          <a:endParaRPr lang="uk-UA"/>
        </a:p>
      </dgm:t>
    </dgm:pt>
    <dgm:pt modelId="{A4ECDB33-1E74-4926-A886-D2E0C989DCB8}" type="pres">
      <dgm:prSet presAssocID="{76FD447F-9BF5-426B-9B6C-243363D3916A}" presName="accentRepeatNode" presStyleLbl="solidFgAcc1" presStyleIdx="3" presStyleCnt="5"/>
      <dgm:spPr/>
      <dgm:t>
        <a:bodyPr/>
        <a:lstStyle/>
        <a:p>
          <a:endParaRPr lang="uk-UA"/>
        </a:p>
      </dgm:t>
    </dgm:pt>
    <dgm:pt modelId="{B7482560-BC91-4C53-BF3C-78AB1CC9AC86}" type="pres">
      <dgm:prSet presAssocID="{976610D5-8FBF-43B3-A010-9453ED68970E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31A7E7A-1A0E-4771-8B8A-E62C69C0CC6A}" type="pres">
      <dgm:prSet presAssocID="{976610D5-8FBF-43B3-A010-9453ED68970E}" presName="accent_5" presStyleCnt="0"/>
      <dgm:spPr/>
      <dgm:t>
        <a:bodyPr/>
        <a:lstStyle/>
        <a:p>
          <a:endParaRPr lang="uk-UA"/>
        </a:p>
      </dgm:t>
    </dgm:pt>
    <dgm:pt modelId="{051D5ACA-8CE6-4112-BD57-B53334BE22B2}" type="pres">
      <dgm:prSet presAssocID="{976610D5-8FBF-43B3-A010-9453ED68970E}" presName="accentRepeatNode" presStyleLbl="solidFgAcc1" presStyleIdx="4" presStyleCnt="5"/>
      <dgm:spPr/>
      <dgm:t>
        <a:bodyPr/>
        <a:lstStyle/>
        <a:p>
          <a:endParaRPr lang="uk-UA"/>
        </a:p>
      </dgm:t>
    </dgm:pt>
  </dgm:ptLst>
  <dgm:cxnLst>
    <dgm:cxn modelId="{CA1256B5-71F2-43A6-B4F1-E54466B6152F}" type="presOf" srcId="{D0DD4EAA-5D90-4A4B-923B-387F2883A124}" destId="{14CCD249-BDFD-43BD-86A9-88E15B18D494}" srcOrd="0" destOrd="0" presId="urn:microsoft.com/office/officeart/2008/layout/VerticalCurvedList"/>
    <dgm:cxn modelId="{39E31C05-DB9A-4FF0-B64D-E62C083A3F38}" type="presOf" srcId="{0E62A0C5-9D32-4456-9AD4-6C8272DD19DD}" destId="{BBF8E514-CC5C-4C8E-9B06-9D0F637B9457}" srcOrd="0" destOrd="0" presId="urn:microsoft.com/office/officeart/2008/layout/VerticalCurvedList"/>
    <dgm:cxn modelId="{2985686B-D222-41FA-8498-1816E02B581A}" type="presOf" srcId="{C785FC37-4795-4124-9968-FCE1803D3D6B}" destId="{F0C99605-8465-4637-AB98-2C2F3A5FEE28}" srcOrd="0" destOrd="0" presId="urn:microsoft.com/office/officeart/2008/layout/VerticalCurvedList"/>
    <dgm:cxn modelId="{172DD5EA-8434-4B2E-A43A-CF22F17F7DC9}" type="presOf" srcId="{976610D5-8FBF-43B3-A010-9453ED68970E}" destId="{B7482560-BC91-4C53-BF3C-78AB1CC9AC86}" srcOrd="0" destOrd="0" presId="urn:microsoft.com/office/officeart/2008/layout/VerticalCurvedList"/>
    <dgm:cxn modelId="{1A2E76EC-4C0B-40ED-AB7D-354AF373B9AF}" srcId="{C785FC37-4795-4124-9968-FCE1803D3D6B}" destId="{A0FDFC64-2C15-45B9-936B-18F387126CEF}" srcOrd="2" destOrd="0" parTransId="{6E95B2C6-6527-4BCE-82FF-F86D6BA7061F}" sibTransId="{84930EB6-F600-42FF-8589-36B1BA998EBD}"/>
    <dgm:cxn modelId="{52BCF722-46C3-40D2-96AD-11FD0E2D3502}" srcId="{C785FC37-4795-4124-9968-FCE1803D3D6B}" destId="{76FD447F-9BF5-426B-9B6C-243363D3916A}" srcOrd="3" destOrd="0" parTransId="{84417CAC-A8E7-4424-9E70-BD2F3C3C2D56}" sibTransId="{ADF5AB81-CD1A-4D4C-948E-DB9A3AD3ADCC}"/>
    <dgm:cxn modelId="{75987979-9171-491F-A7E2-58AB24940499}" type="presOf" srcId="{76FD447F-9BF5-426B-9B6C-243363D3916A}" destId="{25E73B81-F3AD-490C-A06A-AE4EA095D43D}" srcOrd="0" destOrd="0" presId="urn:microsoft.com/office/officeart/2008/layout/VerticalCurvedList"/>
    <dgm:cxn modelId="{F15C646B-D4EC-4D07-9982-D106B76C44A8}" type="presOf" srcId="{96859BEF-D226-412C-B34F-0A4FD46905E3}" destId="{B6BE4E4B-134F-4D58-8116-E9C2CAA9E309}" srcOrd="0" destOrd="0" presId="urn:microsoft.com/office/officeart/2008/layout/VerticalCurvedList"/>
    <dgm:cxn modelId="{165C6CE3-C863-4F24-978A-299E71D704E8}" srcId="{C785FC37-4795-4124-9968-FCE1803D3D6B}" destId="{96859BEF-D226-412C-B34F-0A4FD46905E3}" srcOrd="0" destOrd="0" parTransId="{DF69A26F-D0BB-4175-A3DE-90F612E277A8}" sibTransId="{0E62A0C5-9D32-4456-9AD4-6C8272DD19DD}"/>
    <dgm:cxn modelId="{58451242-2C1B-4286-B37B-D730DB3CFB43}" srcId="{C785FC37-4795-4124-9968-FCE1803D3D6B}" destId="{976610D5-8FBF-43B3-A010-9453ED68970E}" srcOrd="4" destOrd="0" parTransId="{787D41C2-84C9-4D0F-B5C1-E909176D94B7}" sibTransId="{047C7C27-69FA-4128-84BD-2371AC5C7922}"/>
    <dgm:cxn modelId="{2565BEB7-E215-462B-8D24-AFFB68B81534}" srcId="{C785FC37-4795-4124-9968-FCE1803D3D6B}" destId="{D0DD4EAA-5D90-4A4B-923B-387F2883A124}" srcOrd="1" destOrd="0" parTransId="{BFAF143A-5E8C-4755-934C-910CD196C7A1}" sibTransId="{79F5CC74-F7CF-4663-A82F-FF62C96D9631}"/>
    <dgm:cxn modelId="{AE195C8E-F678-4E88-BEE2-2499FF473A34}" type="presOf" srcId="{A0FDFC64-2C15-45B9-936B-18F387126CEF}" destId="{3BE2CFD6-CE99-4AF6-B8E8-4EC2134DE983}" srcOrd="0" destOrd="0" presId="urn:microsoft.com/office/officeart/2008/layout/VerticalCurvedList"/>
    <dgm:cxn modelId="{0363CAD9-9A39-489D-8AD8-7111FAA79FF5}" type="presParOf" srcId="{F0C99605-8465-4637-AB98-2C2F3A5FEE28}" destId="{10C47CB8-7C5D-4AD1-A2A0-A524B395E2E8}" srcOrd="0" destOrd="0" presId="urn:microsoft.com/office/officeart/2008/layout/VerticalCurvedList"/>
    <dgm:cxn modelId="{58F19772-600C-4E8A-818E-E9A10A619A3B}" type="presParOf" srcId="{10C47CB8-7C5D-4AD1-A2A0-A524B395E2E8}" destId="{C0F0F138-BC52-4A26-949B-6FB29D84D459}" srcOrd="0" destOrd="0" presId="urn:microsoft.com/office/officeart/2008/layout/VerticalCurvedList"/>
    <dgm:cxn modelId="{F2FB1280-40BF-4C8A-BB48-799AA3A1E029}" type="presParOf" srcId="{C0F0F138-BC52-4A26-949B-6FB29D84D459}" destId="{12C78DB6-8E55-4033-AEE9-47F8F6066C44}" srcOrd="0" destOrd="0" presId="urn:microsoft.com/office/officeart/2008/layout/VerticalCurvedList"/>
    <dgm:cxn modelId="{1AF0409D-6C70-4887-828E-A03C61752EF1}" type="presParOf" srcId="{C0F0F138-BC52-4A26-949B-6FB29D84D459}" destId="{BBF8E514-CC5C-4C8E-9B06-9D0F637B9457}" srcOrd="1" destOrd="0" presId="urn:microsoft.com/office/officeart/2008/layout/VerticalCurvedList"/>
    <dgm:cxn modelId="{90DDE63F-F693-4643-8CE4-A04429B7F4E8}" type="presParOf" srcId="{C0F0F138-BC52-4A26-949B-6FB29D84D459}" destId="{2A1C8366-CCBD-4C45-99E2-36D716783F9B}" srcOrd="2" destOrd="0" presId="urn:microsoft.com/office/officeart/2008/layout/VerticalCurvedList"/>
    <dgm:cxn modelId="{20B8A718-1344-42C0-91A6-254E9A662639}" type="presParOf" srcId="{C0F0F138-BC52-4A26-949B-6FB29D84D459}" destId="{0B0875DB-4779-4B8F-8E41-6F08DE18546F}" srcOrd="3" destOrd="0" presId="urn:microsoft.com/office/officeart/2008/layout/VerticalCurvedList"/>
    <dgm:cxn modelId="{B9DD5DCA-85F0-4A95-9059-003AD66E4179}" type="presParOf" srcId="{10C47CB8-7C5D-4AD1-A2A0-A524B395E2E8}" destId="{B6BE4E4B-134F-4D58-8116-E9C2CAA9E309}" srcOrd="1" destOrd="0" presId="urn:microsoft.com/office/officeart/2008/layout/VerticalCurvedList"/>
    <dgm:cxn modelId="{F4D0BC26-3A5C-455C-BE2F-D8D696C9449D}" type="presParOf" srcId="{10C47CB8-7C5D-4AD1-A2A0-A524B395E2E8}" destId="{E90C1655-021E-493C-97E4-074B53C055DD}" srcOrd="2" destOrd="0" presId="urn:microsoft.com/office/officeart/2008/layout/VerticalCurvedList"/>
    <dgm:cxn modelId="{D77B7224-4E8F-4898-A17E-68C2B709E087}" type="presParOf" srcId="{E90C1655-021E-493C-97E4-074B53C055DD}" destId="{FF81622C-7BD2-41AF-9A95-6D324CA4FBE9}" srcOrd="0" destOrd="0" presId="urn:microsoft.com/office/officeart/2008/layout/VerticalCurvedList"/>
    <dgm:cxn modelId="{C4E0B4A7-88F8-402E-BBBF-B674466F95EE}" type="presParOf" srcId="{10C47CB8-7C5D-4AD1-A2A0-A524B395E2E8}" destId="{14CCD249-BDFD-43BD-86A9-88E15B18D494}" srcOrd="3" destOrd="0" presId="urn:microsoft.com/office/officeart/2008/layout/VerticalCurvedList"/>
    <dgm:cxn modelId="{640D0458-49DD-4D59-AA55-524C50623B6D}" type="presParOf" srcId="{10C47CB8-7C5D-4AD1-A2A0-A524B395E2E8}" destId="{107A37C2-E644-4110-AD63-5FB227656672}" srcOrd="4" destOrd="0" presId="urn:microsoft.com/office/officeart/2008/layout/VerticalCurvedList"/>
    <dgm:cxn modelId="{7C10C3ED-8943-4410-A240-D6F1FB2F3B49}" type="presParOf" srcId="{107A37C2-E644-4110-AD63-5FB227656672}" destId="{C1C3F542-DD9D-48AD-8C61-D664C9F9BD4C}" srcOrd="0" destOrd="0" presId="urn:microsoft.com/office/officeart/2008/layout/VerticalCurvedList"/>
    <dgm:cxn modelId="{B76A80E2-3E19-4F5A-B22F-E4894580EBC5}" type="presParOf" srcId="{10C47CB8-7C5D-4AD1-A2A0-A524B395E2E8}" destId="{3BE2CFD6-CE99-4AF6-B8E8-4EC2134DE983}" srcOrd="5" destOrd="0" presId="urn:microsoft.com/office/officeart/2008/layout/VerticalCurvedList"/>
    <dgm:cxn modelId="{AE99312B-D9F6-4D08-9CB8-746C27503BBD}" type="presParOf" srcId="{10C47CB8-7C5D-4AD1-A2A0-A524B395E2E8}" destId="{4C493867-E257-45D5-AC90-FBCFEB6EF748}" srcOrd="6" destOrd="0" presId="urn:microsoft.com/office/officeart/2008/layout/VerticalCurvedList"/>
    <dgm:cxn modelId="{0EF5F21D-4C2C-43E6-8032-F2E26EE7663B}" type="presParOf" srcId="{4C493867-E257-45D5-AC90-FBCFEB6EF748}" destId="{E8E95CE1-600B-4F3F-BDA5-29B437A9FF14}" srcOrd="0" destOrd="0" presId="urn:microsoft.com/office/officeart/2008/layout/VerticalCurvedList"/>
    <dgm:cxn modelId="{9170352F-FC93-497D-80B2-B951736B5193}" type="presParOf" srcId="{10C47CB8-7C5D-4AD1-A2A0-A524B395E2E8}" destId="{25E73B81-F3AD-490C-A06A-AE4EA095D43D}" srcOrd="7" destOrd="0" presId="urn:microsoft.com/office/officeart/2008/layout/VerticalCurvedList"/>
    <dgm:cxn modelId="{19EE0BAF-A6EE-48A8-B47F-CD1F156C98E5}" type="presParOf" srcId="{10C47CB8-7C5D-4AD1-A2A0-A524B395E2E8}" destId="{1631B757-0D20-4D2A-A852-8F26C74C209D}" srcOrd="8" destOrd="0" presId="urn:microsoft.com/office/officeart/2008/layout/VerticalCurvedList"/>
    <dgm:cxn modelId="{9D3F42C0-0EBD-4D23-93FD-4DDD88E47FCB}" type="presParOf" srcId="{1631B757-0D20-4D2A-A852-8F26C74C209D}" destId="{A4ECDB33-1E74-4926-A886-D2E0C989DCB8}" srcOrd="0" destOrd="0" presId="urn:microsoft.com/office/officeart/2008/layout/VerticalCurvedList"/>
    <dgm:cxn modelId="{405D1431-C835-49D3-98D1-927D90174B93}" type="presParOf" srcId="{10C47CB8-7C5D-4AD1-A2A0-A524B395E2E8}" destId="{B7482560-BC91-4C53-BF3C-78AB1CC9AC86}" srcOrd="9" destOrd="0" presId="urn:microsoft.com/office/officeart/2008/layout/VerticalCurvedList"/>
    <dgm:cxn modelId="{C14E94B2-314F-4CE5-9991-D452E0B68318}" type="presParOf" srcId="{10C47CB8-7C5D-4AD1-A2A0-A524B395E2E8}" destId="{831A7E7A-1A0E-4771-8B8A-E62C69C0CC6A}" srcOrd="10" destOrd="0" presId="urn:microsoft.com/office/officeart/2008/layout/VerticalCurvedList"/>
    <dgm:cxn modelId="{AAFA76F6-8F63-4C35-8DEF-1BBB20E1A21B}" type="presParOf" srcId="{831A7E7A-1A0E-4771-8B8A-E62C69C0CC6A}" destId="{051D5ACA-8CE6-4112-BD57-B53334BE22B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4B00799-6325-4551-9F3A-5B6D11B86FFF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9FAD55F4-0CE6-44F1-AE2F-AAEB242E70E3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бойове хрещення прийняв під Сталінградом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162B00-FF1B-4FE9-AAA2-FEF7A2646096}" type="parTrans" cxnId="{62F4649B-4C6B-497C-B17F-9C10576C1216}">
      <dgm:prSet/>
      <dgm:spPr/>
      <dgm:t>
        <a:bodyPr/>
        <a:lstStyle/>
        <a:p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627CDA-1D77-4740-839F-D8A8F614B072}" type="sibTrans" cxnId="{62F4649B-4C6B-497C-B17F-9C10576C1216}">
      <dgm:prSet/>
      <dgm:spPr/>
      <dgm:t>
        <a:bodyPr/>
        <a:lstStyle/>
        <a:p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A03C80-27A6-4AE1-9194-4261AB8F027A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воювати  довелося в </a:t>
          </a:r>
          <a:r>
            <a:rPr lang="uk-UA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повітряно-десантних</a:t>
          </a:r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військах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FF09FB-D8C8-4EB1-A959-D92E455360AA}" type="parTrans" cxnId="{F7DA1B7C-097B-4D88-B101-4F1C70C1B63D}">
      <dgm:prSet/>
      <dgm:spPr/>
      <dgm:t>
        <a:bodyPr/>
        <a:lstStyle/>
        <a:p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BD5BDC-DF9D-44A5-B3BF-B76681607ADF}" type="sibTrans" cxnId="{F7DA1B7C-097B-4D88-B101-4F1C70C1B63D}">
      <dgm:prSet/>
      <dgm:spPr/>
      <dgm:t>
        <a:bodyPr/>
        <a:lstStyle/>
        <a:p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346A76-0E06-4118-960D-309F6580241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бої під Ржевом Віктор Олексійович  був нагороджений медаллю «За відвагу»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360106-3AFE-4C9D-B4BA-977EA8F8680B}" type="parTrans" cxnId="{EB6B103D-613C-4273-8885-C814EFA3F3BD}">
      <dgm:prSet/>
      <dgm:spPr/>
      <dgm:t>
        <a:bodyPr/>
        <a:lstStyle/>
        <a:p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0ABDB3-7240-4EA5-A5A1-0F85AF327592}" type="sibTrans" cxnId="{EB6B103D-613C-4273-8885-C814EFA3F3BD}">
      <dgm:prSet/>
      <dgm:spPr/>
      <dgm:t>
        <a:bodyPr/>
        <a:lstStyle/>
        <a:p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1E376A-2581-4DDE-BE10-A7B77E703BE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під час війни був двічі поранений та контужений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D5F84A-B09D-4886-A4DF-D091D4888FA5}" type="parTrans" cxnId="{4CC80164-54A9-46F0-AEC0-25916142B27B}">
      <dgm:prSet/>
      <dgm:spPr/>
      <dgm:t>
        <a:bodyPr/>
        <a:lstStyle/>
        <a:p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88BCA5-30AA-42B4-A1C5-C41F402688CB}" type="sibTrans" cxnId="{4CC80164-54A9-46F0-AEC0-25916142B27B}">
      <dgm:prSet/>
      <dgm:spPr/>
      <dgm:t>
        <a:bodyPr/>
        <a:lstStyle/>
        <a:p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8423C4-D118-47D7-AFDC-564AF7702DB8}">
      <dgm:prSet phldrT="[Текст]" custT="1"/>
      <dgm:spPr/>
      <dgm:t>
        <a:bodyPr/>
        <a:lstStyle/>
        <a:p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довгих три роки йшов до Перемоги, щоб зустріти її в Кенігсберзі, де й закінчив війну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DBC13B-EF2C-4AA2-9FF4-4B3124830965}" type="parTrans" cxnId="{BEEADAD1-F007-49CA-908B-9FB4FC718DC0}">
      <dgm:prSet/>
      <dgm:spPr/>
      <dgm:t>
        <a:bodyPr/>
        <a:lstStyle/>
        <a:p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424D06-744C-454F-8DA3-36969D5C0B00}" type="sibTrans" cxnId="{BEEADAD1-F007-49CA-908B-9FB4FC718DC0}">
      <dgm:prSet/>
      <dgm:spPr/>
      <dgm:t>
        <a:bodyPr/>
        <a:lstStyle/>
        <a:p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922D80-1F83-444C-B726-41DC6B8AFFA1}" type="pres">
      <dgm:prSet presAssocID="{54B00799-6325-4551-9F3A-5B6D11B86FFF}" presName="linear" presStyleCnt="0">
        <dgm:presLayoutVars>
          <dgm:dir/>
          <dgm:animLvl val="lvl"/>
          <dgm:resizeHandles val="exact"/>
        </dgm:presLayoutVars>
      </dgm:prSet>
      <dgm:spPr/>
    </dgm:pt>
    <dgm:pt modelId="{297282E1-1E57-4437-83C0-31097B0276E1}" type="pres">
      <dgm:prSet presAssocID="{9FAD55F4-0CE6-44F1-AE2F-AAEB242E70E3}" presName="parentLin" presStyleCnt="0"/>
      <dgm:spPr/>
    </dgm:pt>
    <dgm:pt modelId="{5E53300B-BFD7-4790-8A0B-40E55E8A158B}" type="pres">
      <dgm:prSet presAssocID="{9FAD55F4-0CE6-44F1-AE2F-AAEB242E70E3}" presName="parentLeftMargin" presStyleLbl="node1" presStyleIdx="0" presStyleCnt="5"/>
      <dgm:spPr/>
    </dgm:pt>
    <dgm:pt modelId="{BFAABF4A-5CBC-4B8C-81CD-CB27FE58ACB6}" type="pres">
      <dgm:prSet presAssocID="{9FAD55F4-0CE6-44F1-AE2F-AAEB242E70E3}" presName="parentText" presStyleLbl="node1" presStyleIdx="0" presStyleCnt="5" custScaleX="12763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5935BC-9E81-404A-BB7F-FE2B8739CE3D}" type="pres">
      <dgm:prSet presAssocID="{9FAD55F4-0CE6-44F1-AE2F-AAEB242E70E3}" presName="negativeSpace" presStyleCnt="0"/>
      <dgm:spPr/>
    </dgm:pt>
    <dgm:pt modelId="{148CE692-61D0-4C76-9F56-260472279BF0}" type="pres">
      <dgm:prSet presAssocID="{9FAD55F4-0CE6-44F1-AE2F-AAEB242E70E3}" presName="childText" presStyleLbl="conFgAcc1" presStyleIdx="0" presStyleCnt="5">
        <dgm:presLayoutVars>
          <dgm:bulletEnabled val="1"/>
        </dgm:presLayoutVars>
      </dgm:prSet>
      <dgm:spPr/>
    </dgm:pt>
    <dgm:pt modelId="{4D170522-72A5-4168-BE73-6A8FF86BCE43}" type="pres">
      <dgm:prSet presAssocID="{20627CDA-1D77-4740-839F-D8A8F614B072}" presName="spaceBetweenRectangles" presStyleCnt="0"/>
      <dgm:spPr/>
    </dgm:pt>
    <dgm:pt modelId="{C15115C6-3F73-4AAD-BA28-6441B1BEBA25}" type="pres">
      <dgm:prSet presAssocID="{B2A03C80-27A6-4AE1-9194-4261AB8F027A}" presName="parentLin" presStyleCnt="0"/>
      <dgm:spPr/>
    </dgm:pt>
    <dgm:pt modelId="{0A2764B1-CC92-4B63-8E57-06EB3FF9FADA}" type="pres">
      <dgm:prSet presAssocID="{B2A03C80-27A6-4AE1-9194-4261AB8F027A}" presName="parentLeftMargin" presStyleLbl="node1" presStyleIdx="0" presStyleCnt="5"/>
      <dgm:spPr/>
    </dgm:pt>
    <dgm:pt modelId="{BD8BC42A-49A1-423D-A916-0C73A7215701}" type="pres">
      <dgm:prSet presAssocID="{B2A03C80-27A6-4AE1-9194-4261AB8F027A}" presName="parentText" presStyleLbl="node1" presStyleIdx="1" presStyleCnt="5" custScaleX="12763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7E82B1-FD1C-4355-9504-A25AAFE58790}" type="pres">
      <dgm:prSet presAssocID="{B2A03C80-27A6-4AE1-9194-4261AB8F027A}" presName="negativeSpace" presStyleCnt="0"/>
      <dgm:spPr/>
    </dgm:pt>
    <dgm:pt modelId="{C9F9EDD1-0BE8-4D6A-9354-2FA0CFA91D63}" type="pres">
      <dgm:prSet presAssocID="{B2A03C80-27A6-4AE1-9194-4261AB8F027A}" presName="childText" presStyleLbl="conFgAcc1" presStyleIdx="1" presStyleCnt="5">
        <dgm:presLayoutVars>
          <dgm:bulletEnabled val="1"/>
        </dgm:presLayoutVars>
      </dgm:prSet>
      <dgm:spPr/>
    </dgm:pt>
    <dgm:pt modelId="{43086FA9-B157-43F8-8722-DF6533499E34}" type="pres">
      <dgm:prSet presAssocID="{61BD5BDC-DF9D-44A5-B3BF-B76681607ADF}" presName="spaceBetweenRectangles" presStyleCnt="0"/>
      <dgm:spPr/>
    </dgm:pt>
    <dgm:pt modelId="{AA5BECA6-A22C-4583-B828-AD18B4FF36D2}" type="pres">
      <dgm:prSet presAssocID="{5A8423C4-D118-47D7-AFDC-564AF7702DB8}" presName="parentLin" presStyleCnt="0"/>
      <dgm:spPr/>
    </dgm:pt>
    <dgm:pt modelId="{E69C095C-F73F-448D-B156-3D9C19D5C06C}" type="pres">
      <dgm:prSet presAssocID="{5A8423C4-D118-47D7-AFDC-564AF7702DB8}" presName="parentLeftMargin" presStyleLbl="node1" presStyleIdx="1" presStyleCnt="5"/>
      <dgm:spPr/>
    </dgm:pt>
    <dgm:pt modelId="{403C46C7-6D0D-4DD3-9CE2-21FE27961E2E}" type="pres">
      <dgm:prSet presAssocID="{5A8423C4-D118-47D7-AFDC-564AF7702DB8}" presName="parentText" presStyleLbl="node1" presStyleIdx="2" presStyleCnt="5" custScaleX="127972" custScaleY="13611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FACDFD4-0454-4DAB-9E4F-8CC66244C5E9}" type="pres">
      <dgm:prSet presAssocID="{5A8423C4-D118-47D7-AFDC-564AF7702DB8}" presName="negativeSpace" presStyleCnt="0"/>
      <dgm:spPr/>
    </dgm:pt>
    <dgm:pt modelId="{E2B11A2A-D0A3-45CB-B140-29FADE7FA2E9}" type="pres">
      <dgm:prSet presAssocID="{5A8423C4-D118-47D7-AFDC-564AF7702DB8}" presName="childText" presStyleLbl="conFgAcc1" presStyleIdx="2" presStyleCnt="5">
        <dgm:presLayoutVars>
          <dgm:bulletEnabled val="1"/>
        </dgm:presLayoutVars>
      </dgm:prSet>
      <dgm:spPr/>
    </dgm:pt>
    <dgm:pt modelId="{98046BDF-39CA-49D1-B13E-D3B6792FF0A7}" type="pres">
      <dgm:prSet presAssocID="{05424D06-744C-454F-8DA3-36969D5C0B00}" presName="spaceBetweenRectangles" presStyleCnt="0"/>
      <dgm:spPr/>
    </dgm:pt>
    <dgm:pt modelId="{0C669DC6-48E7-4FE5-9B21-E41BCB74C3EF}" type="pres">
      <dgm:prSet presAssocID="{79346A76-0E06-4118-960D-309F6580241F}" presName="parentLin" presStyleCnt="0"/>
      <dgm:spPr/>
    </dgm:pt>
    <dgm:pt modelId="{1DC87C80-8606-4A8C-B4B2-D58560A2FC9B}" type="pres">
      <dgm:prSet presAssocID="{79346A76-0E06-4118-960D-309F6580241F}" presName="parentLeftMargin" presStyleLbl="node1" presStyleIdx="2" presStyleCnt="5"/>
      <dgm:spPr/>
    </dgm:pt>
    <dgm:pt modelId="{277F70A6-1AFF-444F-90CB-B8AAEB26849B}" type="pres">
      <dgm:prSet presAssocID="{79346A76-0E06-4118-960D-309F6580241F}" presName="parentText" presStyleLbl="node1" presStyleIdx="3" presStyleCnt="5" custScaleX="92215" custScaleY="11611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4337DA3-8CF6-4FD5-B2F2-1B43556F33AF}" type="pres">
      <dgm:prSet presAssocID="{79346A76-0E06-4118-960D-309F6580241F}" presName="negativeSpace" presStyleCnt="0"/>
      <dgm:spPr/>
    </dgm:pt>
    <dgm:pt modelId="{2689510B-921F-4616-9197-249F0FD79715}" type="pres">
      <dgm:prSet presAssocID="{79346A76-0E06-4118-960D-309F6580241F}" presName="childText" presStyleLbl="conFgAcc1" presStyleIdx="3" presStyleCnt="5">
        <dgm:presLayoutVars>
          <dgm:bulletEnabled val="1"/>
        </dgm:presLayoutVars>
      </dgm:prSet>
      <dgm:spPr/>
    </dgm:pt>
    <dgm:pt modelId="{FD2494D6-AC45-49D0-BEB4-E947146C2637}" type="pres">
      <dgm:prSet presAssocID="{740ABDB3-7240-4EA5-A5A1-0F85AF327592}" presName="spaceBetweenRectangles" presStyleCnt="0"/>
      <dgm:spPr/>
    </dgm:pt>
    <dgm:pt modelId="{29787DA1-1704-4A10-B0DA-F0A3589426FF}" type="pres">
      <dgm:prSet presAssocID="{A01E376A-2581-4DDE-BE10-A7B77E703BE6}" presName="parentLin" presStyleCnt="0"/>
      <dgm:spPr/>
    </dgm:pt>
    <dgm:pt modelId="{A53CAC10-45B7-4E21-8299-53C90BC93F0A}" type="pres">
      <dgm:prSet presAssocID="{A01E376A-2581-4DDE-BE10-A7B77E703BE6}" presName="parentLeftMargin" presStyleLbl="node1" presStyleIdx="3" presStyleCnt="5"/>
      <dgm:spPr/>
    </dgm:pt>
    <dgm:pt modelId="{BBD5B021-A30D-42BE-A67D-A0A4DE849338}" type="pres">
      <dgm:prSet presAssocID="{A01E376A-2581-4DDE-BE10-A7B77E703BE6}" presName="parentText" presStyleLbl="node1" presStyleIdx="4" presStyleCnt="5" custScaleX="9481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2A29814-A045-426B-84EE-22CC3A6815A4}" type="pres">
      <dgm:prSet presAssocID="{A01E376A-2581-4DDE-BE10-A7B77E703BE6}" presName="negativeSpace" presStyleCnt="0"/>
      <dgm:spPr/>
    </dgm:pt>
    <dgm:pt modelId="{C7D18E09-9E3B-4968-8E3F-8E9198CB6894}" type="pres">
      <dgm:prSet presAssocID="{A01E376A-2581-4DDE-BE10-A7B77E703BE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4B3DA35-0C0F-4B39-B8AC-6A45C63C5B89}" type="presOf" srcId="{A01E376A-2581-4DDE-BE10-A7B77E703BE6}" destId="{A53CAC10-45B7-4E21-8299-53C90BC93F0A}" srcOrd="0" destOrd="0" presId="urn:microsoft.com/office/officeart/2005/8/layout/list1"/>
    <dgm:cxn modelId="{13D2C669-A9BD-4460-8BF8-F065DF713DA0}" type="presOf" srcId="{9FAD55F4-0CE6-44F1-AE2F-AAEB242E70E3}" destId="{5E53300B-BFD7-4790-8A0B-40E55E8A158B}" srcOrd="0" destOrd="0" presId="urn:microsoft.com/office/officeart/2005/8/layout/list1"/>
    <dgm:cxn modelId="{1AC5244E-4655-4ED9-8841-D1D91D1C80FE}" type="presOf" srcId="{79346A76-0E06-4118-960D-309F6580241F}" destId="{277F70A6-1AFF-444F-90CB-B8AAEB26849B}" srcOrd="1" destOrd="0" presId="urn:microsoft.com/office/officeart/2005/8/layout/list1"/>
    <dgm:cxn modelId="{84DB9787-4C92-46A3-85D8-C6C55F90F32B}" type="presOf" srcId="{5A8423C4-D118-47D7-AFDC-564AF7702DB8}" destId="{E69C095C-F73F-448D-B156-3D9C19D5C06C}" srcOrd="0" destOrd="0" presId="urn:microsoft.com/office/officeart/2005/8/layout/list1"/>
    <dgm:cxn modelId="{6B2C934B-B544-4412-BA7F-E59C0B400154}" type="presOf" srcId="{B2A03C80-27A6-4AE1-9194-4261AB8F027A}" destId="{0A2764B1-CC92-4B63-8E57-06EB3FF9FADA}" srcOrd="0" destOrd="0" presId="urn:microsoft.com/office/officeart/2005/8/layout/list1"/>
    <dgm:cxn modelId="{F7DA1B7C-097B-4D88-B101-4F1C70C1B63D}" srcId="{54B00799-6325-4551-9F3A-5B6D11B86FFF}" destId="{B2A03C80-27A6-4AE1-9194-4261AB8F027A}" srcOrd="1" destOrd="0" parTransId="{73FF09FB-D8C8-4EB1-A959-D92E455360AA}" sibTransId="{61BD5BDC-DF9D-44A5-B3BF-B76681607ADF}"/>
    <dgm:cxn modelId="{B021214F-C0FA-4A49-8632-AD48FBF80300}" type="presOf" srcId="{A01E376A-2581-4DDE-BE10-A7B77E703BE6}" destId="{BBD5B021-A30D-42BE-A67D-A0A4DE849338}" srcOrd="1" destOrd="0" presId="urn:microsoft.com/office/officeart/2005/8/layout/list1"/>
    <dgm:cxn modelId="{27B89F73-712F-4AF7-BA69-93CB5718AA5D}" type="presOf" srcId="{79346A76-0E06-4118-960D-309F6580241F}" destId="{1DC87C80-8606-4A8C-B4B2-D58560A2FC9B}" srcOrd="0" destOrd="0" presId="urn:microsoft.com/office/officeart/2005/8/layout/list1"/>
    <dgm:cxn modelId="{62F4649B-4C6B-497C-B17F-9C10576C1216}" srcId="{54B00799-6325-4551-9F3A-5B6D11B86FFF}" destId="{9FAD55F4-0CE6-44F1-AE2F-AAEB242E70E3}" srcOrd="0" destOrd="0" parTransId="{57162B00-FF1B-4FE9-AAA2-FEF7A2646096}" sibTransId="{20627CDA-1D77-4740-839F-D8A8F614B072}"/>
    <dgm:cxn modelId="{BEEADAD1-F007-49CA-908B-9FB4FC718DC0}" srcId="{54B00799-6325-4551-9F3A-5B6D11B86FFF}" destId="{5A8423C4-D118-47D7-AFDC-564AF7702DB8}" srcOrd="2" destOrd="0" parTransId="{80DBC13B-EF2C-4AA2-9FF4-4B3124830965}" sibTransId="{05424D06-744C-454F-8DA3-36969D5C0B00}"/>
    <dgm:cxn modelId="{4F22997B-D718-4556-BBB7-C91A1EEFF4CB}" type="presOf" srcId="{5A8423C4-D118-47D7-AFDC-564AF7702DB8}" destId="{403C46C7-6D0D-4DD3-9CE2-21FE27961E2E}" srcOrd="1" destOrd="0" presId="urn:microsoft.com/office/officeart/2005/8/layout/list1"/>
    <dgm:cxn modelId="{B6F3904C-CAA2-4F8F-8798-87E07447C618}" type="presOf" srcId="{9FAD55F4-0CE6-44F1-AE2F-AAEB242E70E3}" destId="{BFAABF4A-5CBC-4B8C-81CD-CB27FE58ACB6}" srcOrd="1" destOrd="0" presId="urn:microsoft.com/office/officeart/2005/8/layout/list1"/>
    <dgm:cxn modelId="{FC5432CF-4521-4B2C-AA39-8EDD997E330D}" type="presOf" srcId="{B2A03C80-27A6-4AE1-9194-4261AB8F027A}" destId="{BD8BC42A-49A1-423D-A916-0C73A7215701}" srcOrd="1" destOrd="0" presId="urn:microsoft.com/office/officeart/2005/8/layout/list1"/>
    <dgm:cxn modelId="{544736BA-5B49-484B-8799-CF746B3F1E64}" type="presOf" srcId="{54B00799-6325-4551-9F3A-5B6D11B86FFF}" destId="{69922D80-1F83-444C-B726-41DC6B8AFFA1}" srcOrd="0" destOrd="0" presId="urn:microsoft.com/office/officeart/2005/8/layout/list1"/>
    <dgm:cxn modelId="{EB6B103D-613C-4273-8885-C814EFA3F3BD}" srcId="{54B00799-6325-4551-9F3A-5B6D11B86FFF}" destId="{79346A76-0E06-4118-960D-309F6580241F}" srcOrd="3" destOrd="0" parTransId="{8F360106-3AFE-4C9D-B4BA-977EA8F8680B}" sibTransId="{740ABDB3-7240-4EA5-A5A1-0F85AF327592}"/>
    <dgm:cxn modelId="{4CC80164-54A9-46F0-AEC0-25916142B27B}" srcId="{54B00799-6325-4551-9F3A-5B6D11B86FFF}" destId="{A01E376A-2581-4DDE-BE10-A7B77E703BE6}" srcOrd="4" destOrd="0" parTransId="{EBD5F84A-B09D-4886-A4DF-D091D4888FA5}" sibTransId="{6E88BCA5-30AA-42B4-A1C5-C41F402688CB}"/>
    <dgm:cxn modelId="{E59681E7-C04F-42B8-A8DF-E9C89A08317C}" type="presParOf" srcId="{69922D80-1F83-444C-B726-41DC6B8AFFA1}" destId="{297282E1-1E57-4437-83C0-31097B0276E1}" srcOrd="0" destOrd="0" presId="urn:microsoft.com/office/officeart/2005/8/layout/list1"/>
    <dgm:cxn modelId="{4C07A89F-0533-4E5B-AA11-7336C47B3FA2}" type="presParOf" srcId="{297282E1-1E57-4437-83C0-31097B0276E1}" destId="{5E53300B-BFD7-4790-8A0B-40E55E8A158B}" srcOrd="0" destOrd="0" presId="urn:microsoft.com/office/officeart/2005/8/layout/list1"/>
    <dgm:cxn modelId="{4F610327-184C-4CC2-89FE-F4299E56FB79}" type="presParOf" srcId="{297282E1-1E57-4437-83C0-31097B0276E1}" destId="{BFAABF4A-5CBC-4B8C-81CD-CB27FE58ACB6}" srcOrd="1" destOrd="0" presId="urn:microsoft.com/office/officeart/2005/8/layout/list1"/>
    <dgm:cxn modelId="{4431E832-25E9-44E3-92DB-DCF221D74E16}" type="presParOf" srcId="{69922D80-1F83-444C-B726-41DC6B8AFFA1}" destId="{645935BC-9E81-404A-BB7F-FE2B8739CE3D}" srcOrd="1" destOrd="0" presId="urn:microsoft.com/office/officeart/2005/8/layout/list1"/>
    <dgm:cxn modelId="{54E834DF-CE9D-48B9-A7C5-67B18A950B3A}" type="presParOf" srcId="{69922D80-1F83-444C-B726-41DC6B8AFFA1}" destId="{148CE692-61D0-4C76-9F56-260472279BF0}" srcOrd="2" destOrd="0" presId="urn:microsoft.com/office/officeart/2005/8/layout/list1"/>
    <dgm:cxn modelId="{160B606D-1C34-4B9F-97EA-D67CF0C712D3}" type="presParOf" srcId="{69922D80-1F83-444C-B726-41DC6B8AFFA1}" destId="{4D170522-72A5-4168-BE73-6A8FF86BCE43}" srcOrd="3" destOrd="0" presId="urn:microsoft.com/office/officeart/2005/8/layout/list1"/>
    <dgm:cxn modelId="{2EAD1151-8E6E-4FB5-AE94-5281109F0813}" type="presParOf" srcId="{69922D80-1F83-444C-B726-41DC6B8AFFA1}" destId="{C15115C6-3F73-4AAD-BA28-6441B1BEBA25}" srcOrd="4" destOrd="0" presId="urn:microsoft.com/office/officeart/2005/8/layout/list1"/>
    <dgm:cxn modelId="{8585793C-F06F-4E51-8A1C-5A8877724235}" type="presParOf" srcId="{C15115C6-3F73-4AAD-BA28-6441B1BEBA25}" destId="{0A2764B1-CC92-4B63-8E57-06EB3FF9FADA}" srcOrd="0" destOrd="0" presId="urn:microsoft.com/office/officeart/2005/8/layout/list1"/>
    <dgm:cxn modelId="{18AFA1CE-43C8-4356-9E55-BE4D1D006C3D}" type="presParOf" srcId="{C15115C6-3F73-4AAD-BA28-6441B1BEBA25}" destId="{BD8BC42A-49A1-423D-A916-0C73A7215701}" srcOrd="1" destOrd="0" presId="urn:microsoft.com/office/officeart/2005/8/layout/list1"/>
    <dgm:cxn modelId="{47BD5E3F-869E-491D-BDCC-4833C06777AE}" type="presParOf" srcId="{69922D80-1F83-444C-B726-41DC6B8AFFA1}" destId="{4B7E82B1-FD1C-4355-9504-A25AAFE58790}" srcOrd="5" destOrd="0" presId="urn:microsoft.com/office/officeart/2005/8/layout/list1"/>
    <dgm:cxn modelId="{97061513-B6F8-44CF-A049-1223B044B402}" type="presParOf" srcId="{69922D80-1F83-444C-B726-41DC6B8AFFA1}" destId="{C9F9EDD1-0BE8-4D6A-9354-2FA0CFA91D63}" srcOrd="6" destOrd="0" presId="urn:microsoft.com/office/officeart/2005/8/layout/list1"/>
    <dgm:cxn modelId="{923F425D-E017-4943-B14D-F39BF147F946}" type="presParOf" srcId="{69922D80-1F83-444C-B726-41DC6B8AFFA1}" destId="{43086FA9-B157-43F8-8722-DF6533499E34}" srcOrd="7" destOrd="0" presId="urn:microsoft.com/office/officeart/2005/8/layout/list1"/>
    <dgm:cxn modelId="{69DFF0D8-54B5-4E68-B592-94C5B7ABC1F4}" type="presParOf" srcId="{69922D80-1F83-444C-B726-41DC6B8AFFA1}" destId="{AA5BECA6-A22C-4583-B828-AD18B4FF36D2}" srcOrd="8" destOrd="0" presId="urn:microsoft.com/office/officeart/2005/8/layout/list1"/>
    <dgm:cxn modelId="{8209A7E7-A86C-440C-B0D3-1B0D5061278C}" type="presParOf" srcId="{AA5BECA6-A22C-4583-B828-AD18B4FF36D2}" destId="{E69C095C-F73F-448D-B156-3D9C19D5C06C}" srcOrd="0" destOrd="0" presId="urn:microsoft.com/office/officeart/2005/8/layout/list1"/>
    <dgm:cxn modelId="{FEBEDBEE-4F5E-4453-8572-C894266ACB89}" type="presParOf" srcId="{AA5BECA6-A22C-4583-B828-AD18B4FF36D2}" destId="{403C46C7-6D0D-4DD3-9CE2-21FE27961E2E}" srcOrd="1" destOrd="0" presId="urn:microsoft.com/office/officeart/2005/8/layout/list1"/>
    <dgm:cxn modelId="{E9C4C1F7-E47C-4500-9A69-3144071D46FA}" type="presParOf" srcId="{69922D80-1F83-444C-B726-41DC6B8AFFA1}" destId="{8FACDFD4-0454-4DAB-9E4F-8CC66244C5E9}" srcOrd="9" destOrd="0" presId="urn:microsoft.com/office/officeart/2005/8/layout/list1"/>
    <dgm:cxn modelId="{480AB6B1-50B9-4BF3-8DBF-34AD6F047B49}" type="presParOf" srcId="{69922D80-1F83-444C-B726-41DC6B8AFFA1}" destId="{E2B11A2A-D0A3-45CB-B140-29FADE7FA2E9}" srcOrd="10" destOrd="0" presId="urn:microsoft.com/office/officeart/2005/8/layout/list1"/>
    <dgm:cxn modelId="{14FD7BAB-55B7-4AF5-AC28-43651BC00C44}" type="presParOf" srcId="{69922D80-1F83-444C-B726-41DC6B8AFFA1}" destId="{98046BDF-39CA-49D1-B13E-D3B6792FF0A7}" srcOrd="11" destOrd="0" presId="urn:microsoft.com/office/officeart/2005/8/layout/list1"/>
    <dgm:cxn modelId="{CB4D2585-639B-4BA2-8F9A-13EAB9CFF13F}" type="presParOf" srcId="{69922D80-1F83-444C-B726-41DC6B8AFFA1}" destId="{0C669DC6-48E7-4FE5-9B21-E41BCB74C3EF}" srcOrd="12" destOrd="0" presId="urn:microsoft.com/office/officeart/2005/8/layout/list1"/>
    <dgm:cxn modelId="{4A18243A-2FAE-40CF-9B83-520FAE9AEEE4}" type="presParOf" srcId="{0C669DC6-48E7-4FE5-9B21-E41BCB74C3EF}" destId="{1DC87C80-8606-4A8C-B4B2-D58560A2FC9B}" srcOrd="0" destOrd="0" presId="urn:microsoft.com/office/officeart/2005/8/layout/list1"/>
    <dgm:cxn modelId="{7B5973B8-BD9C-4732-936B-E1A95D11A63E}" type="presParOf" srcId="{0C669DC6-48E7-4FE5-9B21-E41BCB74C3EF}" destId="{277F70A6-1AFF-444F-90CB-B8AAEB26849B}" srcOrd="1" destOrd="0" presId="urn:microsoft.com/office/officeart/2005/8/layout/list1"/>
    <dgm:cxn modelId="{F2F0E6D4-72FB-445F-AEF9-B4A2DE5A1D80}" type="presParOf" srcId="{69922D80-1F83-444C-B726-41DC6B8AFFA1}" destId="{34337DA3-8CF6-4FD5-B2F2-1B43556F33AF}" srcOrd="13" destOrd="0" presId="urn:microsoft.com/office/officeart/2005/8/layout/list1"/>
    <dgm:cxn modelId="{1BEE44F2-18A4-4610-BADF-4588B72A69E4}" type="presParOf" srcId="{69922D80-1F83-444C-B726-41DC6B8AFFA1}" destId="{2689510B-921F-4616-9197-249F0FD79715}" srcOrd="14" destOrd="0" presId="urn:microsoft.com/office/officeart/2005/8/layout/list1"/>
    <dgm:cxn modelId="{14C8B585-E202-4367-8B2E-409F9BFEC307}" type="presParOf" srcId="{69922D80-1F83-444C-B726-41DC6B8AFFA1}" destId="{FD2494D6-AC45-49D0-BEB4-E947146C2637}" srcOrd="15" destOrd="0" presId="urn:microsoft.com/office/officeart/2005/8/layout/list1"/>
    <dgm:cxn modelId="{0EDFEC94-E1D3-424D-B876-99D9A7BB00EB}" type="presParOf" srcId="{69922D80-1F83-444C-B726-41DC6B8AFFA1}" destId="{29787DA1-1704-4A10-B0DA-F0A3589426FF}" srcOrd="16" destOrd="0" presId="urn:microsoft.com/office/officeart/2005/8/layout/list1"/>
    <dgm:cxn modelId="{D80B509A-2E52-469B-AEA2-746178037C11}" type="presParOf" srcId="{29787DA1-1704-4A10-B0DA-F0A3589426FF}" destId="{A53CAC10-45B7-4E21-8299-53C90BC93F0A}" srcOrd="0" destOrd="0" presId="urn:microsoft.com/office/officeart/2005/8/layout/list1"/>
    <dgm:cxn modelId="{AA4C92AF-9BC7-4004-84A8-53EE522C8F1C}" type="presParOf" srcId="{29787DA1-1704-4A10-B0DA-F0A3589426FF}" destId="{BBD5B021-A30D-42BE-A67D-A0A4DE849338}" srcOrd="1" destOrd="0" presId="urn:microsoft.com/office/officeart/2005/8/layout/list1"/>
    <dgm:cxn modelId="{A04E79A9-3CBB-4C7B-A3E8-FC030121C350}" type="presParOf" srcId="{69922D80-1F83-444C-B726-41DC6B8AFFA1}" destId="{B2A29814-A045-426B-84EE-22CC3A6815A4}" srcOrd="17" destOrd="0" presId="urn:microsoft.com/office/officeart/2005/8/layout/list1"/>
    <dgm:cxn modelId="{1F5D51F3-20AF-420E-9614-5A0A13A0BA24}" type="presParOf" srcId="{69922D80-1F83-444C-B726-41DC6B8AFFA1}" destId="{C7D18E09-9E3B-4968-8E3F-8E9198CB689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05A0F4F-E2B4-46D3-8AFF-4504E3904FD4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C03B68C-AC67-42B5-9325-BC8C2598FDDD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>
              <a:tab pos="4660900" algn="l"/>
            </a:tabLst>
            <a:defRPr/>
          </a:pPr>
          <a:r>
            <a:rPr lang="uk-UA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квітня 1967 року почалася трудова діяльність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>
              <a:tab pos="4660900" algn="l"/>
            </a:tabLst>
            <a:defRPr/>
          </a:pPr>
          <a:r>
            <a:rPr lang="uk-UA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вже керуючого трестом «</a:t>
          </a:r>
          <a:r>
            <a:rPr lang="uk-UA" sz="18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Кременчукрудбуд</a:t>
          </a:r>
          <a:r>
            <a:rPr lang="uk-UA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endParaRPr lang="ru-RU" sz="1800" b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1120ED-73AE-4BF4-BFD4-39010C4D6B6E}" type="parTrans" cxnId="{53A47ED5-F3FB-4F37-8648-BA6D1898E230}">
      <dgm:prSet/>
      <dgm:spPr/>
      <dgm:t>
        <a:bodyPr/>
        <a:lstStyle/>
        <a:p>
          <a:endParaRPr lang="uk-UA" sz="1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939D0B-ECF3-4219-9331-02A07C2971BF}" type="sibTrans" cxnId="{53A47ED5-F3FB-4F37-8648-BA6D1898E230}">
      <dgm:prSet/>
      <dgm:spPr/>
      <dgm:t>
        <a:bodyPr/>
        <a:lstStyle/>
        <a:p>
          <a:endParaRPr lang="uk-UA" sz="1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6E9908-62DB-4E6B-A1C6-CAB09BE4802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31 березня 1970 року державна комісія підписала акт прийняття в експлуатацію першої черги будівництва Дніпровського ГЗК. На той час трест «</a:t>
          </a:r>
          <a:r>
            <a:rPr lang="uk-UA" sz="18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Кременчукрудбуд</a:t>
          </a:r>
          <a:r>
            <a:rPr lang="uk-UA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був основним підприємством у селищі</a:t>
          </a:r>
          <a:endParaRPr lang="uk-UA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5AADC1-06A8-4559-9647-E633B1D15D7E}" type="parTrans" cxnId="{7CA3DBB4-1FA5-413D-9FC3-55DE2BEDC3BF}">
      <dgm:prSet/>
      <dgm:spPr/>
      <dgm:t>
        <a:bodyPr/>
        <a:lstStyle/>
        <a:p>
          <a:endParaRPr lang="uk-UA" sz="1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6E3AC7-76FC-4A01-A908-688686CBD8BF}" type="sibTrans" cxnId="{7CA3DBB4-1FA5-413D-9FC3-55DE2BEDC3BF}">
      <dgm:prSet/>
      <dgm:spPr/>
      <dgm:t>
        <a:bodyPr/>
        <a:lstStyle/>
        <a:p>
          <a:endParaRPr lang="uk-UA" sz="1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9D2599-DCAF-4B89-BF06-4EF97E81E0D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Дніпровський ГЗК, потужністю 15 </a:t>
          </a:r>
          <a:r>
            <a:rPr lang="uk-UA" sz="18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млн.т</a:t>
          </a:r>
          <a:r>
            <a:rPr lang="uk-UA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сирої руди і 7350 </a:t>
          </a:r>
          <a:r>
            <a:rPr lang="uk-UA" sz="18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тис.т</a:t>
          </a:r>
          <a:r>
            <a:rPr lang="uk-UA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залізного концентрату на рік. Саме цей трудовий подвиг будівельників тресту «</a:t>
          </a:r>
          <a:r>
            <a:rPr lang="uk-UA" sz="18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Кременчукрудбуд</a:t>
          </a:r>
          <a:r>
            <a:rPr lang="uk-UA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гідно відзначили Указом Президії Верховної Ради СРСР від 11 січня 1971 року, орденом Трудового Червоного Прапору</a:t>
          </a:r>
          <a:endParaRPr lang="uk-UA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18856E-75FE-48D2-9957-0C609E07CA40}" type="parTrans" cxnId="{1FE8F89E-47BC-4088-95ED-9814546CCE0D}">
      <dgm:prSet/>
      <dgm:spPr/>
      <dgm:t>
        <a:bodyPr/>
        <a:lstStyle/>
        <a:p>
          <a:endParaRPr lang="uk-UA" sz="1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BC729B-2E38-48E2-9605-58DB52EA885A}" type="sibTrans" cxnId="{1FE8F89E-47BC-4088-95ED-9814546CCE0D}">
      <dgm:prSet/>
      <dgm:spPr/>
      <dgm:t>
        <a:bodyPr/>
        <a:lstStyle/>
        <a:p>
          <a:endParaRPr lang="uk-UA" sz="1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4F1776-EC33-4871-841E-F10FDCB27D80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комбінат став видавати концентрат в ювілейному році – то є велика заслуга керуючого трестом «</a:t>
          </a:r>
          <a:r>
            <a:rPr lang="uk-UA" sz="18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Кременчукрудбуд</a:t>
          </a:r>
          <a:r>
            <a:rPr lang="uk-UA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В.О. </a:t>
          </a:r>
          <a:r>
            <a:rPr lang="uk-UA" sz="18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Нижниченка</a:t>
          </a:r>
          <a:r>
            <a:rPr lang="uk-UA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Цей трест єдиний в Радянському союзі та в Європі, який увів в експлуатацію восьму секцію корпусу збагачення руди за рік</a:t>
          </a:r>
          <a:endParaRPr lang="uk-UA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359662-E555-4DF0-8CFC-7672CE2CF2C9}" type="parTrans" cxnId="{94FFA45F-5328-4A3A-A633-69A4C8349CB6}">
      <dgm:prSet/>
      <dgm:spPr/>
      <dgm:t>
        <a:bodyPr/>
        <a:lstStyle/>
        <a:p>
          <a:endParaRPr lang="uk-UA" sz="1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E9748D-DAC5-4291-992A-CD1D562F498C}" type="sibTrans" cxnId="{94FFA45F-5328-4A3A-A633-69A4C8349CB6}">
      <dgm:prSet/>
      <dgm:spPr/>
      <dgm:t>
        <a:bodyPr/>
        <a:lstStyle/>
        <a:p>
          <a:endParaRPr lang="uk-UA" sz="1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E68D04-493E-4CAC-9602-53C40005544F}" type="pres">
      <dgm:prSet presAssocID="{805A0F4F-E2B4-46D3-8AFF-4504E3904FD4}" presName="Name0" presStyleCnt="0">
        <dgm:presLayoutVars>
          <dgm:dir/>
          <dgm:resizeHandles val="exact"/>
        </dgm:presLayoutVars>
      </dgm:prSet>
      <dgm:spPr/>
    </dgm:pt>
    <dgm:pt modelId="{808409F0-39A6-4435-AF58-53A4965DFBB6}" type="pres">
      <dgm:prSet presAssocID="{CC03B68C-AC67-42B5-9325-BC8C2598FDDD}" presName="composite" presStyleCnt="0"/>
      <dgm:spPr/>
    </dgm:pt>
    <dgm:pt modelId="{0A7489BB-5C83-48A3-BA39-E3EEFDFDC284}" type="pres">
      <dgm:prSet presAssocID="{CC03B68C-AC67-42B5-9325-BC8C2598FDDD}" presName="rect1" presStyleLbl="trAlignAcc1" presStyleIdx="0" presStyleCnt="4" custScaleX="231264">
        <dgm:presLayoutVars>
          <dgm:bulletEnabled val="1"/>
        </dgm:presLayoutVars>
      </dgm:prSet>
      <dgm:spPr/>
    </dgm:pt>
    <dgm:pt modelId="{6D75692D-9CC6-4353-922A-4EEA26B51E3B}" type="pres">
      <dgm:prSet presAssocID="{CC03B68C-AC67-42B5-9325-BC8C2598FDDD}" presName="rect2" presStyleLbl="fgImgPlace1" presStyleIdx="0" presStyleCnt="4" custLinFactX="-154681" custLinFactNeighborX="-200000" custLinFactNeighborY="-494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10FD03E-3E02-43CE-BF5B-268D4E29958B}" type="pres">
      <dgm:prSet presAssocID="{E2939D0B-ECF3-4219-9331-02A07C2971BF}" presName="sibTrans" presStyleCnt="0"/>
      <dgm:spPr/>
    </dgm:pt>
    <dgm:pt modelId="{0F089F53-7DC2-408B-9AB7-C057CADE5285}" type="pres">
      <dgm:prSet presAssocID="{1E6E9908-62DB-4E6B-A1C6-CAB09BE4802A}" presName="composite" presStyleCnt="0"/>
      <dgm:spPr/>
    </dgm:pt>
    <dgm:pt modelId="{302C0CF5-4BBA-414B-9320-A7AE159543ED}" type="pres">
      <dgm:prSet presAssocID="{1E6E9908-62DB-4E6B-A1C6-CAB09BE4802A}" presName="rect1" presStyleLbl="trAlignAcc1" presStyleIdx="1" presStyleCnt="4" custScaleX="24494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959D805-F2C1-4E01-B0DF-0D3B29CC0226}" type="pres">
      <dgm:prSet presAssocID="{1E6E9908-62DB-4E6B-A1C6-CAB09BE4802A}" presName="rect2" presStyleLbl="fgImgPlace1" presStyleIdx="1" presStyleCnt="4" custLinFactX="-148913" custLinFactNeighborX="-200000" custLinFactNeighborY="-599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11C7A92-0C99-4588-A75C-1D8B1A99B69E}" type="pres">
      <dgm:prSet presAssocID="{076E3AC7-76FC-4A01-A908-688686CBD8BF}" presName="sibTrans" presStyleCnt="0"/>
      <dgm:spPr/>
    </dgm:pt>
    <dgm:pt modelId="{4BA4AD6B-AFA1-4D61-AED7-9979B5D4D97B}" type="pres">
      <dgm:prSet presAssocID="{D09D2599-DCAF-4B89-BF06-4EF97E81E0D5}" presName="composite" presStyleCnt="0"/>
      <dgm:spPr/>
    </dgm:pt>
    <dgm:pt modelId="{8F34554E-9691-4934-B995-772C298FBCE1}" type="pres">
      <dgm:prSet presAssocID="{D09D2599-DCAF-4B89-BF06-4EF97E81E0D5}" presName="rect1" presStyleLbl="trAlignAcc1" presStyleIdx="2" presStyleCnt="4" custScaleX="249575" custScaleY="13655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6DCCC46-8006-452E-B604-1CCDBDAE3111}" type="pres">
      <dgm:prSet presAssocID="{D09D2599-DCAF-4B89-BF06-4EF97E81E0D5}" presName="rect2" presStyleLbl="fgImgPlace1" presStyleIdx="2" presStyleCnt="4" custLinFactX="-148913" custLinFactNeighborX="-200000" custLinFactNeighborY="-599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7E59020-991C-42F7-975A-B772B4DF3C90}" type="pres">
      <dgm:prSet presAssocID="{77BC729B-2E38-48E2-9605-58DB52EA885A}" presName="sibTrans" presStyleCnt="0"/>
      <dgm:spPr/>
    </dgm:pt>
    <dgm:pt modelId="{FBFCA57A-B06D-4496-8FCE-3322883E022E}" type="pres">
      <dgm:prSet presAssocID="{F14F1776-EC33-4871-841E-F10FDCB27D80}" presName="composite" presStyleCnt="0"/>
      <dgm:spPr/>
    </dgm:pt>
    <dgm:pt modelId="{A091B958-2E26-4AB3-9AF7-B214DE26BF98}" type="pres">
      <dgm:prSet presAssocID="{F14F1776-EC33-4871-841E-F10FDCB27D80}" presName="rect1" presStyleLbl="trAlignAcc1" presStyleIdx="3" presStyleCnt="4" custScaleX="244942" custScaleY="1331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4288DD4-8DF8-498F-B190-D7F0DF74375D}" type="pres">
      <dgm:prSet presAssocID="{F14F1776-EC33-4871-841E-F10FDCB27D80}" presName="rect2" presStyleLbl="fgImgPlace1" presStyleIdx="3" presStyleCnt="4" custLinFactX="-159613" custLinFactNeighborX="-200000" custLinFactNeighborY="-599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9E0CE1CD-7C39-49EE-96FB-491A4554E79A}" type="presOf" srcId="{CC03B68C-AC67-42B5-9325-BC8C2598FDDD}" destId="{0A7489BB-5C83-48A3-BA39-E3EEFDFDC284}" srcOrd="0" destOrd="0" presId="urn:microsoft.com/office/officeart/2008/layout/PictureStrips"/>
    <dgm:cxn modelId="{7CA3DBB4-1FA5-413D-9FC3-55DE2BEDC3BF}" srcId="{805A0F4F-E2B4-46D3-8AFF-4504E3904FD4}" destId="{1E6E9908-62DB-4E6B-A1C6-CAB09BE4802A}" srcOrd="1" destOrd="0" parTransId="{735AADC1-06A8-4559-9647-E633B1D15D7E}" sibTransId="{076E3AC7-76FC-4A01-A908-688686CBD8BF}"/>
    <dgm:cxn modelId="{7FCAC6C4-3488-4793-ACE7-E3EDBC342273}" type="presOf" srcId="{1E6E9908-62DB-4E6B-A1C6-CAB09BE4802A}" destId="{302C0CF5-4BBA-414B-9320-A7AE159543ED}" srcOrd="0" destOrd="0" presId="urn:microsoft.com/office/officeart/2008/layout/PictureStrips"/>
    <dgm:cxn modelId="{BA45BAE9-3234-4947-918A-EBDE62FB9ADA}" type="presOf" srcId="{D09D2599-DCAF-4B89-BF06-4EF97E81E0D5}" destId="{8F34554E-9691-4934-B995-772C298FBCE1}" srcOrd="0" destOrd="0" presId="urn:microsoft.com/office/officeart/2008/layout/PictureStrips"/>
    <dgm:cxn modelId="{D94174E7-D0CA-4DC6-9C64-BA57A57EFDE8}" type="presOf" srcId="{F14F1776-EC33-4871-841E-F10FDCB27D80}" destId="{A091B958-2E26-4AB3-9AF7-B214DE26BF98}" srcOrd="0" destOrd="0" presId="urn:microsoft.com/office/officeart/2008/layout/PictureStrips"/>
    <dgm:cxn modelId="{94FFA45F-5328-4A3A-A633-69A4C8349CB6}" srcId="{805A0F4F-E2B4-46D3-8AFF-4504E3904FD4}" destId="{F14F1776-EC33-4871-841E-F10FDCB27D80}" srcOrd="3" destOrd="0" parTransId="{1B359662-E555-4DF0-8CFC-7672CE2CF2C9}" sibTransId="{C2E9748D-DAC5-4291-992A-CD1D562F498C}"/>
    <dgm:cxn modelId="{F068442B-E2F2-4940-80C0-7ED76459FCE5}" type="presOf" srcId="{805A0F4F-E2B4-46D3-8AFF-4504E3904FD4}" destId="{B2E68D04-493E-4CAC-9602-53C40005544F}" srcOrd="0" destOrd="0" presId="urn:microsoft.com/office/officeart/2008/layout/PictureStrips"/>
    <dgm:cxn modelId="{53A47ED5-F3FB-4F37-8648-BA6D1898E230}" srcId="{805A0F4F-E2B4-46D3-8AFF-4504E3904FD4}" destId="{CC03B68C-AC67-42B5-9325-BC8C2598FDDD}" srcOrd="0" destOrd="0" parTransId="{681120ED-73AE-4BF4-BFD4-39010C4D6B6E}" sibTransId="{E2939D0B-ECF3-4219-9331-02A07C2971BF}"/>
    <dgm:cxn modelId="{1FE8F89E-47BC-4088-95ED-9814546CCE0D}" srcId="{805A0F4F-E2B4-46D3-8AFF-4504E3904FD4}" destId="{D09D2599-DCAF-4B89-BF06-4EF97E81E0D5}" srcOrd="2" destOrd="0" parTransId="{5F18856E-75FE-48D2-9957-0C609E07CA40}" sibTransId="{77BC729B-2E38-48E2-9605-58DB52EA885A}"/>
    <dgm:cxn modelId="{8445BF1C-A4DD-44AC-B1D3-85A54A357486}" type="presParOf" srcId="{B2E68D04-493E-4CAC-9602-53C40005544F}" destId="{808409F0-39A6-4435-AF58-53A4965DFBB6}" srcOrd="0" destOrd="0" presId="urn:microsoft.com/office/officeart/2008/layout/PictureStrips"/>
    <dgm:cxn modelId="{07BFC51A-149F-404F-A3ED-FE9C968D8733}" type="presParOf" srcId="{808409F0-39A6-4435-AF58-53A4965DFBB6}" destId="{0A7489BB-5C83-48A3-BA39-E3EEFDFDC284}" srcOrd="0" destOrd="0" presId="urn:microsoft.com/office/officeart/2008/layout/PictureStrips"/>
    <dgm:cxn modelId="{E20E357C-54EB-4E9E-B1D6-712BEB084AF5}" type="presParOf" srcId="{808409F0-39A6-4435-AF58-53A4965DFBB6}" destId="{6D75692D-9CC6-4353-922A-4EEA26B51E3B}" srcOrd="1" destOrd="0" presId="urn:microsoft.com/office/officeart/2008/layout/PictureStrips"/>
    <dgm:cxn modelId="{0C20AC4D-DEFC-41CB-942D-8A64F8628302}" type="presParOf" srcId="{B2E68D04-493E-4CAC-9602-53C40005544F}" destId="{610FD03E-3E02-43CE-BF5B-268D4E29958B}" srcOrd="1" destOrd="0" presId="urn:microsoft.com/office/officeart/2008/layout/PictureStrips"/>
    <dgm:cxn modelId="{6DB610A8-1326-4306-A8D4-E4B622C5C6FF}" type="presParOf" srcId="{B2E68D04-493E-4CAC-9602-53C40005544F}" destId="{0F089F53-7DC2-408B-9AB7-C057CADE5285}" srcOrd="2" destOrd="0" presId="urn:microsoft.com/office/officeart/2008/layout/PictureStrips"/>
    <dgm:cxn modelId="{5BA4FB18-CBF2-40D9-AEAD-395ED0AC4F6E}" type="presParOf" srcId="{0F089F53-7DC2-408B-9AB7-C057CADE5285}" destId="{302C0CF5-4BBA-414B-9320-A7AE159543ED}" srcOrd="0" destOrd="0" presId="urn:microsoft.com/office/officeart/2008/layout/PictureStrips"/>
    <dgm:cxn modelId="{CCFBF697-2766-45B0-B041-B17421BD405F}" type="presParOf" srcId="{0F089F53-7DC2-408B-9AB7-C057CADE5285}" destId="{F959D805-F2C1-4E01-B0DF-0D3B29CC0226}" srcOrd="1" destOrd="0" presId="urn:microsoft.com/office/officeart/2008/layout/PictureStrips"/>
    <dgm:cxn modelId="{7F5E987A-22B9-43D2-8FBC-FC456EE89302}" type="presParOf" srcId="{B2E68D04-493E-4CAC-9602-53C40005544F}" destId="{211C7A92-0C99-4588-A75C-1D8B1A99B69E}" srcOrd="3" destOrd="0" presId="urn:microsoft.com/office/officeart/2008/layout/PictureStrips"/>
    <dgm:cxn modelId="{1D2B0F0E-7C31-4FE8-8BDC-CF2B3601F817}" type="presParOf" srcId="{B2E68D04-493E-4CAC-9602-53C40005544F}" destId="{4BA4AD6B-AFA1-4D61-AED7-9979B5D4D97B}" srcOrd="4" destOrd="0" presId="urn:microsoft.com/office/officeart/2008/layout/PictureStrips"/>
    <dgm:cxn modelId="{B532C1A7-7BBC-423A-BC1A-4AC9A158135E}" type="presParOf" srcId="{4BA4AD6B-AFA1-4D61-AED7-9979B5D4D97B}" destId="{8F34554E-9691-4934-B995-772C298FBCE1}" srcOrd="0" destOrd="0" presId="urn:microsoft.com/office/officeart/2008/layout/PictureStrips"/>
    <dgm:cxn modelId="{278FE87E-4E79-4F51-B623-176E85FFC3D3}" type="presParOf" srcId="{4BA4AD6B-AFA1-4D61-AED7-9979B5D4D97B}" destId="{A6DCCC46-8006-452E-B604-1CCDBDAE3111}" srcOrd="1" destOrd="0" presId="urn:microsoft.com/office/officeart/2008/layout/PictureStrips"/>
    <dgm:cxn modelId="{0B868E3B-EF12-4562-A9CE-BB6E6CABDA23}" type="presParOf" srcId="{B2E68D04-493E-4CAC-9602-53C40005544F}" destId="{67E59020-991C-42F7-975A-B772B4DF3C90}" srcOrd="5" destOrd="0" presId="urn:microsoft.com/office/officeart/2008/layout/PictureStrips"/>
    <dgm:cxn modelId="{FE20EE06-41A7-4AD7-B8A5-188325F6C105}" type="presParOf" srcId="{B2E68D04-493E-4CAC-9602-53C40005544F}" destId="{FBFCA57A-B06D-4496-8FCE-3322883E022E}" srcOrd="6" destOrd="0" presId="urn:microsoft.com/office/officeart/2008/layout/PictureStrips"/>
    <dgm:cxn modelId="{4A75A5B2-87A2-4F69-BB55-4E61B39B86C8}" type="presParOf" srcId="{FBFCA57A-B06D-4496-8FCE-3322883E022E}" destId="{A091B958-2E26-4AB3-9AF7-B214DE26BF98}" srcOrd="0" destOrd="0" presId="urn:microsoft.com/office/officeart/2008/layout/PictureStrips"/>
    <dgm:cxn modelId="{BE4F94C6-9F97-49EE-BB58-BB4315492FE7}" type="presParOf" srcId="{FBFCA57A-B06D-4496-8FCE-3322883E022E}" destId="{D4288DD4-8DF8-498F-B190-D7F0DF74375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131F4D-88AA-403C-B663-542161AD0657}">
      <dsp:nvSpPr>
        <dsp:cNvPr id="0" name=""/>
        <dsp:cNvSpPr/>
      </dsp:nvSpPr>
      <dsp:spPr>
        <a:xfrm>
          <a:off x="269621" y="908726"/>
          <a:ext cx="8492674" cy="1380407"/>
        </a:xfrm>
        <a:prstGeom prst="roundRect">
          <a:avLst>
            <a:gd name="adj" fmla="val 10000"/>
          </a:avLst>
        </a:prstGeom>
        <a:solidFill>
          <a:srgbClr val="FFF4F3">
            <a:alpha val="90000"/>
          </a:srgbClr>
        </a:solidFill>
        <a:ln w="31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4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uk-UA" sz="2000" b="1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привернути увагу громадськості до непересічної особистості, яка своєю працею зробила величезний вклад у розбудову не лише рідного міста Горішні Плавні, а й усієї України</a:t>
          </a:r>
          <a:endParaRPr lang="uk-UA" sz="2000" b="1" kern="1200" dirty="0"/>
        </a:p>
      </dsp:txBody>
      <dsp:txXfrm>
        <a:off x="301388" y="940493"/>
        <a:ext cx="8429140" cy="1021071"/>
      </dsp:txXfrm>
    </dsp:sp>
    <dsp:sp modelId="{32722040-C8A3-4886-9534-31265DE7E2DB}">
      <dsp:nvSpPr>
        <dsp:cNvPr id="0" name=""/>
        <dsp:cNvSpPr/>
      </dsp:nvSpPr>
      <dsp:spPr>
        <a:xfrm>
          <a:off x="872713" y="188643"/>
          <a:ext cx="3292034" cy="838261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rgbClr val="82002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>
            <a:latin typeface="Arial Black" panose="020B0A04020102020204" pitchFamily="34" charset="0"/>
          </a:endParaRPr>
        </a:p>
      </dsp:txBody>
      <dsp:txXfrm>
        <a:off x="897265" y="213195"/>
        <a:ext cx="3242930" cy="7891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1378A4-965C-4CEC-8BE5-5D1877B896FA}">
      <dsp:nvSpPr>
        <dsp:cNvPr id="0" name=""/>
        <dsp:cNvSpPr/>
      </dsp:nvSpPr>
      <dsp:spPr>
        <a:xfrm rot="10800000">
          <a:off x="325823" y="330442"/>
          <a:ext cx="8296625" cy="966411"/>
        </a:xfrm>
        <a:prstGeom prst="homePlate">
          <a:avLst/>
        </a:prstGeom>
        <a:solidFill>
          <a:srgbClr val="FFF4F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682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000" b="1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простежити шлях видатної особистості нашого міста, його вклад у державотворчі процеси</a:t>
          </a:r>
          <a:endParaRPr lang="uk-UA" sz="2000" b="1" kern="1200" dirty="0"/>
        </a:p>
      </dsp:txBody>
      <dsp:txXfrm rot="10800000">
        <a:off x="567426" y="330442"/>
        <a:ext cx="8055022" cy="966411"/>
      </dsp:txXfrm>
    </dsp:sp>
    <dsp:sp modelId="{5128BD42-CF32-4E1C-A682-8F81CADB0258}">
      <dsp:nvSpPr>
        <dsp:cNvPr id="0" name=""/>
        <dsp:cNvSpPr/>
      </dsp:nvSpPr>
      <dsp:spPr>
        <a:xfrm>
          <a:off x="1122" y="317125"/>
          <a:ext cx="883080" cy="92672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B56974F-36F3-4769-BE2C-8DDF17FE5816}">
      <dsp:nvSpPr>
        <dsp:cNvPr id="0" name=""/>
        <dsp:cNvSpPr/>
      </dsp:nvSpPr>
      <dsp:spPr>
        <a:xfrm rot="10800000">
          <a:off x="433187" y="1418236"/>
          <a:ext cx="8225936" cy="915639"/>
        </a:xfrm>
        <a:prstGeom prst="homePlate">
          <a:avLst/>
        </a:prstGeom>
        <a:solidFill>
          <a:srgbClr val="FFFFCC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682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000" b="1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проаналізувати  формування світогляду Віктора </a:t>
          </a:r>
          <a:r>
            <a:rPr kumimoji="0" lang="uk-UA" sz="2000" b="1" i="0" u="none" strike="noStrike" kern="1200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Нижниченка</a:t>
          </a:r>
          <a:r>
            <a:rPr kumimoji="0" lang="uk-UA" sz="2000" b="1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– від молодого робітника до керівника підприємства</a:t>
          </a:r>
          <a:endParaRPr lang="uk-UA" sz="2000" b="1" kern="1200" dirty="0"/>
        </a:p>
      </dsp:txBody>
      <dsp:txXfrm rot="10800000">
        <a:off x="662097" y="1418236"/>
        <a:ext cx="7997026" cy="915639"/>
      </dsp:txXfrm>
    </dsp:sp>
    <dsp:sp modelId="{770F6B03-DD8C-4209-94F8-B7BC4E1C6157}">
      <dsp:nvSpPr>
        <dsp:cNvPr id="0" name=""/>
        <dsp:cNvSpPr/>
      </dsp:nvSpPr>
      <dsp:spPr>
        <a:xfrm>
          <a:off x="1122" y="1407144"/>
          <a:ext cx="883080" cy="92672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0BC8B67-6AFC-4C22-82D7-A502102062A0}">
      <dsp:nvSpPr>
        <dsp:cNvPr id="0" name=""/>
        <dsp:cNvSpPr/>
      </dsp:nvSpPr>
      <dsp:spPr>
        <a:xfrm rot="10800000">
          <a:off x="596795" y="2515460"/>
          <a:ext cx="8042645" cy="824823"/>
        </a:xfrm>
        <a:prstGeom prst="homePlate">
          <a:avLst/>
        </a:prstGeom>
        <a:solidFill>
          <a:srgbClr val="F4D5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682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000" b="1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учити поціновувати набуток видатних діячів нашого міста, виховувати почуття гордості за наших славних краян</a:t>
          </a:r>
          <a:endParaRPr lang="uk-UA" sz="2000" b="1" kern="1200" dirty="0"/>
        </a:p>
      </dsp:txBody>
      <dsp:txXfrm rot="10800000">
        <a:off x="803001" y="2515460"/>
        <a:ext cx="7836439" cy="824823"/>
      </dsp:txXfrm>
    </dsp:sp>
    <dsp:sp modelId="{D94D8322-FE2C-4244-93CB-6816F524E406}">
      <dsp:nvSpPr>
        <dsp:cNvPr id="0" name=""/>
        <dsp:cNvSpPr/>
      </dsp:nvSpPr>
      <dsp:spPr>
        <a:xfrm>
          <a:off x="3700" y="2467422"/>
          <a:ext cx="883080" cy="92672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F6A1E8-F743-44CC-851D-339E6A06D32A}">
      <dsp:nvSpPr>
        <dsp:cNvPr id="0" name=""/>
        <dsp:cNvSpPr/>
      </dsp:nvSpPr>
      <dsp:spPr>
        <a:xfrm>
          <a:off x="4230" y="367970"/>
          <a:ext cx="2575756" cy="11362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200" kern="1200" smtClean="0">
              <a:latin typeface="Arial" panose="020B0604020202020204" pitchFamily="34" charset="0"/>
              <a:cs typeface="Arial" panose="020B0604020202020204" pitchFamily="34" charset="0"/>
            </a:rPr>
            <a:t>справжній майстер своєї справи</a:t>
          </a:r>
          <a:endParaRPr lang="uk-UA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510" y="401250"/>
        <a:ext cx="2509196" cy="1069706"/>
      </dsp:txXfrm>
    </dsp:sp>
    <dsp:sp modelId="{4FEA62CE-6BBE-48A5-83DA-8424F0707943}">
      <dsp:nvSpPr>
        <dsp:cNvPr id="0" name=""/>
        <dsp:cNvSpPr/>
      </dsp:nvSpPr>
      <dsp:spPr>
        <a:xfrm>
          <a:off x="2837562" y="717175"/>
          <a:ext cx="546060" cy="4378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chemeClr val="accent2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37562" y="804746"/>
        <a:ext cx="414703" cy="262715"/>
      </dsp:txXfrm>
    </dsp:sp>
    <dsp:sp modelId="{95AD9653-5B98-4A2C-9966-C7B9E8D209AF}">
      <dsp:nvSpPr>
        <dsp:cNvPr id="0" name=""/>
        <dsp:cNvSpPr/>
      </dsp:nvSpPr>
      <dsp:spPr>
        <a:xfrm>
          <a:off x="3610289" y="367970"/>
          <a:ext cx="2575756" cy="11362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200" kern="1200" smtClean="0">
              <a:latin typeface="Arial" panose="020B0604020202020204" pitchFamily="34" charset="0"/>
              <a:cs typeface="Arial" panose="020B0604020202020204" pitchFamily="34" charset="0"/>
            </a:rPr>
            <a:t>досвідчений будівельник</a:t>
          </a:r>
          <a:endParaRPr lang="uk-UA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43569" y="401250"/>
        <a:ext cx="2509196" cy="10697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3313E-B147-4BDF-AFFC-575E0DB38399}">
      <dsp:nvSpPr>
        <dsp:cNvPr id="0" name=""/>
        <dsp:cNvSpPr/>
      </dsp:nvSpPr>
      <dsp:spPr>
        <a:xfrm>
          <a:off x="5980" y="1132194"/>
          <a:ext cx="1787444" cy="10724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вимогливий спеціаліст</a:t>
          </a:r>
          <a:endParaRPr lang="uk-UA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391" y="1163605"/>
        <a:ext cx="1724622" cy="1009644"/>
      </dsp:txXfrm>
    </dsp:sp>
    <dsp:sp modelId="{6D124D6C-E206-4C3C-AA0F-8A2D8A7A83BD}">
      <dsp:nvSpPr>
        <dsp:cNvPr id="0" name=""/>
        <dsp:cNvSpPr/>
      </dsp:nvSpPr>
      <dsp:spPr>
        <a:xfrm>
          <a:off x="1972168" y="1446784"/>
          <a:ext cx="378938" cy="44328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chemeClr val="accent5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72168" y="1535441"/>
        <a:ext cx="265257" cy="265972"/>
      </dsp:txXfrm>
    </dsp:sp>
    <dsp:sp modelId="{6828750D-3271-448F-8906-078F56FDBB55}">
      <dsp:nvSpPr>
        <dsp:cNvPr id="0" name=""/>
        <dsp:cNvSpPr/>
      </dsp:nvSpPr>
      <dsp:spPr>
        <a:xfrm>
          <a:off x="2508401" y="1132194"/>
          <a:ext cx="1787444" cy="10724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200" kern="1200" smtClean="0">
              <a:latin typeface="Arial" panose="020B0604020202020204" pitchFamily="34" charset="0"/>
              <a:cs typeface="Arial" panose="020B0604020202020204" pitchFamily="34" charset="0"/>
            </a:rPr>
            <a:t>патріот</a:t>
          </a:r>
          <a:endParaRPr lang="uk-UA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39812" y="1163605"/>
        <a:ext cx="1724622" cy="1009644"/>
      </dsp:txXfrm>
    </dsp:sp>
    <dsp:sp modelId="{A1520000-5D81-432C-B638-2C721B888713}">
      <dsp:nvSpPr>
        <dsp:cNvPr id="0" name=""/>
        <dsp:cNvSpPr/>
      </dsp:nvSpPr>
      <dsp:spPr>
        <a:xfrm>
          <a:off x="4474590" y="1446784"/>
          <a:ext cx="378938" cy="44328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chemeClr val="accent6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4590" y="1535441"/>
        <a:ext cx="265257" cy="265972"/>
      </dsp:txXfrm>
    </dsp:sp>
    <dsp:sp modelId="{912C35F6-6BCE-45A2-BC72-D32B220A4D38}">
      <dsp:nvSpPr>
        <dsp:cNvPr id="0" name=""/>
        <dsp:cNvSpPr/>
      </dsp:nvSpPr>
      <dsp:spPr>
        <a:xfrm>
          <a:off x="5010823" y="1132194"/>
          <a:ext cx="1787444" cy="10724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200" kern="1200" smtClean="0">
              <a:latin typeface="Arial" panose="020B0604020202020204" pitchFamily="34" charset="0"/>
              <a:cs typeface="Arial" panose="020B0604020202020204" pitchFamily="34" charset="0"/>
            </a:rPr>
            <a:t>великий оптиміст</a:t>
          </a:r>
          <a:endParaRPr lang="uk-UA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42234" y="1163605"/>
        <a:ext cx="1724622" cy="10096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8E514-CC5C-4C8E-9B06-9D0F637B9457}">
      <dsp:nvSpPr>
        <dsp:cNvPr id="0" name=""/>
        <dsp:cNvSpPr/>
      </dsp:nvSpPr>
      <dsp:spPr>
        <a:xfrm>
          <a:off x="-6249064" y="-955970"/>
          <a:ext cx="7438514" cy="7438514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BE4E4B-134F-4D58-8116-E9C2CAA9E309}">
      <dsp:nvSpPr>
        <dsp:cNvPr id="0" name=""/>
        <dsp:cNvSpPr/>
      </dsp:nvSpPr>
      <dsp:spPr>
        <a:xfrm>
          <a:off x="519688" y="345300"/>
          <a:ext cx="5601397" cy="69104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515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1938 р. – закінчив 10-й клас і вступив до Ленінградського індустріального інституту на факультет промислово-цивільного будівництва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9688" y="345300"/>
        <a:ext cx="5601397" cy="691042"/>
      </dsp:txXfrm>
    </dsp:sp>
    <dsp:sp modelId="{FF81622C-7BD2-41AF-9A95-6D324CA4FBE9}">
      <dsp:nvSpPr>
        <dsp:cNvPr id="0" name=""/>
        <dsp:cNvSpPr/>
      </dsp:nvSpPr>
      <dsp:spPr>
        <a:xfrm>
          <a:off x="87787" y="258919"/>
          <a:ext cx="863803" cy="8638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4CCD249-BDFD-43BD-86A9-88E15B18D494}">
      <dsp:nvSpPr>
        <dsp:cNvPr id="0" name=""/>
        <dsp:cNvSpPr/>
      </dsp:nvSpPr>
      <dsp:spPr>
        <a:xfrm>
          <a:off x="1014869" y="1381532"/>
          <a:ext cx="5106216" cy="691042"/>
        </a:xfrm>
        <a:prstGeom prst="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tint val="50000"/>
                <a:satMod val="300000"/>
              </a:schemeClr>
            </a:gs>
            <a:gs pos="35000">
              <a:schemeClr val="accent5">
                <a:hueOff val="-2483469"/>
                <a:satOff val="9953"/>
                <a:lumOff val="2157"/>
                <a:alphaOff val="0"/>
                <a:tint val="37000"/>
                <a:satMod val="30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515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1940 р. – працював в тресті «</a:t>
          </a:r>
          <a:r>
            <a:rPr lang="uk-UA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Криворіжбуд</a:t>
          </a: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майстром управління «</a:t>
          </a:r>
          <a:r>
            <a:rPr lang="uk-UA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Будстрою</a:t>
          </a: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4869" y="1381532"/>
        <a:ext cx="5106216" cy="691042"/>
      </dsp:txXfrm>
    </dsp:sp>
    <dsp:sp modelId="{C1C3F542-DD9D-48AD-8C61-D664C9F9BD4C}">
      <dsp:nvSpPr>
        <dsp:cNvPr id="0" name=""/>
        <dsp:cNvSpPr/>
      </dsp:nvSpPr>
      <dsp:spPr>
        <a:xfrm>
          <a:off x="582968" y="1295152"/>
          <a:ext cx="863803" cy="8638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BE2CFD6-CE99-4AF6-B8E8-4EC2134DE983}">
      <dsp:nvSpPr>
        <dsp:cNvPr id="0" name=""/>
        <dsp:cNvSpPr/>
      </dsp:nvSpPr>
      <dsp:spPr>
        <a:xfrm>
          <a:off x="1166850" y="2310695"/>
          <a:ext cx="4954236" cy="905182"/>
        </a:xfrm>
        <a:prstGeom prst="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515" tIns="40640" rIns="40640" bIns="406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1941 р. – разом з трестом  їх евакуюють на Урал у місто Магнітогорськ, де  він працював в будуправлінні №6 треста «</a:t>
          </a:r>
          <a:r>
            <a:rPr lang="uk-UA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Магнітобуд</a:t>
          </a: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uk-UA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66850" y="2310695"/>
        <a:ext cx="4954236" cy="905182"/>
      </dsp:txXfrm>
    </dsp:sp>
    <dsp:sp modelId="{E8E95CE1-600B-4F3F-BDA5-29B437A9FF14}">
      <dsp:nvSpPr>
        <dsp:cNvPr id="0" name=""/>
        <dsp:cNvSpPr/>
      </dsp:nvSpPr>
      <dsp:spPr>
        <a:xfrm>
          <a:off x="734948" y="2331384"/>
          <a:ext cx="863803" cy="8638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5E73B81-F3AD-490C-A06A-AE4EA095D43D}">
      <dsp:nvSpPr>
        <dsp:cNvPr id="0" name=""/>
        <dsp:cNvSpPr/>
      </dsp:nvSpPr>
      <dsp:spPr>
        <a:xfrm>
          <a:off x="1014869" y="3453997"/>
          <a:ext cx="5106216" cy="691042"/>
        </a:xfrm>
        <a:prstGeom prst="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tint val="50000"/>
                <a:satMod val="300000"/>
              </a:schemeClr>
            </a:gs>
            <a:gs pos="35000">
              <a:schemeClr val="accent5">
                <a:hueOff val="-7450407"/>
                <a:satOff val="29858"/>
                <a:lumOff val="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515" tIns="40640" rIns="40640" bIns="40640" numCol="1" spcCol="1270" anchor="ctr" anchorCtr="0">
          <a:noAutofit/>
        </a:bodyPr>
        <a:lstStyle/>
        <a:p>
          <a:pPr marL="0" marR="0" lvl="0" indent="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1942 р. – пішов до Радянської Армії, брав участь на фронтах Великої Вітчизняної війни</a:t>
          </a:r>
          <a:endParaRPr lang="uk-UA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4869" y="3453997"/>
        <a:ext cx="5106216" cy="691042"/>
      </dsp:txXfrm>
    </dsp:sp>
    <dsp:sp modelId="{A4ECDB33-1E74-4926-A886-D2E0C989DCB8}">
      <dsp:nvSpPr>
        <dsp:cNvPr id="0" name=""/>
        <dsp:cNvSpPr/>
      </dsp:nvSpPr>
      <dsp:spPr>
        <a:xfrm>
          <a:off x="582968" y="3367617"/>
          <a:ext cx="863803" cy="8638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7482560-BC91-4C53-BF3C-78AB1CC9AC86}">
      <dsp:nvSpPr>
        <dsp:cNvPr id="0" name=""/>
        <dsp:cNvSpPr/>
      </dsp:nvSpPr>
      <dsp:spPr>
        <a:xfrm>
          <a:off x="519688" y="4490230"/>
          <a:ext cx="5601397" cy="691042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515" tIns="40640" rIns="40640" bIns="40640" numCol="1" spcCol="1270" anchor="ctr" anchorCtr="0">
          <a:noAutofit/>
        </a:bodyPr>
        <a:lstStyle/>
        <a:p>
          <a:pPr marL="0" marR="0" lvl="0" indent="0" algn="l" defTabSz="7112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kumimoji="0" lang="uk-UA" sz="1600" b="1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1944 – 1967 рр. – працював у тресті «</a:t>
          </a:r>
          <a:r>
            <a:rPr kumimoji="0" lang="uk-UA" sz="1600" b="1" i="0" u="none" strike="noStrike" kern="1200" cap="none" normalizeH="0" baseline="0" dirty="0" err="1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Криворіжбуд</a:t>
          </a:r>
          <a:r>
            <a:rPr kumimoji="0" lang="uk-UA" sz="1600" b="1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» на різних посадах, пройшов шлях від майстра до </a:t>
          </a:r>
          <a:r>
            <a:rPr kumimoji="0" lang="uk-UA" sz="1600" b="1" i="0" u="none" strike="noStrike" kern="1200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начальника управління</a:t>
          </a:r>
          <a:endParaRPr lang="uk-UA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9688" y="4490230"/>
        <a:ext cx="5601397" cy="691042"/>
      </dsp:txXfrm>
    </dsp:sp>
    <dsp:sp modelId="{051D5ACA-8CE6-4112-BD57-B53334BE22B2}">
      <dsp:nvSpPr>
        <dsp:cNvPr id="0" name=""/>
        <dsp:cNvSpPr/>
      </dsp:nvSpPr>
      <dsp:spPr>
        <a:xfrm>
          <a:off x="87787" y="4403849"/>
          <a:ext cx="863803" cy="8638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8CE692-61D0-4C76-9F56-260472279BF0}">
      <dsp:nvSpPr>
        <dsp:cNvPr id="0" name=""/>
        <dsp:cNvSpPr/>
      </dsp:nvSpPr>
      <dsp:spPr>
        <a:xfrm>
          <a:off x="0" y="318046"/>
          <a:ext cx="792087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AABF4A-5CBC-4B8C-81CD-CB27FE58ACB6}">
      <dsp:nvSpPr>
        <dsp:cNvPr id="0" name=""/>
        <dsp:cNvSpPr/>
      </dsp:nvSpPr>
      <dsp:spPr>
        <a:xfrm>
          <a:off x="396043" y="37606"/>
          <a:ext cx="7076980" cy="5608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бойове хрещення прийняв під Сталінградом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423" y="64986"/>
        <a:ext cx="7022220" cy="506120"/>
      </dsp:txXfrm>
    </dsp:sp>
    <dsp:sp modelId="{C9F9EDD1-0BE8-4D6A-9354-2FA0CFA91D63}">
      <dsp:nvSpPr>
        <dsp:cNvPr id="0" name=""/>
        <dsp:cNvSpPr/>
      </dsp:nvSpPr>
      <dsp:spPr>
        <a:xfrm>
          <a:off x="0" y="1179886"/>
          <a:ext cx="792087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8BC42A-49A1-423D-A916-0C73A7215701}">
      <dsp:nvSpPr>
        <dsp:cNvPr id="0" name=""/>
        <dsp:cNvSpPr/>
      </dsp:nvSpPr>
      <dsp:spPr>
        <a:xfrm>
          <a:off x="396043" y="899446"/>
          <a:ext cx="7076980" cy="560880"/>
        </a:xfrm>
        <a:prstGeom prst="round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tint val="50000"/>
                <a:satMod val="300000"/>
              </a:schemeClr>
            </a:gs>
            <a:gs pos="35000">
              <a:schemeClr val="accent4">
                <a:hueOff val="-1116192"/>
                <a:satOff val="6725"/>
                <a:lumOff val="539"/>
                <a:alphaOff val="0"/>
                <a:tint val="37000"/>
                <a:satMod val="30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воювати  довелося в </a:t>
          </a:r>
          <a:r>
            <a:rPr lang="uk-UA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повітряно-десантних</a:t>
          </a: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військах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423" y="926826"/>
        <a:ext cx="7022220" cy="506120"/>
      </dsp:txXfrm>
    </dsp:sp>
    <dsp:sp modelId="{E2B11A2A-D0A3-45CB-B140-29FADE7FA2E9}">
      <dsp:nvSpPr>
        <dsp:cNvPr id="0" name=""/>
        <dsp:cNvSpPr/>
      </dsp:nvSpPr>
      <dsp:spPr>
        <a:xfrm>
          <a:off x="0" y="2244265"/>
          <a:ext cx="792087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3C46C7-6D0D-4DD3-9CE2-21FE27961E2E}">
      <dsp:nvSpPr>
        <dsp:cNvPr id="0" name=""/>
        <dsp:cNvSpPr/>
      </dsp:nvSpPr>
      <dsp:spPr>
        <a:xfrm>
          <a:off x="396043" y="1761286"/>
          <a:ext cx="7095555" cy="763419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довгих три роки йшов до Перемоги, щоб зустріти її в Кенігсберзі, де й закінчив війну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310" y="1798553"/>
        <a:ext cx="7021021" cy="688885"/>
      </dsp:txXfrm>
    </dsp:sp>
    <dsp:sp modelId="{2689510B-921F-4616-9197-249F0FD79715}">
      <dsp:nvSpPr>
        <dsp:cNvPr id="0" name=""/>
        <dsp:cNvSpPr/>
      </dsp:nvSpPr>
      <dsp:spPr>
        <a:xfrm>
          <a:off x="0" y="3196491"/>
          <a:ext cx="792087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F70A6-1AFF-444F-90CB-B8AAEB26849B}">
      <dsp:nvSpPr>
        <dsp:cNvPr id="0" name=""/>
        <dsp:cNvSpPr/>
      </dsp:nvSpPr>
      <dsp:spPr>
        <a:xfrm>
          <a:off x="396043" y="2825665"/>
          <a:ext cx="5112966" cy="651265"/>
        </a:xfrm>
        <a:prstGeom prst="roundRect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tint val="50000"/>
                <a:satMod val="300000"/>
              </a:schemeClr>
            </a:gs>
            <a:gs pos="35000">
              <a:schemeClr val="accent4">
                <a:hueOff val="-3348577"/>
                <a:satOff val="20174"/>
                <a:lumOff val="1617"/>
                <a:alphaOff val="0"/>
                <a:tint val="37000"/>
                <a:satMod val="30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бої під Ржевом Віктор Олексійович  був нагороджений медаллю «За відвагу»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7835" y="2857457"/>
        <a:ext cx="5049382" cy="587681"/>
      </dsp:txXfrm>
    </dsp:sp>
    <dsp:sp modelId="{C7D18E09-9E3B-4968-8E3F-8E9198CB6894}">
      <dsp:nvSpPr>
        <dsp:cNvPr id="0" name=""/>
        <dsp:cNvSpPr/>
      </dsp:nvSpPr>
      <dsp:spPr>
        <a:xfrm>
          <a:off x="0" y="4058331"/>
          <a:ext cx="792087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D5B021-A30D-42BE-A67D-A0A4DE849338}">
      <dsp:nvSpPr>
        <dsp:cNvPr id="0" name=""/>
        <dsp:cNvSpPr/>
      </dsp:nvSpPr>
      <dsp:spPr>
        <a:xfrm>
          <a:off x="396043" y="3777891"/>
          <a:ext cx="5256960" cy="56088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під час війни був двічі поранений та контужений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423" y="3805271"/>
        <a:ext cx="5202200" cy="5061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7489BB-5C83-48A3-BA39-E3EEFDFDC284}">
      <dsp:nvSpPr>
        <dsp:cNvPr id="0" name=""/>
        <dsp:cNvSpPr/>
      </dsp:nvSpPr>
      <dsp:spPr>
        <a:xfrm>
          <a:off x="1013054" y="259127"/>
          <a:ext cx="7114834" cy="96140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1192" tIns="68580" rIns="68580" bIns="685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>
              <a:tab pos="4660900" algn="l"/>
            </a:tabLst>
            <a:defRPr/>
          </a:pPr>
          <a:r>
            <a:rPr lang="uk-UA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квітня 1967 року почалася трудова діяльність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>
              <a:tab pos="4660900" algn="l"/>
            </a:tabLst>
            <a:defRPr/>
          </a:pPr>
          <a:r>
            <a:rPr lang="uk-UA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вже керуючого трестом «</a:t>
          </a:r>
          <a:r>
            <a:rPr lang="uk-UA" sz="18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Кременчукрудбуд</a:t>
          </a:r>
          <a:r>
            <a:rPr lang="uk-UA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endParaRPr lang="ru-RU" sz="1800" b="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3054" y="259127"/>
        <a:ext cx="7114834" cy="961405"/>
      </dsp:txXfrm>
    </dsp:sp>
    <dsp:sp modelId="{6D75692D-9CC6-4353-922A-4EEA26B51E3B}">
      <dsp:nvSpPr>
        <dsp:cNvPr id="0" name=""/>
        <dsp:cNvSpPr/>
      </dsp:nvSpPr>
      <dsp:spPr>
        <a:xfrm>
          <a:off x="517088" y="70329"/>
          <a:ext cx="672984" cy="100947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C0CF5-4BBA-414B-9320-A7AE159543ED}">
      <dsp:nvSpPr>
        <dsp:cNvPr id="0" name=""/>
        <dsp:cNvSpPr/>
      </dsp:nvSpPr>
      <dsp:spPr>
        <a:xfrm>
          <a:off x="802652" y="1469431"/>
          <a:ext cx="7535638" cy="96140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1192" tIns="68580" rIns="68580" bIns="685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31 березня 1970 року державна комісія підписала акт прийняття в експлуатацію першої черги будівництва Дніпровського ГЗК. На той час трест «</a:t>
          </a:r>
          <a:r>
            <a:rPr lang="uk-UA" sz="18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Кременчукрудбуд</a:t>
          </a:r>
          <a:r>
            <a:rPr lang="uk-UA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був основним підприємством у селищі</a:t>
          </a:r>
          <a:endParaRPr lang="uk-UA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2652" y="1469431"/>
        <a:ext cx="7535638" cy="961405"/>
      </dsp:txXfrm>
    </dsp:sp>
    <dsp:sp modelId="{F959D805-F2C1-4E01-B0DF-0D3B29CC0226}">
      <dsp:nvSpPr>
        <dsp:cNvPr id="0" name=""/>
        <dsp:cNvSpPr/>
      </dsp:nvSpPr>
      <dsp:spPr>
        <a:xfrm>
          <a:off x="555905" y="1270053"/>
          <a:ext cx="672984" cy="100947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4554E-9691-4934-B995-772C298FBCE1}">
      <dsp:nvSpPr>
        <dsp:cNvPr id="0" name=""/>
        <dsp:cNvSpPr/>
      </dsp:nvSpPr>
      <dsp:spPr>
        <a:xfrm>
          <a:off x="731385" y="2540864"/>
          <a:ext cx="7678172" cy="13128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1192" tIns="68580" rIns="68580" bIns="685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Дніпровський ГЗК, потужністю 15 </a:t>
          </a:r>
          <a:r>
            <a:rPr lang="uk-UA" sz="18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млн.т</a:t>
          </a:r>
          <a:r>
            <a:rPr lang="uk-UA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сирої руди і 7350 </a:t>
          </a:r>
          <a:r>
            <a:rPr lang="uk-UA" sz="18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тис.т</a:t>
          </a:r>
          <a:r>
            <a:rPr lang="uk-UA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залізного концентрату на рік. Саме цей трудовий подвиг будівельників тресту «</a:t>
          </a:r>
          <a:r>
            <a:rPr lang="uk-UA" sz="18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Кременчукрудбуд</a:t>
          </a:r>
          <a:r>
            <a:rPr lang="uk-UA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гідно відзначили Указом Президії Верховної Ради СРСР від 11 січня 1971 року, орденом Трудового Червоного Прапору</a:t>
          </a:r>
          <a:endParaRPr lang="uk-UA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1385" y="2540864"/>
        <a:ext cx="7678172" cy="1312886"/>
      </dsp:txXfrm>
    </dsp:sp>
    <dsp:sp modelId="{A6DCCC46-8006-452E-B604-1CCDBDAE3111}">
      <dsp:nvSpPr>
        <dsp:cNvPr id="0" name=""/>
        <dsp:cNvSpPr/>
      </dsp:nvSpPr>
      <dsp:spPr>
        <a:xfrm>
          <a:off x="555905" y="2517227"/>
          <a:ext cx="672984" cy="100947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91B958-2E26-4AB3-9AF7-B214DE26BF98}">
      <dsp:nvSpPr>
        <dsp:cNvPr id="0" name=""/>
        <dsp:cNvSpPr/>
      </dsp:nvSpPr>
      <dsp:spPr>
        <a:xfrm>
          <a:off x="836586" y="3963778"/>
          <a:ext cx="7535638" cy="12796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1192" tIns="68580" rIns="68580" bIns="685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комбінат став видавати концентрат в ювілейному році – то є велика заслуга керуючого трестом «</a:t>
          </a:r>
          <a:r>
            <a:rPr lang="uk-UA" sz="18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Кременчукрудбуд</a:t>
          </a:r>
          <a:r>
            <a:rPr lang="uk-UA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В.О. </a:t>
          </a:r>
          <a:r>
            <a:rPr lang="uk-UA" sz="18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Нижниченка</a:t>
          </a:r>
          <a:r>
            <a:rPr lang="uk-UA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Цей трест єдиний в Радянському союзі та в Європі, який увів в експлуатацію восьму секцію корпусу збагачення руди за рік</a:t>
          </a:r>
          <a:endParaRPr lang="uk-UA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6586" y="3963778"/>
        <a:ext cx="7535638" cy="1279631"/>
      </dsp:txXfrm>
    </dsp:sp>
    <dsp:sp modelId="{D4288DD4-8DF8-498F-B190-D7F0DF74375D}">
      <dsp:nvSpPr>
        <dsp:cNvPr id="0" name=""/>
        <dsp:cNvSpPr/>
      </dsp:nvSpPr>
      <dsp:spPr>
        <a:xfrm>
          <a:off x="517830" y="3923513"/>
          <a:ext cx="672984" cy="100947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1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7.xml"/><Relationship Id="rId7" Type="http://schemas.openxmlformats.org/officeDocument/2006/relationships/image" Target="../media/image1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30485" y="4725144"/>
            <a:ext cx="57397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/>
              <a:t>Автор:</a:t>
            </a:r>
            <a:r>
              <a:rPr lang="uk-UA" sz="2000" dirty="0"/>
              <a:t> </a:t>
            </a:r>
            <a:r>
              <a:rPr lang="uk-UA" sz="2000" b="1" dirty="0" err="1">
                <a:solidFill>
                  <a:srgbClr val="002060"/>
                </a:solidFill>
              </a:rPr>
              <a:t>Сніцар</a:t>
            </a:r>
            <a:r>
              <a:rPr lang="uk-UA" sz="2000" b="1" dirty="0">
                <a:solidFill>
                  <a:srgbClr val="002060"/>
                </a:solidFill>
              </a:rPr>
              <a:t> </a:t>
            </a:r>
            <a:r>
              <a:rPr lang="uk-UA" sz="2000" b="1" dirty="0" err="1">
                <a:solidFill>
                  <a:srgbClr val="002060"/>
                </a:solidFill>
              </a:rPr>
              <a:t>Аріна</a:t>
            </a:r>
            <a:r>
              <a:rPr lang="uk-UA" sz="2000" b="1" dirty="0">
                <a:solidFill>
                  <a:srgbClr val="002060"/>
                </a:solidFill>
              </a:rPr>
              <a:t> Русланівна,</a:t>
            </a:r>
            <a:endParaRPr lang="ru-RU" sz="2000" b="1" dirty="0">
              <a:solidFill>
                <a:srgbClr val="002060"/>
              </a:solidFill>
            </a:endParaRPr>
          </a:p>
          <a:p>
            <a:r>
              <a:rPr lang="uk-UA" sz="2000" b="1" dirty="0">
                <a:solidFill>
                  <a:srgbClr val="002060"/>
                </a:solidFill>
              </a:rPr>
              <a:t>учениця 8-В класу </a:t>
            </a:r>
            <a:endParaRPr lang="uk-UA" sz="2000" b="1" dirty="0" smtClean="0">
              <a:solidFill>
                <a:srgbClr val="002060"/>
              </a:solidFill>
            </a:endParaRPr>
          </a:p>
          <a:p>
            <a:r>
              <a:rPr lang="uk-UA" sz="2000" i="1" dirty="0" smtClean="0"/>
              <a:t>Науковий </a:t>
            </a:r>
            <a:r>
              <a:rPr lang="uk-UA" sz="2000" i="1" dirty="0"/>
              <a:t>керівник:  </a:t>
            </a:r>
            <a:r>
              <a:rPr lang="uk-UA" sz="2000" b="1" dirty="0" err="1">
                <a:solidFill>
                  <a:srgbClr val="002060"/>
                </a:solidFill>
              </a:rPr>
              <a:t>Магуріна</a:t>
            </a:r>
            <a:r>
              <a:rPr lang="uk-UA" sz="2000" b="1" dirty="0">
                <a:solidFill>
                  <a:srgbClr val="002060"/>
                </a:solidFill>
              </a:rPr>
              <a:t> Тетяна Василівна, учитель історії, спеціаліст вищої кваліфікаційної категорії, учитель-методист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900" dirty="0" smtClean="0">
                <a:solidFill>
                  <a:srgbClr val="004D86"/>
                </a:solidFill>
                <a:latin typeface="Arial Black" panose="020B0A04020102020204" pitchFamily="34" charset="0"/>
              </a:rPr>
              <a:t>Спеціалізована загальноосвітня школа </a:t>
            </a:r>
            <a:r>
              <a:rPr lang="uk-UA" sz="1900" dirty="0">
                <a:solidFill>
                  <a:srgbClr val="004D86"/>
                </a:solidFill>
                <a:latin typeface="Arial Black" panose="020B0A04020102020204" pitchFamily="34" charset="0"/>
              </a:rPr>
              <a:t>І-ІІІ ступенів </a:t>
            </a:r>
            <a:r>
              <a:rPr lang="uk-UA" sz="1900" dirty="0" smtClean="0">
                <a:solidFill>
                  <a:srgbClr val="004D86"/>
                </a:solidFill>
                <a:latin typeface="Arial Black" panose="020B0A04020102020204" pitchFamily="34" charset="0"/>
              </a:rPr>
              <a:t>№ 3</a:t>
            </a:r>
          </a:p>
          <a:p>
            <a:pPr algn="ctr"/>
            <a:r>
              <a:rPr lang="uk-UA" sz="1900" dirty="0" smtClean="0">
                <a:solidFill>
                  <a:srgbClr val="004D86"/>
                </a:solidFill>
                <a:latin typeface="Arial Black" panose="020B0A04020102020204" pitchFamily="34" charset="0"/>
              </a:rPr>
              <a:t> </a:t>
            </a:r>
            <a:r>
              <a:rPr lang="uk-UA" sz="1900" dirty="0">
                <a:solidFill>
                  <a:srgbClr val="004D86"/>
                </a:solidFill>
                <a:latin typeface="Arial Black" panose="020B0A04020102020204" pitchFamily="34" charset="0"/>
              </a:rPr>
              <a:t>імені В.О.</a:t>
            </a:r>
            <a:r>
              <a:rPr lang="uk-UA" sz="1900" dirty="0" err="1">
                <a:solidFill>
                  <a:srgbClr val="004D86"/>
                </a:solidFill>
                <a:latin typeface="Arial Black" panose="020B0A04020102020204" pitchFamily="34" charset="0"/>
              </a:rPr>
              <a:t>Нижниченка</a:t>
            </a:r>
            <a:r>
              <a:rPr lang="uk-UA" sz="1900" dirty="0">
                <a:solidFill>
                  <a:srgbClr val="004D86"/>
                </a:solidFill>
                <a:latin typeface="Arial Black" panose="020B0A04020102020204" pitchFamily="34" charset="0"/>
              </a:rPr>
              <a:t> з поглибленим вивченням предметів </a:t>
            </a:r>
            <a:endParaRPr lang="ru-RU" sz="1900" dirty="0">
              <a:solidFill>
                <a:srgbClr val="004D86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sz="1900" dirty="0">
                <a:solidFill>
                  <a:srgbClr val="004D86"/>
                </a:solidFill>
                <a:latin typeface="Arial Black" panose="020B0A04020102020204" pitchFamily="34" charset="0"/>
              </a:rPr>
              <a:t>суспільно-гуманітарного циклу </a:t>
            </a:r>
            <a:endParaRPr lang="uk-UA" sz="1900" dirty="0" smtClean="0">
              <a:solidFill>
                <a:srgbClr val="004D86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sz="1900" dirty="0" err="1" smtClean="0">
                <a:solidFill>
                  <a:srgbClr val="004D86"/>
                </a:solidFill>
                <a:latin typeface="Arial Black" panose="020B0A04020102020204" pitchFamily="34" charset="0"/>
              </a:rPr>
              <a:t>Горішньоплавнівської</a:t>
            </a:r>
            <a:r>
              <a:rPr lang="uk-UA" sz="1900" dirty="0" smtClean="0">
                <a:solidFill>
                  <a:srgbClr val="004D86"/>
                </a:solidFill>
                <a:latin typeface="Arial Black" panose="020B0A04020102020204" pitchFamily="34" charset="0"/>
              </a:rPr>
              <a:t> </a:t>
            </a:r>
            <a:r>
              <a:rPr lang="uk-UA" sz="1900" dirty="0">
                <a:solidFill>
                  <a:srgbClr val="004D86"/>
                </a:solidFill>
                <a:latin typeface="Arial Black" panose="020B0A04020102020204" pitchFamily="34" charset="0"/>
              </a:rPr>
              <a:t>міської ради Полтавської області</a:t>
            </a:r>
            <a:endParaRPr lang="ru-RU" sz="1900" dirty="0">
              <a:solidFill>
                <a:srgbClr val="004D86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2708920"/>
            <a:ext cx="7632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82002B"/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Життя </a:t>
            </a:r>
            <a:r>
              <a:rPr lang="uk-UA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82002B"/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 як  приклад</a:t>
            </a:r>
            <a:endParaRPr lang="uk-UA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82002B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871" y="1614382"/>
            <a:ext cx="90702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Всеукраїнський відкритий  інтерактивний конкурс «</a:t>
            </a:r>
            <a:r>
              <a:rPr lang="uk-UA" sz="2000" b="1" dirty="0" err="1"/>
              <a:t>МАН-Юніор</a:t>
            </a:r>
            <a:r>
              <a:rPr lang="uk-UA" sz="2000" b="1" dirty="0"/>
              <a:t> Дослідник</a:t>
            </a:r>
            <a:r>
              <a:rPr lang="uk-UA" sz="2000" b="1" dirty="0" smtClean="0"/>
              <a:t>»</a:t>
            </a:r>
          </a:p>
          <a:p>
            <a:pPr algn="ctr"/>
            <a:r>
              <a:rPr lang="uk-UA" sz="2000" b="1" dirty="0" smtClean="0"/>
              <a:t>Номінація «Історик-Юніор»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9466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gymnasia3.ucoz.ua/j/teacher/2016-02-25-2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43" y="4072204"/>
            <a:ext cx="6895857" cy="2785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Була у Віктора Олексійовича ще одна велика мрія: побудувати  школу з басейном, </a:t>
            </a:r>
            <a:endParaRPr lang="uk-UA" sz="2400" i="1" dirty="0" smtClean="0">
              <a:solidFill>
                <a:srgbClr val="002060"/>
              </a:solidFill>
              <a:latin typeface="Arial Black" panose="020B0A04020102020204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000" i="1" dirty="0" smtClean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у </a:t>
            </a:r>
            <a:r>
              <a:rPr lang="uk-UA" sz="2000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якій школярі навчалися б  в одну зміну, бо в новому молодому місті шкіл було мало, вони переповнені, і тому дітям доводилося вчитися у дві, а то й в три зміни </a:t>
            </a:r>
            <a:endParaRPr lang="uk-UA" sz="2000" i="1" dirty="0">
              <a:solidFill>
                <a:srgbClr val="002060"/>
              </a:solidFill>
              <a:latin typeface="Arial Black" panose="020B0A04020102020204" pitchFamily="34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074" name="Picture 2" descr="Спеціалізована загальноосвітня школа № 3 (Горішні Плавні) — Вікіпеді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11965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ymnasia3.ucoz.ua/Karta_School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05258"/>
            <a:ext cx="3888432" cy="2879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219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59751" y="252745"/>
            <a:ext cx="863912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uk-UA" sz="2400" b="1" i="1" u="none" strike="noStrike" cap="none" normalizeH="0" baseline="0" dirty="0" smtClean="0" bmk="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ОГО </a:t>
            </a:r>
            <a:r>
              <a:rPr kumimoji="0" lang="uk-UA" sz="2400" b="1" i="1" u="none" strike="noStrike" cap="none" normalizeH="0" baseline="0" dirty="0" smtClean="0" bmk="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 ІМ’Я  НОСИТЬ  </a:t>
            </a:r>
            <a:r>
              <a:rPr kumimoji="0" lang="uk-UA" sz="2400" b="1" i="1" u="none" strike="noStrike" cap="none" normalizeH="0" baseline="0" dirty="0" smtClean="0" bmk="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НАВЧАЛЬНИЙ </a:t>
            </a:r>
            <a:r>
              <a:rPr kumimoji="0" lang="uk-UA" sz="2400" b="1" i="1" u="none" strike="noStrike" cap="none" normalizeH="0" baseline="0" dirty="0" smtClean="0" bmk="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 ЗАКЛАД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-26089" y="908719"/>
            <a:ext cx="69188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Однією з таких 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 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наша школа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яка 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будувалася </a:t>
            </a:r>
            <a:endParaRPr kumimoji="0" lang="uk-UA" sz="24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 керівництвом В.О.</a:t>
            </a:r>
            <a:r>
              <a:rPr kumimoji="0" lang="uk-UA" sz="2400" b="1" i="1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Нижниченка</a:t>
            </a:r>
            <a:endParaRPr kumimoji="0" lang="uk-UA" sz="32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59750" y="2065839"/>
            <a:ext cx="5048353" cy="846356"/>
          </a:xfrm>
          <a:prstGeom prst="round2DiagRect">
            <a:avLst>
              <a:gd name="adj1" fmla="val 41417"/>
              <a:gd name="adj2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27 січня 2000 року 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навчальному закладу присвоєно 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ім’я  В.О.</a:t>
            </a:r>
            <a:r>
              <a:rPr lang="uk-UA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Нижниченка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4095647" y="3558706"/>
            <a:ext cx="5048353" cy="1720215"/>
          </a:xfrm>
          <a:prstGeom prst="round2DiagRect">
            <a:avLst>
              <a:gd name="adj1" fmla="val 24788"/>
              <a:gd name="adj2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Шкільний меморіальний музей Віктора Олексійовича </a:t>
            </a:r>
            <a:r>
              <a:rPr lang="uk-UA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Нижниченка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при Спеціалізованій загальноосвітній школі І-ІІІ ступенів №3 В.О.</a:t>
            </a:r>
            <a:r>
              <a:rPr lang="uk-UA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Нижниченка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відкритий у 2005 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році 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9093" y="5457617"/>
            <a:ext cx="9098878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Тематико-експозиційний план музею складається з 5-ти експозицій: «Його життя – творчість, </a:t>
            </a:r>
            <a:r>
              <a:rPr kumimoji="0" lang="uk-UA" sz="17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r>
              <a:rPr kumimoji="0" lang="uk-UA" sz="1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будівничого»; «Нас поєднали роки»; «З історії школи»; четвертий експозиційний розділ «Його ім'я носить гімназія» винесений за межі музею (шкільна рекреація). У вересні 2014 року відкрито п’яту експозицію «Моя доля в історії школи», </a:t>
            </a:r>
            <a:endParaRPr kumimoji="0" lang="uk-UA" sz="17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яка </a:t>
            </a:r>
            <a:r>
              <a:rPr kumimoji="0" lang="uk-UA" sz="1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знаходиться в окремій </a:t>
            </a:r>
            <a:r>
              <a:rPr kumimoji="0" lang="uk-UA" sz="1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кімнаті</a:t>
            </a:r>
            <a:endParaRPr kumimoji="0" lang="uk-UA" sz="1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Bogdan\Desktop\Сніцар Аріна_files\image0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934" y="580886"/>
            <a:ext cx="2717822" cy="290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Bogdan\Desktop\Сніцар Аріна_files\image0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50" y="3176594"/>
            <a:ext cx="3578523" cy="221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69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музеї наявні оригінальні експонати: особисті речі В.О.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Нижниченка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нагороди, власні щоденники (які зберігаються у родині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Нижниченків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грамзапис виступу В.О.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Нижниченка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книги-розкладки: «Нам – 25»,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«30-річний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ювілей навчального закладу»; вітраж «Золотий фонд гімназії»; </a:t>
            </a: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альбоми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«Лауреати премії В.О.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Нижниченка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зразок грошової одиниці національного банку при шкільній мерії «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ніженка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C:\Users\Bogdan\Desktop\Сніцар Аріна_files\image0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9" y="1719627"/>
            <a:ext cx="3448954" cy="24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Bogdan\Desktop\Сніцар Аріна_files\image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180652"/>
            <a:ext cx="3888432" cy="253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сканирование002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079" y="1681006"/>
            <a:ext cx="3816757" cy="25382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172" name="Picture 4" descr="C:\Users\Bogdan\Desktop\Сніцар Аріна_files\image0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983" y="3769661"/>
            <a:ext cx="2384017" cy="308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181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OLD\Документы\Вчителі\Оверченко\Музей жовтень 2014\Фото07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40"/>
            <a:ext cx="3931459" cy="2683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сканирование00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"/>
          <a:stretch>
            <a:fillRect/>
          </a:stretch>
        </p:blipFill>
        <p:spPr bwMode="auto">
          <a:xfrm>
            <a:off x="-1" y="3177320"/>
            <a:ext cx="3675665" cy="252829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2" descr="сканирование000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776" y="85671"/>
            <a:ext cx="3168352" cy="251388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4" descr="сканирование00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9" y="4581128"/>
            <a:ext cx="3810701" cy="2351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сканирование002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 r="2881"/>
          <a:stretch/>
        </p:blipFill>
        <p:spPr bwMode="auto">
          <a:xfrm>
            <a:off x="2990684" y="1520520"/>
            <a:ext cx="3528389" cy="2336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E:\OLD\Документы\Вчителі\Оверченко\Музей жовтень 2014\Фото071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9366" y="2599560"/>
            <a:ext cx="2483770" cy="3683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4186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398" y="620688"/>
            <a:ext cx="60954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i="1" dirty="0" smtClean="0">
                <a:solidFill>
                  <a:srgbClr val="471A19"/>
                </a:solidFill>
                <a:latin typeface="Arial Black" panose="020B0A04020102020204" pitchFamily="34" charset="0"/>
              </a:rPr>
              <a:t>Віктор Олексійович </a:t>
            </a:r>
          </a:p>
          <a:p>
            <a:pPr algn="ctr"/>
            <a:r>
              <a:rPr lang="uk-UA" sz="2800" i="1" dirty="0" err="1" smtClean="0">
                <a:solidFill>
                  <a:srgbClr val="471A19"/>
                </a:solidFill>
                <a:latin typeface="Arial Black" panose="020B0A04020102020204" pitchFamily="34" charset="0"/>
              </a:rPr>
              <a:t>Нижниченко</a:t>
            </a:r>
            <a:r>
              <a:rPr lang="uk-UA" sz="2800" i="1" dirty="0" smtClean="0">
                <a:solidFill>
                  <a:srgbClr val="471A19"/>
                </a:solidFill>
                <a:latin typeface="Arial Black" panose="020B0A04020102020204" pitchFamily="34" charset="0"/>
              </a:rPr>
              <a:t> – </a:t>
            </a:r>
          </a:p>
          <a:p>
            <a:pPr algn="ctr"/>
            <a:r>
              <a:rPr lang="uk-UA" sz="2800" i="1" dirty="0" smtClean="0">
                <a:solidFill>
                  <a:srgbClr val="471A19"/>
                </a:solidFill>
                <a:latin typeface="Arial Black" panose="020B0A04020102020204" pitchFamily="34" charset="0"/>
              </a:rPr>
              <a:t>людина з великої літери</a:t>
            </a:r>
            <a:endParaRPr lang="uk-UA" sz="2800" i="1" dirty="0">
              <a:solidFill>
                <a:srgbClr val="471A19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996952"/>
            <a:ext cx="487345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dirty="0" smtClean="0">
                <a:solidFill>
                  <a:srgbClr val="471A19"/>
                </a:solidFill>
                <a:latin typeface="Arial Black" panose="020B0A04020102020204" pitchFamily="34" charset="0"/>
              </a:rPr>
              <a:t>Почесний громадянин </a:t>
            </a:r>
          </a:p>
          <a:p>
            <a:pPr algn="ctr"/>
            <a:r>
              <a:rPr lang="uk-UA" sz="2800" dirty="0" smtClean="0">
                <a:solidFill>
                  <a:srgbClr val="471A19"/>
                </a:solidFill>
                <a:latin typeface="Arial Black" panose="020B0A04020102020204" pitchFamily="34" charset="0"/>
              </a:rPr>
              <a:t>міста</a:t>
            </a:r>
            <a:endParaRPr lang="uk-UA" sz="2800" dirty="0">
              <a:solidFill>
                <a:srgbClr val="471A19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556" y="5022150"/>
            <a:ext cx="91084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Залишився в людській пам’яті патріотом, мужньою людиною і великим оптимістом, людиною, факел життя якої горів яскравим полум’ям усі її роки</a:t>
            </a:r>
            <a:endParaRPr lang="uk-UA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8194" name="Picture 2" descr="C:\Users\Bogdan\Desktop\Сніцар Аріна_files\image01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507" y="371575"/>
            <a:ext cx="2859981" cy="4213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310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50315" y="4364523"/>
            <a:ext cx="69847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91144283"/>
              </p:ext>
            </p:extLst>
          </p:nvPr>
        </p:nvGraphicFramePr>
        <p:xfrm>
          <a:off x="33084" y="35954"/>
          <a:ext cx="8762296" cy="3703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9802669"/>
              </p:ext>
            </p:extLst>
          </p:nvPr>
        </p:nvGraphicFramePr>
        <p:xfrm>
          <a:off x="329508" y="3218385"/>
          <a:ext cx="870581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70546" y="2674947"/>
            <a:ext cx="25202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uk-UA" sz="3200" b="1" i="0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82002B"/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Завдання:</a:t>
            </a:r>
            <a:endParaRPr lang="uk-UA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82002B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1417" y="332656"/>
            <a:ext cx="31967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uk-UA" sz="3200" b="1" i="0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82002B"/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Мета роботи </a:t>
            </a:r>
            <a:endParaRPr lang="uk-UA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82002B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66577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30120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</a:rPr>
              <a:t>«Жити у вирі подій, знати настрій, знати все, </a:t>
            </a:r>
          </a:p>
          <a:p>
            <a:pPr algn="ctr"/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</a:rPr>
              <a:t>заохочувати народ, завоювати його абсолютну довіру»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9552" y="450214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C:\Users\Bogdan\Desktop\Сніцар Аріна_files\image00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64153"/>
            <a:ext cx="2320066" cy="352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3475" y="332656"/>
            <a:ext cx="580974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Віктор Олексійович </a:t>
            </a:r>
            <a:r>
              <a:rPr lang="uk-UA" sz="3200" b="1" i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Нижниченко</a:t>
            </a:r>
            <a:endParaRPr lang="uk-UA" sz="32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401768986"/>
              </p:ext>
            </p:extLst>
          </p:nvPr>
        </p:nvGraphicFramePr>
        <p:xfrm>
          <a:off x="467544" y="1409874"/>
          <a:ext cx="6190277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822464735"/>
              </p:ext>
            </p:extLst>
          </p:nvPr>
        </p:nvGraphicFramePr>
        <p:xfrm>
          <a:off x="123475" y="2348880"/>
          <a:ext cx="6804248" cy="3336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111291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32129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16911" y="48021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-108520" y="6248622"/>
            <a:ext cx="7848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Bogdan\Desktop\Сніцар Аріна_files\image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902" y="61903"/>
            <a:ext cx="1962586" cy="2773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ogdan\Desktop\Сніцар Аріна_files\image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09" y="2982723"/>
            <a:ext cx="2549091" cy="3450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134" y="0"/>
            <a:ext cx="691276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uk-UA" sz="3200" b="1" i="0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Ш</a:t>
            </a:r>
            <a:r>
              <a:rPr kumimoji="0" lang="uk-UA" sz="3200" b="1" i="0" u="none" strike="noStrike" cap="none" spc="0" normalizeH="0" baseline="0" dirty="0" smtClean="0" bmk="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лях від простого хлопця </a:t>
            </a:r>
          </a:p>
          <a:p>
            <a:pPr algn="ctr"/>
            <a:r>
              <a:rPr kumimoji="0" lang="uk-UA" sz="3200" b="1" i="0" u="none" strike="noStrike" cap="none" spc="0" normalizeH="0" baseline="0" dirty="0" smtClean="0" bmk="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до керівника підприємства</a:t>
            </a:r>
            <a:endParaRPr lang="uk-UA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160642451"/>
              </p:ext>
            </p:extLst>
          </p:nvPr>
        </p:nvGraphicFramePr>
        <p:xfrm>
          <a:off x="103224" y="1091381"/>
          <a:ext cx="6199373" cy="5526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763530" y="6365254"/>
            <a:ext cx="2411760" cy="492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Батьки та сестра юного Віктора</a:t>
            </a:r>
            <a:endParaRPr lang="uk-UA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15930" y="2589318"/>
            <a:ext cx="2411760" cy="492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Атестат зрілості</a:t>
            </a:r>
            <a:endParaRPr lang="uk-UA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555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Классический империализм»: как вторая Англо-бурская война повлияла ..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03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57" y="32048"/>
            <a:ext cx="91645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Участь у фронтах </a:t>
            </a:r>
          </a:p>
          <a:p>
            <a:pPr algn="ctr"/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Великої Вітчизняної війни</a:t>
            </a:r>
            <a:endParaRPr lang="uk-UA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823778856"/>
              </p:ext>
            </p:extLst>
          </p:nvPr>
        </p:nvGraphicFramePr>
        <p:xfrm>
          <a:off x="625578" y="1556792"/>
          <a:ext cx="7920879" cy="457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8" name="Picture 2" descr="C:\Users\Bogdan\Desktop\Сніцар Аріна_files\image00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575" y="3933057"/>
            <a:ext cx="3202370" cy="292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069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07504" y="-52185"/>
            <a:ext cx="864096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За відмінну працю Радянський уряд високо оцінив заслуги Віктора Олексійовича, нагородивши його </a:t>
            </a:r>
            <a:endParaRPr lang="uk-UA" sz="2400" b="1" dirty="0" smtClean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Леніна;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Жовтневої  Революції;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медаллю «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відбудову підприємств чорної металургії Півдня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золотою 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медаллю ВДНТ 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спорудження бункерної естакади доменної печі №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7;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срібною 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медаллю ВДНТ за спорудження блюмінга №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pic>
        <p:nvPicPr>
          <p:cNvPr id="3074" name="Picture 2" descr="C:\Users\Bogdan\Desktop\Сніцар Аріна_files\image0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074" y="3163987"/>
            <a:ext cx="4697820" cy="337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225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572107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uk-UA" sz="3200" b="1" i="1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uk-UA" sz="3200" b="1" i="1" u="none" strike="noStrike" cap="none" spc="0" normalizeH="0" baseline="0" dirty="0" smtClean="0" bmk="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ого життя – творчість, </a:t>
            </a:r>
          </a:p>
          <a:p>
            <a:pPr algn="ctr"/>
            <a:r>
              <a:rPr kumimoji="0" lang="uk-UA" sz="3200" b="1" i="1" u="none" strike="noStrike" cap="none" spc="0" normalizeH="0" baseline="0" dirty="0" smtClean="0" bmk="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творчість будівничого</a:t>
            </a:r>
            <a:endParaRPr lang="uk-UA" sz="32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936777581"/>
              </p:ext>
            </p:extLst>
          </p:nvPr>
        </p:nvGraphicFramePr>
        <p:xfrm>
          <a:off x="-180528" y="1412969"/>
          <a:ext cx="9140944" cy="536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3" descr="C:\Users\Bogdan\Desktop\Сніцар Аріна_files\image01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860" y="0"/>
            <a:ext cx="3042981" cy="220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643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07141"/>
            <a:ext cx="842493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600" i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Віктор </a:t>
            </a:r>
            <a:r>
              <a:rPr lang="uk-UA" sz="2600" i="1" dirty="0" err="1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Нижниченко</a:t>
            </a:r>
            <a:r>
              <a:rPr lang="uk-UA" sz="2600" i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поставив собі за мету перетворити селище на місто</a:t>
            </a:r>
            <a:endParaRPr lang="ru-RU" sz="2600" i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24744"/>
            <a:ext cx="5428404" cy="11079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200" b="1" i="1" dirty="0" smtClean="0">
                <a:solidFill>
                  <a:srgbClr val="471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Гасло нашого </a:t>
            </a:r>
            <a:r>
              <a:rPr lang="uk-UA" sz="2200" b="1" i="1" dirty="0" smtClean="0">
                <a:solidFill>
                  <a:srgbClr val="471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міста: </a:t>
            </a:r>
            <a:endParaRPr lang="uk-UA" sz="2200" b="1" i="1" dirty="0" smtClean="0">
              <a:solidFill>
                <a:srgbClr val="471A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200" b="1" dirty="0" smtClean="0">
                <a:solidFill>
                  <a:srgbClr val="471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200" b="1" dirty="0" smtClean="0">
                <a:solidFill>
                  <a:srgbClr val="471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місто Комсомольськ-на-Амурі, </a:t>
            </a:r>
            <a:endParaRPr lang="uk-UA" sz="2200" b="1" dirty="0" smtClean="0">
              <a:solidFill>
                <a:srgbClr val="471A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200" b="1" dirty="0" smtClean="0">
                <a:solidFill>
                  <a:srgbClr val="471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 </a:t>
            </a:r>
            <a:r>
              <a:rPr lang="uk-UA" sz="2200" b="1" dirty="0" smtClean="0">
                <a:solidFill>
                  <a:srgbClr val="471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місто Комсомольськ-на-Дніпрі!»</a:t>
            </a:r>
            <a:endParaRPr lang="ru-RU" sz="2200" b="1" dirty="0">
              <a:solidFill>
                <a:srgbClr val="471A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19972" y="2896664"/>
            <a:ext cx="4792836" cy="15542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1978 р. </a:t>
            </a:r>
            <a:r>
              <a:rPr lang="uk-UA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очолив інспекцію державного архітектурно-будівельного контролю управління архітектури і містобудування міськвиконкому, де пропрацював 21 рік  на благо рідного міста</a:t>
            </a: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Bogdan\Desktop\Сніцар Аріна_files\image0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17" y="4562338"/>
            <a:ext cx="2102642" cy="232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ogdan\Desktop\Сніцар Аріна_files\image0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76756"/>
            <a:ext cx="4427984" cy="233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Стенд возле первого дома на ГОКе - фото № 3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542" y="835398"/>
            <a:ext cx="3758216" cy="2092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C:\Users\Bogdan\Desktop\Сніцар Аріна_files\image0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3654" r="6463" b="6427"/>
          <a:stretch/>
        </p:blipFill>
        <p:spPr bwMode="auto">
          <a:xfrm>
            <a:off x="5803235" y="4439257"/>
            <a:ext cx="3305139" cy="2343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635896" y="6290485"/>
            <a:ext cx="2411760" cy="492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Сім'я молодого будівельника (дружина та доньки)</a:t>
            </a:r>
            <a:endParaRPr lang="uk-UA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716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53888"/>
            <a:ext cx="88924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Невгамовний керівник постійно був у бурхливому вирі подій, проектував нові  будинки, які  згодом були споруджені в нашому місті на вулицях Гірників, Молодіжна, </a:t>
            </a:r>
            <a:r>
              <a:rPr kumimoji="0" lang="uk-UA" sz="20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Добровольського</a:t>
            </a:r>
            <a:r>
              <a:rPr kumimoji="0" lang="uk-UA" sz="2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uk-UA" sz="2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Times New Roman" pitchFamily="18" charset="0"/>
              </a:rPr>
              <a:t>Леніна </a:t>
            </a:r>
            <a:endParaRPr kumimoji="0" lang="uk-UA" sz="20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anose="020B0A04020102020204" pitchFamily="34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5" name="AutoShape 2" descr="комсомольск_retrospective Instagram posts (photos and video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4" descr="комсомольск_retrospective Instagram posts (photos and videos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4" name="Picture 6" descr="Горішні Плавні 2016 ББК 26 УДК 908 С27 - PDF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0" y="1488391"/>
            <a:ext cx="4283968" cy="2649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комсомольск_retrospective Instagram posts (photos and videos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7" name="Picture 9" descr="C:\Users\User\Desktop\Без названия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/>
          <a:stretch/>
        </p:blipFill>
        <p:spPr bwMode="auto">
          <a:xfrm>
            <a:off x="6143087" y="4097167"/>
            <a:ext cx="2952328" cy="2757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2" t="53542" r="34758" b="19583"/>
          <a:stretch/>
        </p:blipFill>
        <p:spPr bwMode="auto">
          <a:xfrm>
            <a:off x="121842" y="4097167"/>
            <a:ext cx="5877004" cy="2623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 descr="комсомольск_retrospective Instagram posts (photos and videos 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61" name="Picture 13" descr="C:\Users\User\Desktop\Без названия (1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1"/>
          <a:stretch/>
        </p:blipFill>
        <p:spPr bwMode="auto">
          <a:xfrm>
            <a:off x="4716016" y="1487953"/>
            <a:ext cx="4239920" cy="2554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669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854</Words>
  <Application>Microsoft Office PowerPoint</Application>
  <PresentationFormat>Экран (4:3)</PresentationFormat>
  <Paragraphs>79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32</cp:revision>
  <dcterms:created xsi:type="dcterms:W3CDTF">2019-02-11T18:31:41Z</dcterms:created>
  <dcterms:modified xsi:type="dcterms:W3CDTF">2020-04-21T11:18:14Z</dcterms:modified>
</cp:coreProperties>
</file>