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/>
          <a:stretch>
            <a:fillRect/>
          </a:stretch>
        </p:blipFill>
        <p:spPr bwMode="auto">
          <a:xfrm>
            <a:off x="9525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3600"/>
            <a:ext cx="6621462" cy="977900"/>
          </a:xfrm>
        </p:spPr>
        <p:txBody>
          <a:bodyPr/>
          <a:lstStyle>
            <a:lvl1pPr algn="r">
              <a:defRPr/>
            </a:lvl1pPr>
          </a:lstStyle>
          <a:p>
            <a:endParaRPr lang="zh-CN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141663"/>
            <a:ext cx="5321300" cy="71913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endParaRPr 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1307-3E22-494B-9845-57CD5AA184BA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7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A8C6-936A-40C1-9439-2E060267B224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475" y="274638"/>
            <a:ext cx="541813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D0549-58EB-4285-8D3E-B39BB947C6C2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0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907F-0865-4B76-A841-77C3220338EB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4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781B-B9EC-4FEF-8FBD-61B1D23BD7E4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0475" y="1600200"/>
            <a:ext cx="3636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636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7658-0BF9-4051-B507-4D743D37111A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7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AFE1-9E8C-4494-BC52-555734D2CE4B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D8BF-C7C6-4DDE-ACF7-0C6EF2C450E8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000D-CFD3-4E8C-8533-2ABD4C1D40D2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9959-AB78-49D4-BA7E-BD15CD307261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6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30D4F-DF8D-4C53-AC9E-83A06E327368}" type="slidenum">
              <a:rPr lang="ru-RU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/>
          <a:stretch>
            <a:fillRect/>
          </a:stretch>
        </p:blipFill>
        <p:spPr bwMode="auto">
          <a:xfrm>
            <a:off x="0" y="0"/>
            <a:ext cx="70405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274638"/>
            <a:ext cx="7426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1600200"/>
            <a:ext cx="7426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zh-CN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109936-75B8-4C25-BBA3-8F892271DF9A}" type="slidenum">
              <a:rPr lang="ru-RU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3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icrosoft YaHei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icrosoft YaHei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01582" cy="2088232"/>
          </a:xfrm>
        </p:spPr>
        <p:txBody>
          <a:bodyPr/>
          <a:lstStyle/>
          <a:p>
            <a:pPr algn="ctr"/>
            <a:r>
              <a:rPr lang="ru-RU" sz="4800" dirty="0" err="1"/>
              <a:t>Вплив</a:t>
            </a:r>
            <a:r>
              <a:rPr lang="ru-RU" sz="4800" dirty="0"/>
              <a:t> </a:t>
            </a:r>
            <a:r>
              <a:rPr lang="ru-RU" sz="4800" dirty="0" err="1"/>
              <a:t>токсичності</a:t>
            </a:r>
            <a:r>
              <a:rPr lang="ru-RU" sz="4800" dirty="0"/>
              <a:t> </a:t>
            </a:r>
            <a:r>
              <a:rPr lang="ru-RU" sz="4800" dirty="0" err="1"/>
              <a:t>прального</a:t>
            </a:r>
            <a:r>
              <a:rPr lang="ru-RU" sz="4800" dirty="0"/>
              <a:t> порошку на </a:t>
            </a:r>
            <a:r>
              <a:rPr lang="ru-RU" sz="4800" dirty="0" err="1"/>
              <a:t>організми</a:t>
            </a:r>
            <a:r>
              <a:rPr lang="ru-RU" sz="4800" dirty="0"/>
              <a:t> </a:t>
            </a:r>
            <a:r>
              <a:rPr lang="ru-RU" sz="4800" dirty="0" err="1"/>
              <a:t>гідроценозу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174876"/>
            <a:ext cx="4961260" cy="3168352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chemeClr val="tx2"/>
                </a:solidFill>
              </a:rPr>
              <a:t>Автор: Прядко Антон, 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800" dirty="0" err="1" smtClean="0">
                <a:solidFill>
                  <a:schemeClr val="tx2"/>
                </a:solidFill>
              </a:rPr>
              <a:t>учень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8 А </a:t>
            </a:r>
            <a:r>
              <a:rPr lang="ru-RU" sz="1800" dirty="0" err="1">
                <a:solidFill>
                  <a:schemeClr val="tx2"/>
                </a:solidFill>
              </a:rPr>
              <a:t>класу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Глодоської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загальноосвітньої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школи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I-III </a:t>
            </a:r>
            <a:r>
              <a:rPr lang="ru-RU" sz="1800" dirty="0" err="1" smtClean="0">
                <a:solidFill>
                  <a:schemeClr val="tx2"/>
                </a:solidFill>
              </a:rPr>
              <a:t>ступенів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ru-RU" sz="1800" b="1" dirty="0" err="1" smtClean="0">
                <a:solidFill>
                  <a:schemeClr val="tx2"/>
                </a:solidFill>
              </a:rPr>
              <a:t>Педагогічний</a:t>
            </a:r>
            <a:r>
              <a:rPr lang="ru-RU" sz="1800" b="1" dirty="0" smtClean="0">
                <a:solidFill>
                  <a:schemeClr val="tx2"/>
                </a:solidFill>
              </a:rPr>
              <a:t>  </a:t>
            </a:r>
            <a:r>
              <a:rPr lang="ru-RU" sz="1800" b="1" dirty="0" err="1">
                <a:solidFill>
                  <a:schemeClr val="tx2"/>
                </a:solidFill>
              </a:rPr>
              <a:t>керівник</a:t>
            </a:r>
            <a:r>
              <a:rPr lang="ru-RU" sz="1800" b="1" dirty="0">
                <a:solidFill>
                  <a:schemeClr val="tx2"/>
                </a:solidFill>
              </a:rPr>
              <a:t>: 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800" b="1" dirty="0" err="1" smtClean="0">
                <a:solidFill>
                  <a:schemeClr val="tx2"/>
                </a:solidFill>
              </a:rPr>
              <a:t>Мохонько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>
                <a:solidFill>
                  <a:schemeClr val="tx2"/>
                </a:solidFill>
              </a:rPr>
              <a:t>А. А. 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800" dirty="0" err="1" smtClean="0">
                <a:solidFill>
                  <a:schemeClr val="tx2"/>
                </a:solidFill>
              </a:rPr>
              <a:t>вчитель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хімії</a:t>
            </a:r>
            <a:r>
              <a:rPr lang="ru-RU" sz="1800" dirty="0">
                <a:solidFill>
                  <a:schemeClr val="tx2"/>
                </a:solidFill>
              </a:rPr>
              <a:t> та </a:t>
            </a:r>
            <a:r>
              <a:rPr lang="ru-RU" sz="1800" dirty="0" err="1">
                <a:solidFill>
                  <a:schemeClr val="tx2"/>
                </a:solidFill>
              </a:rPr>
              <a:t>біології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endParaRPr lang="ru-RU" sz="1800" dirty="0" smtClean="0">
              <a:solidFill>
                <a:schemeClr val="tx2"/>
              </a:solidFill>
            </a:endParaRPr>
          </a:p>
          <a:p>
            <a:pPr algn="l"/>
            <a:r>
              <a:rPr lang="ru-RU" sz="1800" dirty="0" err="1" smtClean="0">
                <a:solidFill>
                  <a:schemeClr val="tx2"/>
                </a:solidFill>
              </a:rPr>
              <a:t>Глодоської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загальноосвітньої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школи</a:t>
            </a:r>
            <a:r>
              <a:rPr lang="ru-RU" sz="1800" dirty="0">
                <a:solidFill>
                  <a:schemeClr val="tx2"/>
                </a:solidFill>
              </a:rPr>
              <a:t> І-ІІІ </a:t>
            </a:r>
            <a:r>
              <a:rPr lang="ru-RU" sz="1800" dirty="0" smtClean="0">
                <a:solidFill>
                  <a:schemeClr val="tx2"/>
                </a:solidFill>
              </a:rPr>
              <a:t>с</a:t>
            </a:r>
            <a:r>
              <a:rPr lang="ru-RU" sz="1800" dirty="0" smtClean="0"/>
              <a:t>т.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098" name="Picture 2" descr="D:\учнівські проекти\міні проекти 2019\Новая папка (2)\20190328_120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4889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033"/>
            <a:ext cx="88924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Закладання</a:t>
            </a:r>
            <a:r>
              <a:rPr lang="ru-RU" sz="3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досліду</a:t>
            </a:r>
            <a:r>
              <a:rPr lang="ru-RU" sz="3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3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пророщення</a:t>
            </a:r>
            <a:r>
              <a:rPr lang="ru-RU" sz="3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</a:t>
            </a:r>
            <a:r>
              <a:rPr lang="ru-RU" sz="3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</a:t>
            </a:r>
            <a:r>
              <a:rPr lang="ru-RU" sz="3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салату </a:t>
            </a:r>
            <a:endParaRPr lang="ru-RU" sz="3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D:\фото з телефона\IMG_20190404_133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18154" r="19538" b="7077"/>
          <a:stretch/>
        </p:blipFill>
        <p:spPr bwMode="auto">
          <a:xfrm>
            <a:off x="395536" y="1224599"/>
            <a:ext cx="3781758" cy="24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фото з телефона\IMG_20190404_1339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t="15692" r="16539" b="8000"/>
          <a:stretch/>
        </p:blipFill>
        <p:spPr bwMode="auto">
          <a:xfrm>
            <a:off x="395536" y="3888435"/>
            <a:ext cx="3788604" cy="26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фото з телефона\IMG_20190404_134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738108" cy="24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3976"/>
            <a:ext cx="373810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учнівські проекти\міні проекти 2019\хоружий\IMG_20190408_110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64" y="908720"/>
            <a:ext cx="3844823" cy="28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учнівські проекти\міні проекти 2019\хоружий\IMG_20190408_131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15" y="908720"/>
            <a:ext cx="3796867" cy="28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чнівські проекти\міні проекти 2019\хоружий\IMG_20190408_131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4652" y="3377150"/>
            <a:ext cx="2883616" cy="3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чнівські проекти\міні проекти 2019\хоружий\IMG_20190408_1328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64" y="3857752"/>
            <a:ext cx="3844823" cy="28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445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</a:t>
            </a:r>
            <a:r>
              <a:rPr lang="ru-RU" sz="3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розчину</a:t>
            </a:r>
            <a:r>
              <a:rPr lang="ru-RU" sz="3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прального</a:t>
            </a:r>
            <a:r>
              <a:rPr lang="ru-RU" sz="3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порошку </a:t>
            </a:r>
          </a:p>
          <a:p>
            <a:pPr lvl="0" algn="ctr"/>
            <a:r>
              <a:rPr lang="ru-RU" sz="3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3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життєдіяльність</a:t>
            </a:r>
            <a:r>
              <a:rPr lang="ru-RU" sz="3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</a:t>
            </a:r>
            <a:r>
              <a:rPr lang="ru-RU" sz="3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</a:t>
            </a:r>
            <a:r>
              <a:rPr lang="ru-RU" sz="3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салату </a:t>
            </a:r>
          </a:p>
        </p:txBody>
      </p:sp>
    </p:spTree>
    <p:extLst>
      <p:ext uri="{BB962C8B-B14F-4D97-AF65-F5344CB8AC3E}">
        <p14:creationId xmlns:p14="http://schemas.microsoft.com/office/powerpoint/2010/main" val="9350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3016"/>
            <a:ext cx="4064747" cy="30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3015"/>
            <a:ext cx="4263071" cy="30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32" y="3766195"/>
            <a:ext cx="4355976" cy="30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-37314"/>
            <a:ext cx="70285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розчину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прального</a:t>
            </a:r>
            <a:endParaRPr lang="ru-RU" sz="36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порошку на стан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водойми</a:t>
            </a:r>
            <a:endParaRPr lang="ru-RU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07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46186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Висновки</a:t>
            </a:r>
            <a:r>
              <a:rPr lang="ru-RU" sz="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endParaRPr lang="ru-RU" sz="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164" y="1060391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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односельців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Gala», «Tide»,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«Ушастый нянь».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Tide»,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«Ушастый нянь».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порошку марки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Tide»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згубного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салату,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марки «Ушастый нянь».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порошку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порошки,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5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2404" y="260648"/>
            <a:ext cx="8171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Практичне</a:t>
            </a:r>
            <a:r>
              <a:rPr lang="ru-RU" sz="44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</a:t>
            </a:r>
            <a:r>
              <a:rPr lang="ru-RU" sz="44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r>
              <a:rPr lang="ru-RU" sz="44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6986" y="103008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фотоілюстрації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8412"/>
            <a:ext cx="4244626" cy="355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4"/>
          <a:stretch/>
        </p:blipFill>
        <p:spPr bwMode="auto">
          <a:xfrm>
            <a:off x="4856026" y="2522388"/>
            <a:ext cx="4047864" cy="357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0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367" y="620688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29803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ru-RU" alt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alt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alt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 </a:t>
            </a:r>
            <a:r>
              <a:rPr lang="ru-RU" dirty="0" err="1"/>
              <a:t>перете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? </a:t>
            </a:r>
            <a:r>
              <a:rPr lang="ru-RU" dirty="0" err="1"/>
              <a:t>Тоді</a:t>
            </a:r>
            <a:r>
              <a:rPr lang="ru-RU" dirty="0"/>
              <a:t> я маю </a:t>
            </a:r>
            <a:r>
              <a:rPr lang="ru-RU" dirty="0" err="1"/>
              <a:t>йти</a:t>
            </a:r>
            <a:r>
              <a:rPr lang="ru-RU" dirty="0"/>
              <a:t> до вас.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розказати</a:t>
            </a:r>
            <a:r>
              <a:rPr lang="ru-RU" dirty="0"/>
              <a:t>, як </a:t>
            </a:r>
            <a:r>
              <a:rPr lang="ru-RU" dirty="0" err="1"/>
              <a:t>зміниться</a:t>
            </a:r>
            <a:r>
              <a:rPr lang="ru-RU" dirty="0"/>
              <a:t>, </a:t>
            </a:r>
            <a:r>
              <a:rPr lang="ru-RU" dirty="0" err="1"/>
              <a:t>найближчим</a:t>
            </a:r>
            <a:r>
              <a:rPr lang="ru-RU" dirty="0"/>
              <a:t> часом,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неконтрольованого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</a:t>
            </a:r>
            <a:r>
              <a:rPr lang="ru-RU" dirty="0" err="1"/>
              <a:t>порошків</a:t>
            </a:r>
            <a:r>
              <a:rPr lang="ru-RU" dirty="0"/>
              <a:t>. Так-так, </a:t>
            </a:r>
            <a:r>
              <a:rPr lang="ru-RU" dirty="0" err="1"/>
              <a:t>ви</a:t>
            </a:r>
            <a:r>
              <a:rPr lang="ru-RU" dirty="0"/>
              <a:t> все </a:t>
            </a:r>
            <a:r>
              <a:rPr lang="ru-RU" dirty="0" err="1"/>
              <a:t>вірно</a:t>
            </a:r>
            <a:r>
              <a:rPr lang="ru-RU" dirty="0"/>
              <a:t> </a:t>
            </a:r>
            <a:r>
              <a:rPr lang="ru-RU" dirty="0" err="1"/>
              <a:t>зрозуміли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</a:t>
            </a:r>
            <a:r>
              <a:rPr lang="ru-RU" dirty="0" err="1"/>
              <a:t>порошків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вони практично </a:t>
            </a:r>
            <a:r>
              <a:rPr lang="ru-RU" dirty="0" err="1"/>
              <a:t>всіма</a:t>
            </a:r>
            <a:r>
              <a:rPr lang="ru-RU" dirty="0"/>
              <a:t>, </a:t>
            </a:r>
            <a:r>
              <a:rPr lang="ru-RU" dirty="0" err="1"/>
              <a:t>скрізь</a:t>
            </a:r>
            <a:r>
              <a:rPr lang="ru-RU" dirty="0"/>
              <a:t> і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Особливо </a:t>
            </a:r>
            <a:r>
              <a:rPr lang="ru-RU" dirty="0" err="1"/>
              <a:t>небезпечним</a:t>
            </a:r>
            <a:r>
              <a:rPr lang="ru-RU" dirty="0"/>
              <a:t> 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гідроценозу</a:t>
            </a:r>
            <a:r>
              <a:rPr lang="ru-RU" dirty="0"/>
              <a:t>, коли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миття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на берегах </a:t>
            </a:r>
            <a:r>
              <a:rPr lang="ru-RU" dirty="0" err="1"/>
              <a:t>річок</a:t>
            </a:r>
            <a:r>
              <a:rPr lang="ru-RU" dirty="0"/>
              <a:t> та </a:t>
            </a:r>
            <a:r>
              <a:rPr lang="ru-RU" dirty="0" err="1"/>
              <a:t>ставків</a:t>
            </a:r>
            <a:r>
              <a:rPr lang="ru-RU" dirty="0"/>
              <a:t> </a:t>
            </a:r>
            <a:r>
              <a:rPr lang="ru-RU" dirty="0" err="1"/>
              <a:t>брудні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у </a:t>
            </a:r>
            <a:r>
              <a:rPr lang="ru-RU" dirty="0" err="1"/>
              <a:t>водойми</a:t>
            </a:r>
            <a:r>
              <a:rPr lang="ru-RU" dirty="0"/>
              <a:t>.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 тема </a:t>
            </a:r>
            <a:r>
              <a:rPr lang="ru-RU" dirty="0" err="1"/>
              <a:t>роботи</a:t>
            </a:r>
            <a:r>
              <a:rPr lang="ru-RU" dirty="0"/>
              <a:t> є актуальною і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</a:t>
            </a:r>
            <a:r>
              <a:rPr lang="ru-RU" dirty="0" err="1"/>
              <a:t>порошків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марок на </a:t>
            </a:r>
            <a:r>
              <a:rPr lang="ru-RU" dirty="0" err="1"/>
              <a:t>життєдіяльність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гідроценозу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0985" y="429309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Мета </a:t>
            </a:r>
            <a:r>
              <a:rPr lang="ru-RU" altLang="ru-RU" sz="36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роботи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800"/>
            <a:ext cx="7992888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з'ясувати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шляхом опитування населення у точках продажу пральних порошків найбільш популярні його марки;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uk-UA" sz="2400" dirty="0">
                <a:latin typeface="Times New Roman"/>
                <a:ea typeface="Calibri"/>
                <a:cs typeface="Times New Roman"/>
              </a:rPr>
              <a:t>з'ясувати вплив пральних порошків різних марок на життєдіяльність найпростіших організмів;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uk-UA" sz="2400" dirty="0">
                <a:latin typeface="Times New Roman"/>
                <a:ea typeface="Calibri"/>
                <a:cs typeface="Times New Roman"/>
              </a:rPr>
              <a:t>спостерігати та порівняти вплив розчину пральних порошків на тест об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’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єкт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– крес салату;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"/>
            </a:pPr>
            <a:r>
              <a:rPr lang="uk-UA" sz="2400" dirty="0">
                <a:latin typeface="Times New Roman"/>
                <a:ea typeface="Calibri"/>
                <a:cs typeface="Times New Roman"/>
              </a:rPr>
              <a:t>виробити рекомендації щодо доцільності використання досліджуваних пральних засобів.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48680"/>
            <a:ext cx="44261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36" y="1340768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u="sng" dirty="0" smtClean="0">
                <a:latin typeface="Times New Roman"/>
                <a:ea typeface="Calibri"/>
                <a:cs typeface="Times New Roman"/>
              </a:rPr>
              <a:t>Об’єктом дослідження:</a:t>
            </a:r>
            <a:r>
              <a:rPr lang="uk-UA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пральні порошки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u="sng" dirty="0">
                <a:latin typeface="Times New Roman"/>
                <a:ea typeface="Calibri"/>
                <a:cs typeface="Times New Roman"/>
              </a:rPr>
              <a:t>Предметом </a:t>
            </a:r>
            <a:r>
              <a:rPr lang="uk-UA" sz="3200" b="1" u="sng" dirty="0" smtClean="0">
                <a:latin typeface="Times New Roman"/>
                <a:ea typeface="Calibri"/>
                <a:cs typeface="Times New Roman"/>
              </a:rPr>
              <a:t>дослідження:</a:t>
            </a:r>
            <a:r>
              <a:rPr lang="uk-UA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вплив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розчину прального порошку на життєдіяльність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організмів</a:t>
            </a:r>
            <a:endParaRPr lang="uk-UA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u="sng" dirty="0">
                <a:latin typeface="Times New Roman"/>
                <a:ea typeface="Calibri"/>
                <a:cs typeface="Times New Roman"/>
              </a:rPr>
              <a:t>М</a:t>
            </a:r>
            <a:r>
              <a:rPr lang="uk-UA" sz="3200" b="1" u="sng" dirty="0" smtClean="0">
                <a:latin typeface="Times New Roman"/>
                <a:ea typeface="Calibri"/>
                <a:cs typeface="Times New Roman"/>
              </a:rPr>
              <a:t>етоди </a:t>
            </a:r>
            <a:r>
              <a:rPr lang="uk-UA" sz="3200" b="1" u="sng" dirty="0">
                <a:latin typeface="Times New Roman"/>
                <a:ea typeface="Calibri"/>
                <a:cs typeface="Times New Roman"/>
              </a:rPr>
              <a:t>дослідження:</a:t>
            </a:r>
            <a:r>
              <a:rPr lang="uk-UA" sz="3200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соціологічне опитування, порівняння,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біоіндикація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, експеримент.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58337"/>
            <a:ext cx="41795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endParaRPr lang="ru-RU" sz="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учнівські проекти\міні проекти 2019\Новая папка (2)\20190328_115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3133" y="0"/>
            <a:ext cx="657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гідроценозу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" y="1411972"/>
            <a:ext cx="4114994" cy="244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учнівські проекти\міні проекти 2019\Новая папка (2)\20190328_120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3" y="4232470"/>
            <a:ext cx="4064968" cy="24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чнівські проекти\міні проекти 2019\Новая папка (2)\20190328_120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77" y="202807"/>
            <a:ext cx="4064968" cy="244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чнівські проекти\міні проекти 2019\Новая папка (2)\20190328_121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7884" y="3786118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учнівські проекти\міні проекти 2019\Новая папка (2)\20190331_1505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6568" y="3887821"/>
            <a:ext cx="3603890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727" y="202807"/>
            <a:ext cx="4129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Забір</a:t>
            </a:r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води 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0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з телефона\IMG_20190404_1333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 bwMode="auto">
          <a:xfrm>
            <a:off x="395537" y="926748"/>
            <a:ext cx="4608512" cy="31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380" y="3418"/>
            <a:ext cx="8917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Соціологічне</a:t>
            </a:r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опитування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міні проекти 2019\20190404_162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95" y="3429000"/>
            <a:ext cx="5107496" cy="33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741" y="260648"/>
            <a:ext cx="9245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затребуванні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марки </a:t>
            </a:r>
          </a:p>
          <a:p>
            <a:pPr algn="ctr"/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прального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порошку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односельців</a:t>
            </a:r>
            <a:endParaRPr lang="ru-RU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ÐÐ°ÑÑÐ¸Ð½ÐºÐ¸ Ð¿Ð¾ Ð·Ð°Ð¿ÑÐ¾ÑÑ Ð¿ÑÐ°Ð»ÑÐ½Ð¸Ð¹ Ð¿Ð¾ÑÐ¾ÑÐ¾Ð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53858"/>
            <a:ext cx="3502588" cy="56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¿ÑÐ°Ð»ÑÐ½Ð¸Ð¹ Ð¿Ð¾ÑÐ¾ÑÐ¾Ðº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18002"/>
            <a:ext cx="3672408" cy="58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¿ÑÐ°Ð»ÑÐ½Ð¸Ð¹ Ð¿Ð¾ÑÐ¾ÑÐ¾Ðº ÑÑÐ°ÑÑÑÐ¹ Ð½ÑÐ½Ñ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83" y="2084716"/>
            <a:ext cx="2803502" cy="394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931" y="98011"/>
            <a:ext cx="84488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розчину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прального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порошку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життєдіяльність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мікроорганізмів</a:t>
            </a:r>
            <a:endParaRPr lang="ru-RU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учнівські проекти\міні проекти 2019\хоружий\IMG_20190408_11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8340"/>
            <a:ext cx="2889896" cy="26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учнівські проекти\міні проекти 2019\хоружий\IMG_20190408_1105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2924" b="22154"/>
          <a:stretch/>
        </p:blipFill>
        <p:spPr bwMode="auto">
          <a:xfrm>
            <a:off x="3102534" y="1285228"/>
            <a:ext cx="2872974" cy="26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учнівські проекти\міні проекти 2019\хоружий\IMG_20190408_1327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8615" r="7528"/>
          <a:stretch/>
        </p:blipFill>
        <p:spPr bwMode="auto">
          <a:xfrm>
            <a:off x="6146050" y="1285228"/>
            <a:ext cx="2921956" cy="26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учнівські проекти\міні проекти 2019\хоружий\IMG_20190408_1329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" y="4058871"/>
            <a:ext cx="2884322" cy="25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учнівські проекти\міні проекти 2019\хоружий\IMG_20190408_1448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98" y="4022739"/>
            <a:ext cx="2906846" cy="25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учнівські проекти\міні проекти 2019\хоружий\IMG_20190408_1449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50" y="4089443"/>
            <a:ext cx="2921956" cy="24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默认设计模板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000F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E4AAAA"/>
        </a:accent5>
        <a:accent6>
          <a:srgbClr val="AA000B"/>
        </a:accent6>
        <a:hlink>
          <a:srgbClr val="3A0004"/>
        </a:hlink>
        <a:folHlink>
          <a:srgbClr val="D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C4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3A3B1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CC00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E2AA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305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1_默认设计模板</vt:lpstr>
      <vt:lpstr>Вплив токсичності прального порошку на організми гідроценозу</vt:lpstr>
      <vt:lpstr>Актуальність роботи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16</cp:revision>
  <dcterms:created xsi:type="dcterms:W3CDTF">2019-04-07T10:59:22Z</dcterms:created>
  <dcterms:modified xsi:type="dcterms:W3CDTF">2020-04-24T19:00:50Z</dcterms:modified>
</cp:coreProperties>
</file>