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75" r:id="rId8"/>
    <p:sldId id="262" r:id="rId9"/>
    <p:sldId id="263" r:id="rId10"/>
    <p:sldId id="287" r:id="rId11"/>
    <p:sldId id="268" r:id="rId12"/>
    <p:sldId id="265" r:id="rId13"/>
    <p:sldId id="276" r:id="rId14"/>
    <p:sldId id="288" r:id="rId15"/>
    <p:sldId id="273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E2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25.04.2020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25.04.2020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25.04.2020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25.04.2020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25.04.2020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25.04.2020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25.04.2020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25.04.2020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25.04.2020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25.04.2020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pPr/>
              <a:t>25.04.2020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90A66AE-81F5-474A-B74B-EE41E9320F19}" type="datetimeFigureOut">
              <a:rPr lang="uk-UA" smtClean="0"/>
              <a:pPr/>
              <a:t>25.04.2020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64F593F-0D5B-4CF0-BEE2-6583C73E7271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568952" cy="122413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ТРАДИЦІЯХ РІДНОГО МІСТА – КОРІННЯ МОЄЇ ДУШІ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4283968" y="2176836"/>
            <a:ext cx="4608512" cy="4348508"/>
          </a:xfrm>
        </p:spPr>
        <p:txBody>
          <a:bodyPr>
            <a:normAutofit/>
          </a:bodyPr>
          <a:lstStyle/>
          <a:p>
            <a:pPr algn="l"/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Роботу виконала:</a:t>
            </a:r>
          </a:p>
          <a:p>
            <a:pPr algn="l"/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Омельченко Дарина Олексіївна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учениця 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9-А 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класу Чугуївського навчально-виховного комплексу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ступенів № 6 ім. тричі Героя Радянського Союзу І.М.</a:t>
            </a:r>
            <a:r>
              <a:rPr lang="uk-UA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Кожедуба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Чугуївської міської 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ради;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uk-UA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Науковий керівник:</a:t>
            </a:r>
          </a:p>
          <a:p>
            <a:pPr algn="l"/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Грідіна 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Наталія Олександрівна, учитель історії та правознавства Чугуївського навчально-виховного комплексу 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6, 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спеціаліст вищої категорії, 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учитель-методист.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086" r="16921"/>
          <a:stretch/>
        </p:blipFill>
        <p:spPr>
          <a:xfrm>
            <a:off x="264892" y="2177402"/>
            <a:ext cx="40190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318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7251"/>
            <a:ext cx="3890852" cy="259178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3294" y="3405992"/>
            <a:ext cx="3926081" cy="26116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3294" y="827800"/>
            <a:ext cx="3940706" cy="2955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080274"/>
            <a:ext cx="5203295" cy="292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029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Міський пленер 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імені Петра Мальцева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763" y="1608568"/>
            <a:ext cx="4572000" cy="382206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82763" y="3221429"/>
            <a:ext cx="4561237" cy="36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546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316961"/>
            <a:ext cx="3600400" cy="5208383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Різдвяний бал старшокласників проводиться </a:t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2013 року</a:t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Міський випускний бал проводиться </a:t>
            </a:r>
            <a:b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2001 року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25161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 4. Традиції, що спрямовані на виховання молоді.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864" t="966" r="15153" b="-966"/>
          <a:stretch/>
        </p:blipFill>
        <p:spPr>
          <a:xfrm>
            <a:off x="3655218" y="1556293"/>
            <a:ext cx="5292080" cy="49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809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36104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Міський випускний бал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777" y="1147795"/>
            <a:ext cx="7451749" cy="56353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211" y="1124121"/>
            <a:ext cx="5818009" cy="56533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292" y="1163536"/>
            <a:ext cx="7475849" cy="5653611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1476688" y="1123335"/>
            <a:ext cx="6965053" cy="56541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30" y="1556793"/>
            <a:ext cx="8590996" cy="46176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846" y="1512985"/>
            <a:ext cx="8655418" cy="465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12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412360" cy="1008112"/>
          </a:xfrm>
        </p:spPr>
        <p:txBody>
          <a:bodyPr/>
          <a:lstStyle/>
          <a:p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Висновки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8640960" cy="5328592"/>
          </a:xfrm>
        </p:spPr>
        <p:txBody>
          <a:bodyPr>
            <a:noAutofit/>
          </a:bodyPr>
          <a:lstStyle/>
          <a:p>
            <a:pPr algn="just"/>
            <a:r>
              <a:rPr lang="uk-UA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Загальноміські традиції</a:t>
            </a:r>
            <a:r>
              <a:rPr lang="uk-UA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склалися в Чугуєві за останні 20 років, </a:t>
            </a:r>
            <a:r>
              <a:rPr lang="uk-UA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дозволяють:</a:t>
            </a:r>
          </a:p>
          <a:p>
            <a:pPr algn="just"/>
            <a:r>
              <a:rPr lang="uk-UA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посилити </a:t>
            </a:r>
            <a:r>
              <a:rPr lang="uk-UA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зв'язок </a:t>
            </a:r>
            <a:r>
              <a:rPr lang="uk-UA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поколінь; </a:t>
            </a:r>
            <a:endParaRPr lang="uk-UA" sz="2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сприяють </a:t>
            </a:r>
            <a:r>
              <a:rPr lang="uk-UA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вирішенню завдань виховання молоді, а також зміцненню зв'язку школи з </a:t>
            </a:r>
            <a:r>
              <a:rPr lang="uk-UA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громадськістю; </a:t>
            </a:r>
          </a:p>
          <a:p>
            <a:pPr algn="just"/>
            <a:r>
              <a:rPr lang="uk-UA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допомагають </a:t>
            </a:r>
            <a:r>
              <a:rPr lang="uk-UA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зберегти самобутність і неповторність </a:t>
            </a:r>
            <a:r>
              <a:rPr lang="uk-UA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Чугуєва;</a:t>
            </a:r>
            <a:r>
              <a:rPr lang="uk-UA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мешканці </a:t>
            </a:r>
            <a:r>
              <a:rPr lang="uk-UA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Чугуєва гаряче люблять своє рідне місто й  хочуть прикрашати його своєю працею і </a:t>
            </a:r>
            <a:r>
              <a:rPr lang="uk-UA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талантом;</a:t>
            </a:r>
            <a:endParaRPr lang="ru-RU" sz="2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об'єднують </a:t>
            </a:r>
            <a:r>
              <a:rPr lang="uk-UA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жителів міста і міську </a:t>
            </a:r>
            <a:r>
              <a:rPr lang="uk-UA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владу в </a:t>
            </a:r>
            <a:r>
              <a:rPr lang="uk-UA" sz="2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єдиному бажанні: зробити своє місто кращим, а життя в ньому </a:t>
            </a:r>
            <a:r>
              <a:rPr lang="uk-UA" sz="2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цікавішим.</a:t>
            </a:r>
          </a:p>
          <a:p>
            <a:pPr algn="just"/>
            <a:endParaRPr lang="ru-RU" sz="2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203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404664"/>
            <a:ext cx="8964488" cy="6264696"/>
          </a:xfrm>
        </p:spPr>
        <p:txBody>
          <a:bodyPr>
            <a:normAutofit/>
          </a:bodyPr>
          <a:lstStyle/>
          <a:p>
            <a:pPr algn="just"/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Щоб збулося те, про що мріяв І. Ю. Рєпін: </a:t>
            </a:r>
            <a:endParaRPr lang="uk-UA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верю! Чугуев сделается большим центром искусства и прославится своими созданиями на весь мир! Двинем же благороднейшие побуждения наших душ к этому центру и создадим очаг лучшему, что лежит в человеческой душе!»</a:t>
            </a:r>
          </a:p>
          <a:p>
            <a:pPr marL="0" indent="0" algn="just">
              <a:buNone/>
            </a:pP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</a:t>
            </a:r>
          </a:p>
          <a:p>
            <a:pPr marL="0" indent="0" algn="just">
              <a:buNone/>
            </a:pP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uk-UA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</a:p>
          <a:p>
            <a:pPr marL="0" indent="0" algn="just">
              <a:buNone/>
            </a:pPr>
            <a:r>
              <a:rPr lang="uk-UA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2304256"/>
          </a:xfrm>
        </p:spPr>
        <p:txBody>
          <a:bodyPr>
            <a:normAutofit/>
          </a:bodyPr>
          <a:lstStyle/>
          <a:p>
            <a:pPr algn="just"/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6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2619415"/>
            <a:ext cx="4968552" cy="397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4131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467544" y="3417995"/>
            <a:ext cx="8208911" cy="313158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uk-UA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останні роки особливої значущості набули заходи, які стали візитівкою Чугуєва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 </a:t>
            </a:r>
            <a:r>
              <a:rPr lang="uk-UA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рідного краю є найкращим засобом виховання громадянина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 </a:t>
            </a:r>
            <a:r>
              <a:rPr lang="uk-UA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 до рідної землі починається з </a:t>
            </a: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пізнання й збереження традицій рідного міста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endParaRPr lang="uk-UA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4474840" cy="2721414"/>
          </a:xfrm>
        </p:spPr>
        <p:txBody>
          <a:bodyPr>
            <a:normAutofit/>
          </a:bodyPr>
          <a:lstStyle/>
          <a:p>
            <a:pPr algn="l"/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Актуальність </a:t>
            </a:r>
            <a:b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даної теми: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428" t="20377" r="8415"/>
          <a:stretch/>
        </p:blipFill>
        <p:spPr>
          <a:xfrm>
            <a:off x="4942384" y="116632"/>
            <a:ext cx="4094112" cy="33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5854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075240" cy="6259024"/>
          </a:xfrm>
        </p:spPr>
        <p:txBody>
          <a:bodyPr>
            <a:noAutofit/>
          </a:bodyPr>
          <a:lstStyle/>
          <a:p>
            <a:pPr algn="just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Об'єкт </a:t>
            </a:r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дослідження </a:t>
            </a:r>
            <a:r>
              <a:rPr lang="uk-UA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міські свята, які стали традиційними в Чугуєві за останні 20 років</a:t>
            </a: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 </a:t>
            </a:r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дослідження 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 традиції та новації в проведенні міських свят, які стали традиційними в Чугуєві за останні 20 років</a:t>
            </a: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 </a:t>
            </a:r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роботи </a:t>
            </a:r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дослідити, які традиції склалися в Чугуєві за останні 20 років.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21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251520" y="1340768"/>
            <a:ext cx="8424935" cy="51845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uk-UA" sz="3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описати міські свята, які стали традиційними в Чугуєві за останні 20 років;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проаналізувати роль чугуївських міських традицій в житті громади;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дослідити вплив чугуївських міських традицій на громадське життя, виховання молоді, взаємини громадськості та влади.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252728"/>
          </a:xfrm>
        </p:spPr>
        <p:txBody>
          <a:bodyPr/>
          <a:lstStyle/>
          <a:p>
            <a:pPr algn="l"/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Завдання для реалізації теми: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182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uk-UA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Розділ 1. </a:t>
            </a:r>
            <a:r>
              <a:rPr lang="uk-UA" sz="3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 ТРАДИЦІЙ РІДНОГО КРАЮ </a:t>
            </a:r>
            <a:r>
              <a:rPr lang="uk-UA" sz="3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3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СВІТОГЛЯДУ МОЛОДІ</a:t>
            </a:r>
            <a:endParaRPr lang="ru-RU" sz="31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700808"/>
            <a:ext cx="3888432" cy="493996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Зберігати пам'ять - це наш моральний борг перед самими собою і перед нащадками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Кожна </a:t>
            </a:r>
            <a:r>
              <a:rPr lang="uk-UA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традицій, описаних в роботі, </a:t>
            </a:r>
            <a:r>
              <a:rPr lang="uk-UA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зберігає свій особливий секрет, який буде цікаво дізнатися не тільки </a:t>
            </a:r>
            <a:r>
              <a:rPr lang="uk-UA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сучасникам, але </a:t>
            </a:r>
            <a:r>
              <a:rPr lang="uk-UA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нащадкам.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132856"/>
            <a:ext cx="4976187" cy="331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494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34586"/>
            <a:ext cx="8496944" cy="1394214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Розділ 2.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 </a:t>
            </a:r>
            <a:r>
              <a:rPr lang="uk-UA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ЧУГУЄВА, </a:t>
            </a: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uk-UA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 З НАРОДНИМИ ЗВИЧАЯМИ 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20" y="1628800"/>
            <a:ext cx="7839759" cy="5229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21" y="1628801"/>
            <a:ext cx="7839758" cy="5229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19" y="1628799"/>
            <a:ext cx="7884749" cy="5259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92" y="1628797"/>
            <a:ext cx="7929860" cy="52592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437" y="1579763"/>
            <a:ext cx="3510904" cy="5319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491" y="1598794"/>
            <a:ext cx="3944404" cy="525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5595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916832"/>
            <a:ext cx="8352928" cy="4941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Міський конкурс «Людина року» проводиться в Чугуєві з 1999 року.</a:t>
            </a:r>
          </a:p>
          <a:p>
            <a:pPr marL="0" indent="0">
              <a:buNone/>
            </a:pP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Номінації конкурсу: </a:t>
            </a:r>
          </a:p>
          <a:p>
            <a:pPr marL="0" indent="0">
              <a:buNone/>
            </a:pP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 місцевого самоврядування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 соціальної сфери»  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«</a:t>
            </a: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Творча родина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«Працівник медичного закладу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«Працівник комунального підприємства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«Працівник освіти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Учень загальноосвітньої школи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«Юний талант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«Працівник виробництва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«Військовослужбовець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«Громадський лідер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організацію </a:t>
            </a:r>
            <a:r>
              <a:rPr lang="uk-UA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мовних</a:t>
            </a: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таборів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«Родинне тепло» 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8784976" cy="1368152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Розділ 3. Традиції Чугуєва, що пов'язані з відзначенням творчих та професійних досягнень </a:t>
            </a:r>
            <a:r>
              <a:rPr lang="uk-UA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чугуївців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683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08112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Міський конкурс «Людина року» 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10765"/>
          <a:stretch/>
        </p:blipFill>
        <p:spPr>
          <a:xfrm>
            <a:off x="683568" y="1556792"/>
            <a:ext cx="7869510" cy="51375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8366"/>
          <a:stretch/>
        </p:blipFill>
        <p:spPr>
          <a:xfrm>
            <a:off x="801899" y="1569307"/>
            <a:ext cx="7632848" cy="5112568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b="1805"/>
          <a:stretch/>
        </p:blipFill>
        <p:spPr>
          <a:xfrm>
            <a:off x="1513062" y="1556792"/>
            <a:ext cx="6155282" cy="5137598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r="301"/>
          <a:stretch/>
        </p:blipFill>
        <p:spPr>
          <a:xfrm>
            <a:off x="1513063" y="1556792"/>
            <a:ext cx="6306080" cy="513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265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0186" y="1844823"/>
            <a:ext cx="2842294" cy="4680521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002060"/>
                </a:solidFill>
              </a:rPr>
              <a:t/>
            </a:r>
            <a:br>
              <a:rPr lang="uk-UA" dirty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/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>
                <a:solidFill>
                  <a:srgbClr val="002060"/>
                </a:solidFill>
              </a:rPr>
              <a:t/>
            </a:r>
            <a:br>
              <a:rPr lang="uk-UA" dirty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8640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 </a:t>
            </a:r>
            <a:r>
              <a:rPr lang="uk-UA" sz="3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рєпінський</a:t>
            </a:r>
            <a:r>
              <a:rPr lang="uk-UA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пленер проводиться в Чугуєві з 2000 року</a:t>
            </a:r>
            <a:endParaRPr 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72032"/>
            <a:ext cx="4995267" cy="33231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3621" y="1359456"/>
            <a:ext cx="1797427" cy="24324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6804" y="3306535"/>
            <a:ext cx="5327197" cy="355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386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Форма хвиль">
  <a:themeElements>
    <a:clrScheme name="Форма хвиль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Форма хвиль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Форма хвиль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589</TotalTime>
  <Words>489</Words>
  <Application>Microsoft Office PowerPoint</Application>
  <PresentationFormat>Экран (4:3)</PresentationFormat>
  <Paragraphs>55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Форма хвиль</vt:lpstr>
      <vt:lpstr>«В ТРАДИЦІЯХ РІДНОГО МІСТА – КОРІННЯ МОЄЇ ДУШІ»</vt:lpstr>
      <vt:lpstr>Актуальність  даної теми:</vt:lpstr>
      <vt:lpstr>Об'єкт дослідження - міські свята, які стали традиційними в Чугуєві за останні 20 років.  Предмет дослідження - історичні традиції та новації в проведенні міських свят, які стали традиційними в Чугуєві за останні 20 років.  Мета роботи – дослідити, які традиції склалися в Чугуєві за останні 20 років. </vt:lpstr>
      <vt:lpstr>Завдання для реалізації теми:</vt:lpstr>
      <vt:lpstr>Розділ 1. ВПЛИВ ТРАДИЦІЙ РІДНОГО КРАЮ  НА ФОРМУВАННЯ СВІТОГЛЯДУ МОЛОДІ</vt:lpstr>
      <vt:lpstr>Розділ 2. ТРАДИЦІЇ ЧУГУЄВА,  ЩО ПОВ’ЯЗАНІ З НАРОДНИМИ ЗВИЧАЯМИ </vt:lpstr>
      <vt:lpstr>Розділ 3. Традиції Чугуєва, що пов'язані з відзначенням творчих та професійних досягнень чугуївців</vt:lpstr>
      <vt:lpstr>Міський конкурс «Людина року» </vt:lpstr>
      <vt:lpstr>   </vt:lpstr>
      <vt:lpstr>Слайд 10</vt:lpstr>
      <vt:lpstr>Міський пленер  імені Петра Мальцева</vt:lpstr>
      <vt:lpstr>Різдвяний бал старшокласників проводиться  з 2013 року  Міський випускний бал проводиться  з 2001 року</vt:lpstr>
      <vt:lpstr>Міський випускний бал</vt:lpstr>
      <vt:lpstr>Висновки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«Флагман авіаремонтної галузі»</dc:title>
  <dc:creator>Sara Yasmeen (Wipro Technologies)</dc:creator>
  <cp:lastModifiedBy>ИРА</cp:lastModifiedBy>
  <cp:revision>77</cp:revision>
  <dcterms:created xsi:type="dcterms:W3CDTF">2010-02-23T11:30:32Z</dcterms:created>
  <dcterms:modified xsi:type="dcterms:W3CDTF">2020-04-25T11:56:23Z</dcterms:modified>
</cp:coreProperties>
</file>