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9" r:id="rId4"/>
    <p:sldId id="293" r:id="rId5"/>
    <p:sldId id="281" r:id="rId6"/>
    <p:sldId id="286" r:id="rId7"/>
    <p:sldId id="283" r:id="rId8"/>
    <p:sldId id="284" r:id="rId9"/>
    <p:sldId id="285" r:id="rId10"/>
    <p:sldId id="282" r:id="rId11"/>
    <p:sldId id="292" r:id="rId12"/>
    <p:sldId id="287" r:id="rId13"/>
    <p:sldId id="288" r:id="rId14"/>
    <p:sldId id="294" r:id="rId15"/>
    <p:sldId id="289"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8371"/>
    <a:srgbClr val="F650C7"/>
    <a:srgbClr val="FF00FF"/>
    <a:srgbClr val="66FFFF"/>
    <a:srgbClr val="FFCCCC"/>
    <a:srgbClr val="FF9900"/>
    <a:srgbClr val="33CC33"/>
    <a:srgbClr val="FFFFFF"/>
    <a:srgbClr val="4D4D4D"/>
    <a:srgbClr val="B92D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28" autoAdjust="0"/>
    <p:restoredTop sz="95596" autoAdjust="0"/>
  </p:normalViewPr>
  <p:slideViewPr>
    <p:cSldViewPr>
      <p:cViewPr varScale="1">
        <p:scale>
          <a:sx n="53" d="100"/>
          <a:sy n="53" d="100"/>
        </p:scale>
        <p:origin x="1134"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ulija\Desktop\&#1051;&#1080;&#1089;&#1090;%20Microsoft%20Excel.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Julija\Desktop\&#1051;&#1080;&#1089;&#1090;%20Microsoft%20Excel.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Julija\Desktop\&#1051;&#1080;&#1089;&#1090;%20Microsoft%20Excel.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Julija\Desktop\&#1051;&#1080;&#1089;&#1090;%20Microsoft%20Excel.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ulija\Desktop\&#1051;&#1080;&#1089;&#1090;%20Microsoft%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Лист4!$D$4</c:f>
              <c:strCache>
                <c:ptCount val="1"/>
                <c:pt idx="0">
                  <c:v>Стан крони, клас</c:v>
                </c:pt>
              </c:strCache>
            </c:strRef>
          </c:tx>
          <c:spPr>
            <a:solidFill>
              <a:srgbClr val="7030A0"/>
            </a:solidFill>
            <a:ln>
              <a:noFill/>
            </a:ln>
            <a:effectLst/>
            <a:sp3d/>
          </c:spPr>
          <c:invertIfNegative val="0"/>
          <c:cat>
            <c:strRef>
              <c:f>Лист4!$C$5:$C$11</c:f>
              <c:strCache>
                <c:ptCount val="7"/>
                <c:pt idx="0">
                  <c:v>№1</c:v>
                </c:pt>
                <c:pt idx="1">
                  <c:v>№2</c:v>
                </c:pt>
                <c:pt idx="2">
                  <c:v>№3</c:v>
                </c:pt>
                <c:pt idx="3">
                  <c:v>№4</c:v>
                </c:pt>
                <c:pt idx="4">
                  <c:v>№5</c:v>
                </c:pt>
                <c:pt idx="5">
                  <c:v>№6</c:v>
                </c:pt>
                <c:pt idx="6">
                  <c:v>№7</c:v>
                </c:pt>
              </c:strCache>
            </c:strRef>
          </c:cat>
          <c:val>
            <c:numRef>
              <c:f>Лист4!$D$5:$D$11</c:f>
              <c:numCache>
                <c:formatCode>General</c:formatCode>
                <c:ptCount val="7"/>
                <c:pt idx="0">
                  <c:v>2</c:v>
                </c:pt>
                <c:pt idx="1">
                  <c:v>2</c:v>
                </c:pt>
                <c:pt idx="2">
                  <c:v>1</c:v>
                </c:pt>
                <c:pt idx="3">
                  <c:v>3</c:v>
                </c:pt>
                <c:pt idx="4">
                  <c:v>3</c:v>
                </c:pt>
                <c:pt idx="5">
                  <c:v>2</c:v>
                </c:pt>
                <c:pt idx="6">
                  <c:v>1</c:v>
                </c:pt>
              </c:numCache>
            </c:numRef>
          </c:val>
        </c:ser>
        <c:dLbls>
          <c:showLegendKey val="0"/>
          <c:showVal val="0"/>
          <c:showCatName val="0"/>
          <c:showSerName val="0"/>
          <c:showPercent val="0"/>
          <c:showBubbleSize val="0"/>
        </c:dLbls>
        <c:gapWidth val="150"/>
        <c:shape val="box"/>
        <c:axId val="247834632"/>
        <c:axId val="248201384"/>
        <c:axId val="0"/>
      </c:bar3DChart>
      <c:catAx>
        <c:axId val="24783463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r>
                  <a:rPr lang="uk-UA"/>
                  <a:t>Номер контрольної точки</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uk-U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uk-UA"/>
          </a:p>
        </c:txPr>
        <c:crossAx val="248201384"/>
        <c:crosses val="autoZero"/>
        <c:auto val="1"/>
        <c:lblAlgn val="ctr"/>
        <c:lblOffset val="100"/>
        <c:noMultiLvlLbl val="0"/>
      </c:catAx>
      <c:valAx>
        <c:axId val="248201384"/>
        <c:scaling>
          <c:orientation val="minMax"/>
          <c:max val="3"/>
          <c:min val="1"/>
        </c:scaling>
        <c:delete val="0"/>
        <c:axPos val="l"/>
        <c:majorGridlines>
          <c:spPr>
            <a:ln w="9525" cap="flat" cmpd="sng" algn="ctr">
              <a:solidFill>
                <a:srgbClr val="5F5F5F">
                  <a:lumMod val="75000"/>
                </a:srgb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r>
                  <a:rPr lang="uk-UA"/>
                  <a:t>Клас</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uk-U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uk-UA"/>
          </a:p>
        </c:txPr>
        <c:crossAx val="247834632"/>
        <c:crosses val="autoZero"/>
        <c:crossBetween val="between"/>
        <c:majorUnit val="1"/>
        <c:minorUnit val="1"/>
      </c:valAx>
      <c:spPr>
        <a:noFill/>
        <a:ln>
          <a:noFill/>
        </a:ln>
        <a:effectLst/>
      </c:spPr>
    </c:plotArea>
    <c:plotVisOnly val="1"/>
    <c:dispBlanksAs val="gap"/>
    <c:showDLblsOverMax val="0"/>
  </c:chart>
  <c:spPr>
    <a:noFill/>
    <a:ln>
      <a:solidFill>
        <a:srgbClr val="5F5F5F">
          <a:lumMod val="50000"/>
        </a:srgbClr>
      </a:solidFill>
    </a:ln>
    <a:effectLst/>
  </c:spPr>
  <c:txPr>
    <a:bodyPr/>
    <a:lstStyle/>
    <a:p>
      <a:pPr>
        <a:defRPr sz="1600">
          <a:solidFill>
            <a:schemeClr val="tx1">
              <a:lumMod val="50000"/>
            </a:schemeClr>
          </a:solidFill>
          <a:latin typeface="Times New Roman" panose="02020603050405020304" pitchFamily="18" charset="0"/>
          <a:cs typeface="Times New Roman" panose="02020603050405020304" pitchFamily="18" charset="0"/>
        </a:defRPr>
      </a:pPr>
      <a:endParaRPr lang="uk-UA"/>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Лист1!$D$3</c:f>
              <c:strCache>
                <c:ptCount val="1"/>
                <c:pt idx="0">
                  <c:v>Середня довжина, см</c:v>
                </c:pt>
              </c:strCache>
            </c:strRef>
          </c:tx>
          <c:spPr>
            <a:solidFill>
              <a:srgbClr val="FFC000"/>
            </a:solidFill>
            <a:ln>
              <a:solidFill>
                <a:schemeClr val="tx1">
                  <a:lumMod val="95000"/>
                  <a:lumOff val="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Лист1!$C$4:$C$10</c:f>
              <c:strCache>
                <c:ptCount val="7"/>
                <c:pt idx="0">
                  <c:v>№1</c:v>
                </c:pt>
                <c:pt idx="1">
                  <c:v>№2</c:v>
                </c:pt>
                <c:pt idx="2">
                  <c:v>№3</c:v>
                </c:pt>
                <c:pt idx="3">
                  <c:v>№4</c:v>
                </c:pt>
                <c:pt idx="4">
                  <c:v>№5</c:v>
                </c:pt>
                <c:pt idx="5">
                  <c:v>№6</c:v>
                </c:pt>
                <c:pt idx="6">
                  <c:v>№7</c:v>
                </c:pt>
              </c:strCache>
            </c:strRef>
          </c:cat>
          <c:val>
            <c:numRef>
              <c:f>Лист1!$D$4:$D$10</c:f>
              <c:numCache>
                <c:formatCode>General</c:formatCode>
                <c:ptCount val="7"/>
                <c:pt idx="0">
                  <c:v>1.6</c:v>
                </c:pt>
                <c:pt idx="1">
                  <c:v>1.4</c:v>
                </c:pt>
                <c:pt idx="2">
                  <c:v>1.9</c:v>
                </c:pt>
                <c:pt idx="3">
                  <c:v>1.6</c:v>
                </c:pt>
                <c:pt idx="4">
                  <c:v>1.4</c:v>
                </c:pt>
                <c:pt idx="5">
                  <c:v>1.3</c:v>
                </c:pt>
                <c:pt idx="6">
                  <c:v>2.2999999999999998</c:v>
                </c:pt>
              </c:numCache>
            </c:numRef>
          </c:val>
        </c:ser>
        <c:dLbls>
          <c:showLegendKey val="0"/>
          <c:showVal val="0"/>
          <c:showCatName val="0"/>
          <c:showSerName val="0"/>
          <c:showPercent val="0"/>
          <c:showBubbleSize val="0"/>
        </c:dLbls>
        <c:gapWidth val="219"/>
        <c:axId val="247689304"/>
        <c:axId val="247688912"/>
      </c:barChart>
      <c:catAx>
        <c:axId val="247689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r>
                  <a:rPr lang="uk-UA"/>
                  <a:t>Номер контрольної точки</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uk-UA"/>
            </a:p>
          </c:txPr>
        </c:title>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uk-UA"/>
          </a:p>
        </c:txPr>
        <c:crossAx val="247688912"/>
        <c:crosses val="autoZero"/>
        <c:auto val="1"/>
        <c:lblAlgn val="ctr"/>
        <c:lblOffset val="100"/>
        <c:noMultiLvlLbl val="0"/>
      </c:catAx>
      <c:valAx>
        <c:axId val="2476889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r>
                  <a:rPr lang="uk-UA"/>
                  <a:t>Середня довжина хвої, см</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uk-UA"/>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uk-UA"/>
          </a:p>
        </c:txPr>
        <c:crossAx val="247689304"/>
        <c:crosses val="autoZero"/>
        <c:crossBetween val="between"/>
      </c:valAx>
      <c:spPr>
        <a:noFill/>
        <a:ln>
          <a:noFill/>
        </a:ln>
        <a:effectLst/>
      </c:spPr>
    </c:plotArea>
    <c:plotVisOnly val="1"/>
    <c:dispBlanksAs val="gap"/>
    <c:showDLblsOverMax val="0"/>
  </c:chart>
  <c:spPr>
    <a:noFill/>
    <a:ln>
      <a:noFill/>
    </a:ln>
    <a:effectLst/>
  </c:spPr>
  <c:txPr>
    <a:bodyPr rot="-5400000" vert="horz"/>
    <a:lstStyle/>
    <a:p>
      <a:pPr>
        <a:defRPr sz="1600">
          <a:solidFill>
            <a:schemeClr val="tx1">
              <a:lumMod val="50000"/>
            </a:schemeClr>
          </a:solidFill>
          <a:latin typeface="Times New Roman" panose="02020603050405020304" pitchFamily="18" charset="0"/>
          <a:cs typeface="Times New Roman" panose="02020603050405020304" pitchFamily="18" charset="0"/>
        </a:defRPr>
      </a:pPr>
      <a:endParaRPr lang="uk-UA"/>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uk-UA" sz="1600" dirty="0"/>
              <a:t>Кількість хвої з усиханням</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Лист2!$D$24</c:f>
              <c:strCache>
                <c:ptCount val="1"/>
                <c:pt idx="0">
                  <c:v>Кількість хвої з усиханням</c:v>
                </c:pt>
              </c:strCache>
            </c:strRef>
          </c:tx>
          <c:dPt>
            <c:idx val="0"/>
            <c:bubble3D val="0"/>
            <c:spPr>
              <a:solidFill>
                <a:srgbClr val="C00000"/>
              </a:solidFill>
              <a:ln w="25400">
                <a:solidFill>
                  <a:schemeClr val="lt1"/>
                </a:solidFill>
              </a:ln>
              <a:effectLst/>
              <a:sp3d contourW="25400">
                <a:contourClr>
                  <a:schemeClr val="lt1"/>
                </a:contourClr>
              </a:sp3d>
            </c:spPr>
          </c:dPt>
          <c:dPt>
            <c:idx val="1"/>
            <c:bubble3D val="0"/>
            <c:spPr>
              <a:solidFill>
                <a:schemeClr val="accent4"/>
              </a:solidFill>
              <a:ln w="25400">
                <a:solidFill>
                  <a:schemeClr val="lt1"/>
                </a:solidFill>
              </a:ln>
              <a:effectLst/>
              <a:sp3d contourW="25400">
                <a:contourClr>
                  <a:schemeClr val="lt1"/>
                </a:contourClr>
              </a:sp3d>
            </c:spPr>
          </c:dPt>
          <c:dPt>
            <c:idx val="2"/>
            <c:bubble3D val="0"/>
            <c:spPr>
              <a:solidFill>
                <a:srgbClr val="FFC000"/>
              </a:solidFill>
              <a:ln w="25400">
                <a:solidFill>
                  <a:schemeClr val="lt1"/>
                </a:solidFill>
              </a:ln>
              <a:effectLst/>
              <a:sp3d contourW="25400">
                <a:contourClr>
                  <a:schemeClr val="lt1"/>
                </a:contourClr>
              </a:sp3d>
            </c:spPr>
          </c:dPt>
          <c:dPt>
            <c:idx val="3"/>
            <c:bubble3D val="0"/>
            <c:spPr>
              <a:solidFill>
                <a:srgbClr val="66FFCC"/>
              </a:solidFill>
              <a:ln w="25400">
                <a:solidFill>
                  <a:schemeClr val="lt1"/>
                </a:solidFill>
              </a:ln>
              <a:effectLst/>
              <a:sp3d contourW="25400">
                <a:contourClr>
                  <a:schemeClr val="lt1"/>
                </a:contourClr>
              </a:sp3d>
            </c:spPr>
          </c:dPt>
          <c:dPt>
            <c:idx val="4"/>
            <c:bubble3D val="0"/>
            <c:spPr>
              <a:solidFill>
                <a:srgbClr val="0070C0"/>
              </a:solidFill>
              <a:ln w="25400">
                <a:solidFill>
                  <a:schemeClr val="lt1"/>
                </a:solidFill>
              </a:ln>
              <a:effectLst/>
              <a:sp3d contourW="25400">
                <a:contourClr>
                  <a:schemeClr val="lt1"/>
                </a:contourClr>
              </a:sp3d>
            </c:spPr>
          </c:dPt>
          <c:dPt>
            <c:idx val="5"/>
            <c:bubble3D val="0"/>
            <c:spPr>
              <a:solidFill>
                <a:srgbClr val="FF00FF"/>
              </a:solidFill>
              <a:ln w="25400">
                <a:solidFill>
                  <a:schemeClr val="lt1"/>
                </a:solidFill>
              </a:ln>
              <a:effectLst/>
              <a:sp3d contourW="25400">
                <a:contourClr>
                  <a:schemeClr val="lt1"/>
                </a:contourClr>
              </a:sp3d>
            </c:spPr>
          </c:dPt>
          <c:dPt>
            <c:idx val="6"/>
            <c:bubble3D val="0"/>
            <c:spPr>
              <a:solidFill>
                <a:srgbClr val="92D050"/>
              </a:solidFill>
              <a:ln w="25400">
                <a:solidFill>
                  <a:schemeClr val="lt1"/>
                </a:solidFill>
              </a:ln>
              <a:effectLst/>
              <a:sp3d contourW="25400">
                <a:contourClr>
                  <a:schemeClr val="lt1"/>
                </a:contourClr>
              </a:sp3d>
            </c:spPr>
          </c:dPt>
          <c:dLbls>
            <c:dLbl>
              <c:idx val="0"/>
              <c:layout/>
              <c:tx>
                <c:rich>
                  <a:bodyPr/>
                  <a:lstStyle/>
                  <a:p>
                    <a:r>
                      <a:rPr lang="en-US" smtClean="0"/>
                      <a:t>1</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6.0841207349081466E-2"/>
                  <c:y val="1.582458442694663E-2"/>
                </c:manualLayout>
              </c:layout>
              <c:tx>
                <c:rich>
                  <a:bodyPr/>
                  <a:lstStyle/>
                  <a:p>
                    <a:r>
                      <a:rPr lang="en-US" dirty="0" smtClean="0"/>
                      <a:t>0</a:t>
                    </a:r>
                    <a:endParaRPr lang="en-US" dirty="0"/>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9.4174540682414806E-2"/>
                  <c:y val="1.1194954797316959E-2"/>
                </c:manualLayout>
              </c:layout>
              <c:tx>
                <c:rich>
                  <a:bodyPr/>
                  <a:lstStyle/>
                  <a:p>
                    <a:r>
                      <a:rPr lang="en-US" smtClean="0"/>
                      <a:t>0</a:t>
                    </a:r>
                    <a:endParaRPr lang="en-US" dirty="0"/>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tx>
                <c:rich>
                  <a:bodyPr/>
                  <a:lstStyle/>
                  <a:p>
                    <a:r>
                      <a:rPr lang="en-US" smtClean="0"/>
                      <a:t>2</a:t>
                    </a:r>
                    <a:endParaRPr lang="en-US"/>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4"/>
              <c:layout/>
              <c:tx>
                <c:rich>
                  <a:bodyPr/>
                  <a:lstStyle/>
                  <a:p>
                    <a:r>
                      <a:rPr lang="en-US" smtClean="0"/>
                      <a:t>1</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5"/>
              <c:layout/>
              <c:tx>
                <c:rich>
                  <a:bodyPr/>
                  <a:lstStyle/>
                  <a:p>
                    <a:r>
                      <a:rPr lang="en-US" smtClean="0"/>
                      <a:t>1</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6"/>
              <c:layout/>
              <c:tx>
                <c:rich>
                  <a:bodyPr/>
                  <a:lstStyle/>
                  <a:p>
                    <a:r>
                      <a:rPr lang="en-US" smtClean="0"/>
                      <a:t>0</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Лист2!$C$25:$C$31</c:f>
              <c:strCache>
                <c:ptCount val="7"/>
                <c:pt idx="0">
                  <c:v>№1</c:v>
                </c:pt>
                <c:pt idx="1">
                  <c:v>№2</c:v>
                </c:pt>
                <c:pt idx="2">
                  <c:v>№3</c:v>
                </c:pt>
                <c:pt idx="3">
                  <c:v>№4</c:v>
                </c:pt>
                <c:pt idx="4">
                  <c:v>№5</c:v>
                </c:pt>
                <c:pt idx="5">
                  <c:v>№6</c:v>
                </c:pt>
                <c:pt idx="6">
                  <c:v>№7</c:v>
                </c:pt>
              </c:strCache>
            </c:strRef>
          </c:cat>
          <c:val>
            <c:numRef>
              <c:f>Лист2!$D$25:$D$31</c:f>
              <c:numCache>
                <c:formatCode>General</c:formatCode>
                <c:ptCount val="7"/>
                <c:pt idx="0">
                  <c:v>1</c:v>
                </c:pt>
                <c:pt idx="1">
                  <c:v>0</c:v>
                </c:pt>
                <c:pt idx="2">
                  <c:v>0</c:v>
                </c:pt>
                <c:pt idx="3">
                  <c:v>2</c:v>
                </c:pt>
                <c:pt idx="4">
                  <c:v>1</c:v>
                </c:pt>
                <c:pt idx="5">
                  <c:v>1</c:v>
                </c:pt>
                <c:pt idx="6">
                  <c:v>0</c:v>
                </c:pt>
              </c:numCache>
            </c:numRef>
          </c:val>
        </c:ser>
        <c:dLbls>
          <c:dLblPos val="inEnd"/>
          <c:showLegendKey val="0"/>
          <c:showVal val="0"/>
          <c:showCatName val="1"/>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uk-UA"/>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Лист2!$J$5</c:f>
              <c:strCache>
                <c:ptCount val="1"/>
                <c:pt idx="0">
                  <c:v>Кількість хвої з плямами</c:v>
                </c:pt>
              </c:strCache>
            </c:strRef>
          </c:tx>
          <c:dPt>
            <c:idx val="0"/>
            <c:bubble3D val="0"/>
            <c:spPr>
              <a:solidFill>
                <a:srgbClr val="C00000"/>
              </a:solidFill>
              <a:ln>
                <a:noFill/>
              </a:ln>
              <a:effectLst>
                <a:outerShdw blurRad="40000" dist="23000" dir="5400000" rotWithShape="0">
                  <a:srgbClr val="000000">
                    <a:alpha val="35000"/>
                  </a:srgbClr>
                </a:outerShdw>
              </a:effectLst>
              <a:sp3d/>
            </c:spPr>
          </c:dPt>
          <c:dPt>
            <c:idx val="1"/>
            <c:bubble3D val="0"/>
            <c:spPr>
              <a:solidFill>
                <a:srgbClr val="7030A0"/>
              </a:solidFill>
              <a:ln>
                <a:noFill/>
              </a:ln>
              <a:effectLst>
                <a:outerShdw blurRad="40000" dist="23000" dir="5400000" rotWithShape="0">
                  <a:srgbClr val="000000">
                    <a:alpha val="35000"/>
                  </a:srgbClr>
                </a:outerShdw>
              </a:effectLst>
              <a:sp3d/>
            </c:spPr>
          </c:dPt>
          <c:dPt>
            <c:idx val="2"/>
            <c:bubble3D val="0"/>
            <c:spPr>
              <a:solidFill>
                <a:srgbClr val="FFC000"/>
              </a:solidFill>
              <a:ln>
                <a:noFill/>
              </a:ln>
              <a:effectLst>
                <a:outerShdw blurRad="40000" dist="23000" dir="5400000" rotWithShape="0">
                  <a:srgbClr val="000000">
                    <a:alpha val="35000"/>
                  </a:srgbClr>
                </a:outerShdw>
              </a:effectLst>
              <a:sp3d/>
            </c:spPr>
          </c:dPt>
          <c:dPt>
            <c:idx val="3"/>
            <c:bubble3D val="0"/>
            <c:spPr>
              <a:solidFill>
                <a:srgbClr val="66FFFF"/>
              </a:solidFill>
              <a:ln>
                <a:noFill/>
              </a:ln>
              <a:effectLst>
                <a:outerShdw blurRad="40000" dist="23000" dir="5400000" rotWithShape="0">
                  <a:srgbClr val="000000">
                    <a:alpha val="35000"/>
                  </a:srgbClr>
                </a:outerShdw>
              </a:effectLst>
              <a:sp3d/>
            </c:spPr>
          </c:dPt>
          <c:dPt>
            <c:idx val="4"/>
            <c:bubble3D val="0"/>
            <c:spPr>
              <a:solidFill>
                <a:srgbClr val="0070C0"/>
              </a:solidFill>
              <a:ln>
                <a:noFill/>
              </a:ln>
              <a:effectLst>
                <a:outerShdw blurRad="40000" dist="23000" dir="5400000" rotWithShape="0">
                  <a:srgbClr val="000000">
                    <a:alpha val="35000"/>
                  </a:srgbClr>
                </a:outerShdw>
              </a:effectLst>
              <a:sp3d/>
            </c:spPr>
          </c:dPt>
          <c:dPt>
            <c:idx val="5"/>
            <c:bubble3D val="0"/>
            <c:spPr>
              <a:solidFill>
                <a:srgbClr val="FF00FF"/>
              </a:solidFill>
              <a:ln>
                <a:noFill/>
              </a:ln>
              <a:effectLst>
                <a:outerShdw blurRad="40000" dist="23000" dir="5400000" rotWithShape="0">
                  <a:srgbClr val="000000">
                    <a:alpha val="35000"/>
                  </a:srgbClr>
                </a:outerShdw>
              </a:effectLst>
              <a:sp3d/>
            </c:spPr>
          </c:dPt>
          <c:dPt>
            <c:idx val="6"/>
            <c:bubble3D val="0"/>
            <c:spPr>
              <a:solidFill>
                <a:srgbClr val="92D050"/>
              </a:solidFill>
              <a:ln>
                <a:noFill/>
              </a:ln>
              <a:effectLst>
                <a:outerShdw blurRad="40000" dist="23000" dir="5400000" rotWithShape="0">
                  <a:srgbClr val="000000">
                    <a:alpha val="35000"/>
                  </a:srgbClr>
                </a:outerShdw>
              </a:effectLst>
              <a:sp3d/>
            </c:spPr>
          </c:dPt>
          <c:dLbls>
            <c:dLbl>
              <c:idx val="0"/>
              <c:layout/>
              <c:tx>
                <c:rich>
                  <a:bodyPr/>
                  <a:lstStyle/>
                  <a:p>
                    <a:r>
                      <a:rPr lang="en-US"/>
                      <a:t>35</a:t>
                    </a:r>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1"/>
              <c:layout/>
              <c:tx>
                <c:rich>
                  <a:bodyPr/>
                  <a:lstStyle/>
                  <a:p>
                    <a:r>
                      <a:rPr lang="en-US"/>
                      <a:t>31</a:t>
                    </a:r>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30</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3"/>
              <c:layout/>
              <c:tx>
                <c:rich>
                  <a:bodyPr/>
                  <a:lstStyle/>
                  <a:p>
                    <a:r>
                      <a:rPr lang="en-US"/>
                      <a:t>48</a:t>
                    </a:r>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4"/>
              <c:layout/>
              <c:tx>
                <c:rich>
                  <a:bodyPr/>
                  <a:lstStyle/>
                  <a:p>
                    <a:r>
                      <a:rPr lang="en-US"/>
                      <a:t>34</a:t>
                    </a:r>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5"/>
              <c:layout/>
              <c:tx>
                <c:rich>
                  <a:bodyPr/>
                  <a:lstStyle/>
                  <a:p>
                    <a:r>
                      <a:rPr lang="en-US"/>
                      <a:t>49</a:t>
                    </a:r>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6"/>
              <c:layout/>
              <c:tx>
                <c:rich>
                  <a:bodyPr/>
                  <a:lstStyle/>
                  <a:p>
                    <a:r>
                      <a:rPr lang="en-US"/>
                      <a:t>18</a:t>
                    </a:r>
                  </a:p>
                </c:rich>
              </c:tx>
              <c:dLblPos val="inEnd"/>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uk-UA"/>
              </a:p>
            </c:txPr>
            <c:dLblPos val="inEnd"/>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Лист2!$I$6:$I$12</c:f>
              <c:strCache>
                <c:ptCount val="7"/>
                <c:pt idx="0">
                  <c:v>№1</c:v>
                </c:pt>
                <c:pt idx="1">
                  <c:v>№2</c:v>
                </c:pt>
                <c:pt idx="2">
                  <c:v>№3</c:v>
                </c:pt>
                <c:pt idx="3">
                  <c:v>№4</c:v>
                </c:pt>
                <c:pt idx="4">
                  <c:v>№5</c:v>
                </c:pt>
                <c:pt idx="5">
                  <c:v>№6</c:v>
                </c:pt>
                <c:pt idx="6">
                  <c:v>№7</c:v>
                </c:pt>
              </c:strCache>
            </c:strRef>
          </c:cat>
          <c:val>
            <c:numRef>
              <c:f>Лист2!$J$6:$J$12</c:f>
              <c:numCache>
                <c:formatCode>General</c:formatCode>
                <c:ptCount val="7"/>
                <c:pt idx="0">
                  <c:v>35</c:v>
                </c:pt>
                <c:pt idx="1">
                  <c:v>31</c:v>
                </c:pt>
                <c:pt idx="2">
                  <c:v>20</c:v>
                </c:pt>
                <c:pt idx="3">
                  <c:v>48</c:v>
                </c:pt>
                <c:pt idx="4">
                  <c:v>34</c:v>
                </c:pt>
                <c:pt idx="5">
                  <c:v>49</c:v>
                </c:pt>
                <c:pt idx="6">
                  <c:v>18</c:v>
                </c:pt>
              </c:numCache>
            </c:numRef>
          </c:val>
        </c:ser>
        <c:dLbls>
          <c:dLblPos val="inEnd"/>
          <c:showLegendKey val="0"/>
          <c:showVal val="0"/>
          <c:showCatName val="1"/>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400">
          <a:solidFill>
            <a:schemeClr val="tx1">
              <a:lumMod val="95000"/>
              <a:lumOff val="5000"/>
            </a:schemeClr>
          </a:solidFill>
          <a:latin typeface="Times New Roman" panose="02020603050405020304" pitchFamily="18" charset="0"/>
          <a:cs typeface="Times New Roman" panose="02020603050405020304" pitchFamily="18" charset="0"/>
        </a:defRPr>
      </a:pPr>
      <a:endParaRPr lang="uk-UA"/>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uk-UA" sz="1600" b="0" dirty="0"/>
              <a:t>Кількість непошкодженої хвої</a:t>
            </a:r>
          </a:p>
        </c:rich>
      </c:tx>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Лист2!$D$5</c:f>
              <c:strCache>
                <c:ptCount val="1"/>
                <c:pt idx="0">
                  <c:v>Кількість непошкодженої хвої</c:v>
                </c:pt>
              </c:strCache>
            </c:strRef>
          </c:tx>
          <c:dPt>
            <c:idx val="0"/>
            <c:bubble3D val="0"/>
            <c:spPr>
              <a:solidFill>
                <a:srgbClr val="C00000"/>
              </a:solidFill>
              <a:ln>
                <a:noFill/>
              </a:ln>
              <a:effectLst>
                <a:outerShdw blurRad="40000" dist="23000" dir="5400000" rotWithShape="0">
                  <a:srgbClr val="000000">
                    <a:alpha val="35000"/>
                  </a:srgbClr>
                </a:outerShdw>
              </a:effectLst>
              <a:sp3d/>
            </c:spPr>
          </c:dPt>
          <c:dPt>
            <c:idx val="1"/>
            <c:bubble3D val="0"/>
            <c:spPr>
              <a:solidFill>
                <a:srgbClr val="7030A0"/>
              </a:solidFill>
              <a:ln>
                <a:noFill/>
              </a:ln>
              <a:effectLst>
                <a:outerShdw blurRad="40000" dist="23000" dir="5400000" rotWithShape="0">
                  <a:srgbClr val="000000">
                    <a:alpha val="35000"/>
                  </a:srgbClr>
                </a:outerShdw>
              </a:effectLst>
              <a:sp3d/>
            </c:spPr>
          </c:dPt>
          <c:dPt>
            <c:idx val="2"/>
            <c:bubble3D val="0"/>
            <c:spPr>
              <a:solidFill>
                <a:srgbClr val="FFC000"/>
              </a:solidFill>
              <a:ln>
                <a:noFill/>
              </a:ln>
              <a:effectLst>
                <a:outerShdw blurRad="40000" dist="23000" dir="5400000" rotWithShape="0">
                  <a:srgbClr val="000000">
                    <a:alpha val="35000"/>
                  </a:srgbClr>
                </a:outerShdw>
              </a:effectLst>
              <a:sp3d/>
            </c:spPr>
          </c:dPt>
          <c:dPt>
            <c:idx val="3"/>
            <c:bubble3D val="0"/>
            <c:spPr>
              <a:solidFill>
                <a:srgbClr val="66FFFF"/>
              </a:solidFill>
              <a:ln>
                <a:noFill/>
              </a:ln>
              <a:effectLst>
                <a:outerShdw blurRad="40000" dist="23000" dir="5400000" rotWithShape="0">
                  <a:srgbClr val="000000">
                    <a:alpha val="35000"/>
                  </a:srgbClr>
                </a:outerShdw>
              </a:effectLst>
              <a:sp3d/>
            </c:spPr>
          </c:dPt>
          <c:dPt>
            <c:idx val="4"/>
            <c:bubble3D val="0"/>
            <c:spPr>
              <a:solidFill>
                <a:srgbClr val="0070C0"/>
              </a:solidFill>
              <a:ln>
                <a:noFill/>
              </a:ln>
              <a:effectLst>
                <a:outerShdw blurRad="40000" dist="23000" dir="5400000" rotWithShape="0">
                  <a:srgbClr val="000000">
                    <a:alpha val="35000"/>
                  </a:srgbClr>
                </a:outerShdw>
              </a:effectLst>
              <a:sp3d/>
            </c:spPr>
          </c:dPt>
          <c:dPt>
            <c:idx val="5"/>
            <c:bubble3D val="0"/>
            <c:spPr>
              <a:solidFill>
                <a:srgbClr val="FF00FF"/>
              </a:solidFill>
              <a:ln>
                <a:noFill/>
              </a:ln>
              <a:effectLst>
                <a:outerShdw blurRad="40000" dist="23000" dir="5400000" rotWithShape="0">
                  <a:srgbClr val="000000">
                    <a:alpha val="35000"/>
                  </a:srgbClr>
                </a:outerShdw>
              </a:effectLst>
              <a:sp3d/>
            </c:spPr>
          </c:dPt>
          <c:dPt>
            <c:idx val="6"/>
            <c:bubble3D val="0"/>
            <c:spPr>
              <a:solidFill>
                <a:srgbClr val="92D050"/>
              </a:solidFill>
              <a:ln>
                <a:noFill/>
              </a:ln>
              <a:effectLst>
                <a:outerShdw blurRad="40000" dist="23000" dir="5400000" rotWithShape="0">
                  <a:srgbClr val="000000">
                    <a:alpha val="35000"/>
                  </a:srgbClr>
                </a:outerShdw>
              </a:effectLst>
              <a:sp3d/>
            </c:spPr>
          </c:dPt>
          <c:dLbls>
            <c:dLbl>
              <c:idx val="0"/>
              <c:layout/>
              <c:tx>
                <c:rich>
                  <a:bodyPr/>
                  <a:lstStyle/>
                  <a:p>
                    <a:r>
                      <a:rPr lang="en-US"/>
                      <a:t>14</a:t>
                    </a:r>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1"/>
              <c:layout/>
              <c:tx>
                <c:rich>
                  <a:bodyPr/>
                  <a:lstStyle/>
                  <a:p>
                    <a:fld id="{7EA66E9A-4E3C-4109-9EB1-77794A4D861E}" type="VALUE">
                      <a:rPr lang="en-US"/>
                      <a:pPr/>
                      <a:t>[ЗНАЧЕНИЕ]</a:t>
                    </a:fld>
                    <a:endParaRPr lang="uk-UA"/>
                  </a:p>
                </c:rich>
              </c:tx>
              <c:dLblPos val="inEnd"/>
              <c:showLegendKey val="0"/>
              <c:showVal val="0"/>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r>
                      <a:rPr lang="en-US"/>
                      <a:t>20</a:t>
                    </a:r>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3"/>
              <c:layout/>
              <c:tx>
                <c:rich>
                  <a:bodyPr/>
                  <a:lstStyle/>
                  <a:p>
                    <a:fld id="{C134A626-AFAB-42B6-B6D9-E2B412EC2019}" type="VALUE">
                      <a:rPr lang="en-US"/>
                      <a:pPr/>
                      <a:t>[ЗНАЧЕНИЕ]</a:t>
                    </a:fld>
                    <a:endParaRPr lang="uk-UA"/>
                  </a:p>
                </c:rich>
              </c:tx>
              <c:dLblPos val="inEnd"/>
              <c:showLegendKey val="0"/>
              <c:showVal val="0"/>
              <c:showCatName val="1"/>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r>
                      <a:rPr lang="en-US"/>
                      <a:t>15</a:t>
                    </a:r>
                  </a:p>
                </c:rich>
              </c:tx>
              <c:dLblPos val="inEnd"/>
              <c:showLegendKey val="0"/>
              <c:showVal val="0"/>
              <c:showCatName val="1"/>
              <c:showSerName val="0"/>
              <c:showPercent val="0"/>
              <c:showBubbleSize val="0"/>
              <c:extLst>
                <c:ext xmlns:c15="http://schemas.microsoft.com/office/drawing/2012/chart" uri="{CE6537A1-D6FC-4f65-9D91-7224C49458BB}">
                  <c15:layout/>
                </c:ext>
              </c:extLst>
            </c:dLbl>
            <c:dLbl>
              <c:idx val="5"/>
              <c:layout/>
              <c:tx>
                <c:rich>
                  <a:bodyPr/>
                  <a:lstStyle/>
                  <a:p>
                    <a:fld id="{67B5F2CF-B713-4250-BD27-45CA8218E3D2}" type="VALUE">
                      <a:rPr lang="en-US"/>
                      <a:pPr/>
                      <a:t>[ЗНАЧЕНИЕ]</a:t>
                    </a:fld>
                    <a:endParaRPr lang="uk-UA"/>
                  </a:p>
                </c:rich>
              </c:tx>
              <c:dLblPos val="inEnd"/>
              <c:showLegendKey val="0"/>
              <c:showVal val="0"/>
              <c:showCatName val="1"/>
              <c:showSerName val="0"/>
              <c:showPercent val="0"/>
              <c:showBubbleSize val="0"/>
              <c:extLst>
                <c:ext xmlns:c15="http://schemas.microsoft.com/office/drawing/2012/chart" uri="{CE6537A1-D6FC-4f65-9D91-7224C49458BB}">
                  <c15:layout/>
                  <c15:dlblFieldTable/>
                  <c15:showDataLabelsRange val="0"/>
                </c:ext>
              </c:extLst>
            </c:dLbl>
            <c:dLbl>
              <c:idx val="6"/>
              <c:layout/>
              <c:tx>
                <c:rich>
                  <a:bodyPr/>
                  <a:lstStyle/>
                  <a:p>
                    <a:r>
                      <a:rPr lang="en-US"/>
                      <a:t>32</a:t>
                    </a:r>
                  </a:p>
                </c:rich>
              </c:tx>
              <c:dLblPos val="inEnd"/>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uk-UA"/>
              </a:p>
            </c:txPr>
            <c:dLblPos val="inEnd"/>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Лист2!$C$6:$C$12</c:f>
              <c:strCache>
                <c:ptCount val="7"/>
                <c:pt idx="0">
                  <c:v>№1</c:v>
                </c:pt>
                <c:pt idx="1">
                  <c:v>№2</c:v>
                </c:pt>
                <c:pt idx="2">
                  <c:v>№3</c:v>
                </c:pt>
                <c:pt idx="3">
                  <c:v>№4</c:v>
                </c:pt>
                <c:pt idx="4">
                  <c:v>№5</c:v>
                </c:pt>
                <c:pt idx="5">
                  <c:v>№6</c:v>
                </c:pt>
                <c:pt idx="6">
                  <c:v>№7</c:v>
                </c:pt>
              </c:strCache>
            </c:strRef>
          </c:cat>
          <c:val>
            <c:numRef>
              <c:f>Лист2!$D$6:$D$12</c:f>
              <c:numCache>
                <c:formatCode>General</c:formatCode>
                <c:ptCount val="7"/>
                <c:pt idx="0">
                  <c:v>14</c:v>
                </c:pt>
                <c:pt idx="1">
                  <c:v>19</c:v>
                </c:pt>
                <c:pt idx="2">
                  <c:v>20</c:v>
                </c:pt>
                <c:pt idx="3">
                  <c:v>0</c:v>
                </c:pt>
                <c:pt idx="4">
                  <c:v>15</c:v>
                </c:pt>
                <c:pt idx="5">
                  <c:v>0</c:v>
                </c:pt>
                <c:pt idx="6">
                  <c:v>32</c:v>
                </c:pt>
              </c:numCache>
            </c:numRef>
          </c:val>
        </c:ser>
        <c:dLbls>
          <c:dLblPos val="inEnd"/>
          <c:showLegendKey val="0"/>
          <c:showVal val="0"/>
          <c:showCatName val="1"/>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uk-UA"/>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A77DC-9E1D-45B4-98FD-08575E456E80}" type="doc">
      <dgm:prSet loTypeId="urn:microsoft.com/office/officeart/2005/8/layout/chevron2" loCatId="process" qsTypeId="urn:microsoft.com/office/officeart/2005/8/quickstyle/simple2" qsCatId="simple" csTypeId="urn:microsoft.com/office/officeart/2005/8/colors/accent4_1" csCatId="accent4" phldr="1"/>
      <dgm:spPr/>
      <dgm:t>
        <a:bodyPr/>
        <a:lstStyle/>
        <a:p>
          <a:endParaRPr lang="uk-UA"/>
        </a:p>
      </dgm:t>
    </dgm:pt>
    <dgm:pt modelId="{8DAFE567-905B-417C-A7A8-10421488DA91}">
      <dgm:prSet phldrT="[Текст]" custT="1"/>
      <dgm:spPr/>
      <dgm:t>
        <a:bodyPr/>
        <a:lstStyle/>
        <a:p>
          <a:pPr algn="ctr"/>
          <a:r>
            <a:rPr lang="uk-UA" sz="2000" b="1" smtClean="0">
              <a:solidFill>
                <a:schemeClr val="tx1">
                  <a:lumMod val="50000"/>
                </a:schemeClr>
              </a:solidFill>
              <a:latin typeface="Times New Roman" panose="02020603050405020304" pitchFamily="18" charset="0"/>
              <a:cs typeface="Times New Roman" panose="02020603050405020304" pitchFamily="18" charset="0"/>
            </a:rPr>
            <a:t>1</a:t>
          </a:r>
          <a:endParaRPr lang="uk-UA" sz="2000" b="1" dirty="0">
            <a:solidFill>
              <a:schemeClr val="tx1">
                <a:lumMod val="50000"/>
              </a:schemeClr>
            </a:solidFill>
            <a:latin typeface="Times New Roman" panose="02020603050405020304" pitchFamily="18" charset="0"/>
            <a:cs typeface="Times New Roman" panose="02020603050405020304" pitchFamily="18" charset="0"/>
          </a:endParaRPr>
        </a:p>
      </dgm:t>
    </dgm:pt>
    <dgm:pt modelId="{0FA95984-932A-4371-9CC8-2F5D4E80A43A}" type="parTrans" cxnId="{BF8F2514-15A5-49AF-AC1A-5D1607317D81}">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4E6B460F-678F-495C-A52D-F2354B72B5E9}" type="sibTrans" cxnId="{BF8F2514-15A5-49AF-AC1A-5D1607317D81}">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593F8246-E44F-4134-AB58-F72512B6A140}">
      <dgm:prSet phldrT="[Текст]" custT="1"/>
      <dgm:spPr/>
      <dgm:t>
        <a:bodyPr/>
        <a:lstStyle/>
        <a:p>
          <a:pPr algn="just"/>
          <a:r>
            <a:rPr lang="uk-UA" sz="2400" dirty="0" smtClean="0">
              <a:solidFill>
                <a:schemeClr val="tx1">
                  <a:lumMod val="50000"/>
                </a:schemeClr>
              </a:solidFill>
              <a:latin typeface="Times New Roman" panose="02020603050405020304" pitchFamily="18" charset="0"/>
              <a:cs typeface="Times New Roman" panose="02020603050405020304" pitchFamily="18" charset="0"/>
            </a:rPr>
            <a:t>опрацювати літературні та Інтернет джерела з даної теми;</a:t>
          </a:r>
          <a:endParaRPr lang="uk-UA" sz="2400" dirty="0">
            <a:solidFill>
              <a:schemeClr val="tx1">
                <a:lumMod val="50000"/>
              </a:schemeClr>
            </a:solidFill>
            <a:latin typeface="Times New Roman" panose="02020603050405020304" pitchFamily="18" charset="0"/>
            <a:cs typeface="Times New Roman" panose="02020603050405020304" pitchFamily="18" charset="0"/>
          </a:endParaRPr>
        </a:p>
      </dgm:t>
    </dgm:pt>
    <dgm:pt modelId="{A3955800-E7A4-4FD3-8F4A-35ADBC7E5189}" type="parTrans" cxnId="{A8B31D4D-C322-4E0D-A623-BFB09D6803CC}">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CE8EA3A1-8979-444E-B08D-B2C86CDE387B}" type="sibTrans" cxnId="{A8B31D4D-C322-4E0D-A623-BFB09D6803CC}">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DB72F7B3-77C3-4494-94E6-B366CA53C9F1}">
      <dgm:prSet phldrT="[Текст]" custT="1"/>
      <dgm:spPr/>
      <dgm:t>
        <a:bodyPr/>
        <a:lstStyle/>
        <a:p>
          <a:pPr algn="ctr"/>
          <a:r>
            <a:rPr lang="uk-UA" sz="2000" b="1" smtClean="0">
              <a:solidFill>
                <a:schemeClr val="tx1">
                  <a:lumMod val="50000"/>
                </a:schemeClr>
              </a:solidFill>
              <a:latin typeface="Times New Roman" panose="02020603050405020304" pitchFamily="18" charset="0"/>
              <a:cs typeface="Times New Roman" panose="02020603050405020304" pitchFamily="18" charset="0"/>
            </a:rPr>
            <a:t>2</a:t>
          </a:r>
          <a:endParaRPr lang="uk-UA" sz="2000" b="1" dirty="0">
            <a:solidFill>
              <a:schemeClr val="tx1">
                <a:lumMod val="50000"/>
              </a:schemeClr>
            </a:solidFill>
            <a:latin typeface="Times New Roman" panose="02020603050405020304" pitchFamily="18" charset="0"/>
            <a:cs typeface="Times New Roman" panose="02020603050405020304" pitchFamily="18" charset="0"/>
          </a:endParaRPr>
        </a:p>
      </dgm:t>
    </dgm:pt>
    <dgm:pt modelId="{87C43F6B-6630-4337-9C2E-1AF150D41F7F}" type="parTrans" cxnId="{7ABADDAB-CAEB-45D0-B32D-5785F4731128}">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F9892C69-27BB-43BE-ADA8-227C65432BE1}" type="sibTrans" cxnId="{7ABADDAB-CAEB-45D0-B32D-5785F4731128}">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074E5434-20C2-47AD-B69F-6DC941130F5F}">
      <dgm:prSet phldrT="[Текст]" custT="1"/>
      <dgm:spPr/>
      <dgm:t>
        <a:bodyPr/>
        <a:lstStyle/>
        <a:p>
          <a:pPr algn="just"/>
          <a:r>
            <a:rPr lang="uk-UA" sz="2400" noProof="0" dirty="0" smtClean="0">
              <a:solidFill>
                <a:schemeClr val="tx1">
                  <a:lumMod val="50000"/>
                </a:schemeClr>
              </a:solidFill>
              <a:latin typeface="Times New Roman" panose="02020603050405020304" pitchFamily="18" charset="0"/>
              <a:cs typeface="Times New Roman" panose="02020603050405020304" pitchFamily="18" charset="0"/>
            </a:rPr>
            <a:t>оволодіти практичними навиками з використання </a:t>
          </a:r>
          <a:r>
            <a:rPr lang="uk-UA" sz="2400" noProof="0" dirty="0" err="1" smtClean="0">
              <a:solidFill>
                <a:schemeClr val="tx1">
                  <a:lumMod val="50000"/>
                </a:schemeClr>
              </a:solidFill>
              <a:latin typeface="Times New Roman" panose="02020603050405020304" pitchFamily="18" charset="0"/>
              <a:cs typeface="Times New Roman" panose="02020603050405020304" pitchFamily="18" charset="0"/>
            </a:rPr>
            <a:t>методик</a:t>
          </a:r>
          <a:r>
            <a:rPr lang="uk-UA" sz="2400" noProof="0" dirty="0" smtClean="0">
              <a:solidFill>
                <a:schemeClr val="tx1">
                  <a:lumMod val="50000"/>
                </a:schemeClr>
              </a:solidFill>
              <a:latin typeface="Times New Roman" panose="02020603050405020304" pitchFamily="18" charset="0"/>
              <a:cs typeface="Times New Roman" panose="02020603050405020304" pitchFamily="18" charset="0"/>
            </a:rPr>
            <a:t> для визначення стану крони та хвої дерев ялини звичайної;</a:t>
          </a:r>
          <a:endParaRPr lang="uk-UA" sz="2400" noProof="0" dirty="0">
            <a:solidFill>
              <a:schemeClr val="tx1">
                <a:lumMod val="50000"/>
              </a:schemeClr>
            </a:solidFill>
            <a:latin typeface="Times New Roman" panose="02020603050405020304" pitchFamily="18" charset="0"/>
            <a:cs typeface="Times New Roman" panose="02020603050405020304" pitchFamily="18" charset="0"/>
          </a:endParaRPr>
        </a:p>
      </dgm:t>
    </dgm:pt>
    <dgm:pt modelId="{5F379C2E-5AE7-4207-B812-19F8EB8657F1}" type="parTrans" cxnId="{9B6E2C9B-98C3-460E-B8DF-67DE672381D2}">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4B3168FB-284E-4DF5-96A1-75352813908C}" type="sibTrans" cxnId="{9B6E2C9B-98C3-460E-B8DF-67DE672381D2}">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3445C370-E199-437C-8114-280C0553415B}">
      <dgm:prSet custT="1"/>
      <dgm:spPr/>
      <dgm:t>
        <a:bodyPr/>
        <a:lstStyle/>
        <a:p>
          <a:pPr algn="ctr"/>
          <a:r>
            <a:rPr lang="uk-UA" sz="2000" b="1" dirty="0" smtClean="0">
              <a:solidFill>
                <a:schemeClr val="tx1">
                  <a:lumMod val="50000"/>
                </a:schemeClr>
              </a:solidFill>
              <a:latin typeface="Times New Roman" panose="02020603050405020304" pitchFamily="18" charset="0"/>
              <a:cs typeface="Times New Roman" panose="02020603050405020304" pitchFamily="18" charset="0"/>
            </a:rPr>
            <a:t>3</a:t>
          </a:r>
        </a:p>
      </dgm:t>
    </dgm:pt>
    <dgm:pt modelId="{500A96CB-5FF6-47DB-9683-46F7DCADB2DA}" type="parTrans" cxnId="{6EA86718-475D-4BA6-B85D-6DE1A8CB8F1C}">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80B0E65D-03EC-4A1B-9889-F1E371DB4624}" type="sibTrans" cxnId="{6EA86718-475D-4BA6-B85D-6DE1A8CB8F1C}">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031B1591-D8DB-46F9-B5CE-60A45EF40C09}">
      <dgm:prSet phldrT="[Текст]" custT="1"/>
      <dgm:spPr/>
      <dgm:t>
        <a:bodyPr/>
        <a:lstStyle/>
        <a:p>
          <a:pPr algn="just"/>
          <a:r>
            <a:rPr lang="uk-UA" sz="2400" dirty="0" smtClean="0">
              <a:solidFill>
                <a:schemeClr val="tx1">
                  <a:lumMod val="50000"/>
                </a:schemeClr>
              </a:solidFill>
              <a:latin typeface="Times New Roman" panose="02020603050405020304" pitchFamily="18" charset="0"/>
              <a:cs typeface="Times New Roman" panose="02020603050405020304" pitchFamily="18" charset="0"/>
            </a:rPr>
            <a:t>обрати контрольні точки для дослідження;</a:t>
          </a:r>
          <a:r>
            <a:rPr lang="ru-RU" sz="2400" dirty="0" smtClean="0">
              <a:solidFill>
                <a:schemeClr val="tx1">
                  <a:lumMod val="50000"/>
                </a:schemeClr>
              </a:solidFill>
              <a:latin typeface="Times New Roman" panose="02020603050405020304" pitchFamily="18" charset="0"/>
              <a:cs typeface="Times New Roman" panose="02020603050405020304" pitchFamily="18" charset="0"/>
            </a:rPr>
            <a:t> </a:t>
          </a:r>
          <a:endParaRPr lang="uk-UA" sz="2400" dirty="0">
            <a:solidFill>
              <a:schemeClr val="tx1">
                <a:lumMod val="50000"/>
              </a:schemeClr>
            </a:solidFill>
            <a:latin typeface="Times New Roman" panose="02020603050405020304" pitchFamily="18" charset="0"/>
            <a:cs typeface="Times New Roman" panose="02020603050405020304" pitchFamily="18" charset="0"/>
          </a:endParaRPr>
        </a:p>
      </dgm:t>
    </dgm:pt>
    <dgm:pt modelId="{5BA81BCF-B652-4716-A7BA-9C8CFE0E0FE3}" type="parTrans" cxnId="{D4E9D6F4-FB2E-4822-A060-4B74CBBAD5DD}">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0C675518-DE79-4BE4-8590-1F9975B13E1D}" type="sibTrans" cxnId="{D4E9D6F4-FB2E-4822-A060-4B74CBBAD5DD}">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1E0BF527-ED28-473F-A183-9E76FDC2F1E8}">
      <dgm:prSet custT="1"/>
      <dgm:spPr/>
      <dgm:t>
        <a:bodyPr/>
        <a:lstStyle/>
        <a:p>
          <a:pPr algn="ctr"/>
          <a:r>
            <a:rPr lang="ru-RU" sz="2000" b="1" smtClean="0">
              <a:solidFill>
                <a:schemeClr val="tx1">
                  <a:lumMod val="50000"/>
                </a:schemeClr>
              </a:solidFill>
              <a:latin typeface="Times New Roman" panose="02020603050405020304" pitchFamily="18" charset="0"/>
              <a:cs typeface="Times New Roman" panose="02020603050405020304" pitchFamily="18" charset="0"/>
            </a:rPr>
            <a:t>4</a:t>
          </a:r>
          <a:endParaRPr lang="uk-UA" sz="2000" b="1" dirty="0" smtClean="0">
            <a:solidFill>
              <a:schemeClr val="tx1">
                <a:lumMod val="50000"/>
              </a:schemeClr>
            </a:solidFill>
            <a:latin typeface="Times New Roman" panose="02020603050405020304" pitchFamily="18" charset="0"/>
            <a:cs typeface="Times New Roman" panose="02020603050405020304" pitchFamily="18" charset="0"/>
          </a:endParaRPr>
        </a:p>
      </dgm:t>
    </dgm:pt>
    <dgm:pt modelId="{93F1EA29-8B70-423D-8618-9A3BAFBCBFD4}" type="parTrans" cxnId="{D8ED356B-BD78-4D0A-A615-19B69E0B66DC}">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0361B7FB-0984-438A-8EE6-F6B29798A55B}" type="sibTrans" cxnId="{D8ED356B-BD78-4D0A-A615-19B69E0B66DC}">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AB9F7F5C-AC80-40F2-811A-560356A8B722}">
      <dgm:prSet custT="1"/>
      <dgm:spPr/>
      <dgm:t>
        <a:bodyPr/>
        <a:lstStyle/>
        <a:p>
          <a:pPr algn="ctr"/>
          <a:r>
            <a:rPr lang="uk-UA" sz="2000" b="1" smtClean="0">
              <a:solidFill>
                <a:schemeClr val="tx1">
                  <a:lumMod val="50000"/>
                </a:schemeClr>
              </a:solidFill>
              <a:latin typeface="Times New Roman" panose="02020603050405020304" pitchFamily="18" charset="0"/>
              <a:cs typeface="Times New Roman" panose="02020603050405020304" pitchFamily="18" charset="0"/>
            </a:rPr>
            <a:t>5</a:t>
          </a:r>
          <a:endParaRPr lang="uk-UA" sz="2000" b="1" dirty="0" smtClean="0">
            <a:solidFill>
              <a:schemeClr val="tx1">
                <a:lumMod val="50000"/>
              </a:schemeClr>
            </a:solidFill>
            <a:latin typeface="Times New Roman" panose="02020603050405020304" pitchFamily="18" charset="0"/>
            <a:cs typeface="Times New Roman" panose="02020603050405020304" pitchFamily="18" charset="0"/>
          </a:endParaRPr>
        </a:p>
      </dgm:t>
    </dgm:pt>
    <dgm:pt modelId="{ABB1CCDC-D078-4622-BF3C-9B0F0A6F08E0}" type="parTrans" cxnId="{3CF9BD9F-8FA7-43C6-828E-FB990CDD7F24}">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B0828B8A-4687-4DF5-9D76-9877722A6295}" type="sibTrans" cxnId="{3CF9BD9F-8FA7-43C6-828E-FB990CDD7F24}">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FAF518B0-9B91-445D-A972-26FC706EB58B}">
      <dgm:prSet custT="1"/>
      <dgm:spPr/>
      <dgm:t>
        <a:bodyPr/>
        <a:lstStyle/>
        <a:p>
          <a:pPr algn="just"/>
          <a:r>
            <a:rPr lang="uk-UA" sz="2400" dirty="0" smtClean="0">
              <a:solidFill>
                <a:schemeClr val="tx1">
                  <a:lumMod val="50000"/>
                </a:schemeClr>
              </a:solidFill>
              <a:latin typeface="Times New Roman" panose="02020603050405020304" pitchFamily="18" charset="0"/>
              <a:cs typeface="Times New Roman" panose="02020603050405020304" pitchFamily="18" charset="0"/>
            </a:rPr>
            <a:t>дослідити стан насаджень ялини звичайної вздовж центральної автодороги міста Конотоп</a:t>
          </a:r>
          <a:endParaRPr lang="uk-UA" sz="2400" dirty="0">
            <a:solidFill>
              <a:schemeClr val="tx1">
                <a:lumMod val="50000"/>
              </a:schemeClr>
            </a:solidFill>
            <a:latin typeface="Times New Roman" panose="02020603050405020304" pitchFamily="18" charset="0"/>
            <a:cs typeface="Times New Roman" panose="02020603050405020304" pitchFamily="18" charset="0"/>
          </a:endParaRPr>
        </a:p>
      </dgm:t>
    </dgm:pt>
    <dgm:pt modelId="{7AAB6795-4619-4180-9A88-60A43FE8C6A5}" type="parTrans" cxnId="{B805BB36-86C2-4625-84CB-CFC5A2F19C5C}">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9247C08B-7BE3-4AD9-8476-3D766320E53E}" type="sibTrans" cxnId="{B805BB36-86C2-4625-84CB-CFC5A2F19C5C}">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6D904624-6682-4805-B9C7-DF61F159D476}">
      <dgm:prSet custT="1"/>
      <dgm:spPr/>
      <dgm:t>
        <a:bodyPr/>
        <a:lstStyle/>
        <a:p>
          <a:pPr algn="just"/>
          <a:r>
            <a:rPr lang="uk-UA" sz="2400" dirty="0" smtClean="0">
              <a:solidFill>
                <a:schemeClr val="tx1">
                  <a:lumMod val="50000"/>
                </a:schemeClr>
              </a:solidFill>
              <a:latin typeface="Times New Roman" panose="02020603050405020304" pitchFamily="18" charset="0"/>
              <a:cs typeface="Times New Roman" panose="02020603050405020304" pitchFamily="18" charset="0"/>
            </a:rPr>
            <a:t>визначити рівень забруднення атмосферного повітря міста в даній ділянці, використовуючи в якості </a:t>
          </a:r>
          <a:r>
            <a:rPr lang="uk-UA" sz="2400" dirty="0" err="1" smtClean="0">
              <a:solidFill>
                <a:schemeClr val="tx1">
                  <a:lumMod val="50000"/>
                </a:schemeClr>
              </a:solidFill>
              <a:latin typeface="Times New Roman" panose="02020603050405020304" pitchFamily="18" charset="0"/>
              <a:cs typeface="Times New Roman" panose="02020603050405020304" pitchFamily="18" charset="0"/>
            </a:rPr>
            <a:t>біоіндикатора</a:t>
          </a:r>
          <a:r>
            <a:rPr lang="uk-UA" sz="2400" dirty="0" smtClean="0">
              <a:solidFill>
                <a:schemeClr val="tx1">
                  <a:lumMod val="50000"/>
                </a:schemeClr>
              </a:solidFill>
              <a:latin typeface="Times New Roman" panose="02020603050405020304" pitchFamily="18" charset="0"/>
              <a:cs typeface="Times New Roman" panose="02020603050405020304" pitchFamily="18" charset="0"/>
            </a:rPr>
            <a:t> ялину звичайну.</a:t>
          </a:r>
          <a:endParaRPr lang="uk-UA" sz="2400" dirty="0">
            <a:solidFill>
              <a:schemeClr val="tx1">
                <a:lumMod val="50000"/>
              </a:schemeClr>
            </a:solidFill>
            <a:latin typeface="Times New Roman" panose="02020603050405020304" pitchFamily="18" charset="0"/>
            <a:cs typeface="Times New Roman" panose="02020603050405020304" pitchFamily="18" charset="0"/>
          </a:endParaRPr>
        </a:p>
      </dgm:t>
    </dgm:pt>
    <dgm:pt modelId="{5F14CBAC-A5C9-46EF-8074-BC8B5969FF21}" type="parTrans" cxnId="{2FB5EDBD-E089-4A65-B2F3-DF0D4152A2E7}">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E208908F-BED2-4F3A-A753-CE6383D9AB4D}" type="sibTrans" cxnId="{2FB5EDBD-E089-4A65-B2F3-DF0D4152A2E7}">
      <dgm:prSet/>
      <dgm:spPr/>
      <dgm:t>
        <a:bodyPr/>
        <a:lstStyle/>
        <a:p>
          <a:pPr algn="just"/>
          <a:endParaRPr lang="uk-UA" sz="2000">
            <a:solidFill>
              <a:schemeClr val="tx1">
                <a:lumMod val="50000"/>
              </a:schemeClr>
            </a:solidFill>
            <a:latin typeface="Times New Roman" panose="02020603050405020304" pitchFamily="18" charset="0"/>
            <a:cs typeface="Times New Roman" panose="02020603050405020304" pitchFamily="18" charset="0"/>
          </a:endParaRPr>
        </a:p>
      </dgm:t>
    </dgm:pt>
    <dgm:pt modelId="{A231836C-7841-4EB9-96CA-3DB865A548C0}" type="pres">
      <dgm:prSet presAssocID="{B10A77DC-9E1D-45B4-98FD-08575E456E80}" presName="linearFlow" presStyleCnt="0">
        <dgm:presLayoutVars>
          <dgm:dir/>
          <dgm:animLvl val="lvl"/>
          <dgm:resizeHandles val="exact"/>
        </dgm:presLayoutVars>
      </dgm:prSet>
      <dgm:spPr/>
      <dgm:t>
        <a:bodyPr/>
        <a:lstStyle/>
        <a:p>
          <a:endParaRPr lang="uk-UA"/>
        </a:p>
      </dgm:t>
    </dgm:pt>
    <dgm:pt modelId="{0FB146E1-829B-4DBC-A8E1-5CE1AA237C44}" type="pres">
      <dgm:prSet presAssocID="{8DAFE567-905B-417C-A7A8-10421488DA91}" presName="composite" presStyleCnt="0"/>
      <dgm:spPr/>
    </dgm:pt>
    <dgm:pt modelId="{5762A93C-A8BA-4E57-91C8-CF00AF4D994F}" type="pres">
      <dgm:prSet presAssocID="{8DAFE567-905B-417C-A7A8-10421488DA91}" presName="parentText" presStyleLbl="alignNode1" presStyleIdx="0" presStyleCnt="5">
        <dgm:presLayoutVars>
          <dgm:chMax val="1"/>
          <dgm:bulletEnabled val="1"/>
        </dgm:presLayoutVars>
      </dgm:prSet>
      <dgm:spPr/>
      <dgm:t>
        <a:bodyPr/>
        <a:lstStyle/>
        <a:p>
          <a:endParaRPr lang="uk-UA"/>
        </a:p>
      </dgm:t>
    </dgm:pt>
    <dgm:pt modelId="{1751F30A-624C-4AC4-B356-F43A525CC503}" type="pres">
      <dgm:prSet presAssocID="{8DAFE567-905B-417C-A7A8-10421488DA91}" presName="descendantText" presStyleLbl="alignAcc1" presStyleIdx="0" presStyleCnt="5">
        <dgm:presLayoutVars>
          <dgm:bulletEnabled val="1"/>
        </dgm:presLayoutVars>
      </dgm:prSet>
      <dgm:spPr/>
      <dgm:t>
        <a:bodyPr/>
        <a:lstStyle/>
        <a:p>
          <a:endParaRPr lang="uk-UA"/>
        </a:p>
      </dgm:t>
    </dgm:pt>
    <dgm:pt modelId="{77B0EE7F-A239-4AF6-B6F9-BCE06125EA1C}" type="pres">
      <dgm:prSet presAssocID="{4E6B460F-678F-495C-A52D-F2354B72B5E9}" presName="sp" presStyleCnt="0"/>
      <dgm:spPr/>
    </dgm:pt>
    <dgm:pt modelId="{E5F8BC2F-B259-4EEF-8C24-DABDDCE2B779}" type="pres">
      <dgm:prSet presAssocID="{DB72F7B3-77C3-4494-94E6-B366CA53C9F1}" presName="composite" presStyleCnt="0"/>
      <dgm:spPr/>
    </dgm:pt>
    <dgm:pt modelId="{0A9CBAEF-8BB7-45C8-AB85-1C29AE37CEA2}" type="pres">
      <dgm:prSet presAssocID="{DB72F7B3-77C3-4494-94E6-B366CA53C9F1}" presName="parentText" presStyleLbl="alignNode1" presStyleIdx="1" presStyleCnt="5" custLinFactNeighborX="3392" custLinFactNeighborY="-8621">
        <dgm:presLayoutVars>
          <dgm:chMax val="1"/>
          <dgm:bulletEnabled val="1"/>
        </dgm:presLayoutVars>
      </dgm:prSet>
      <dgm:spPr/>
      <dgm:t>
        <a:bodyPr/>
        <a:lstStyle/>
        <a:p>
          <a:endParaRPr lang="uk-UA"/>
        </a:p>
      </dgm:t>
    </dgm:pt>
    <dgm:pt modelId="{5E8EAEF2-6092-4785-B42D-E141093DB834}" type="pres">
      <dgm:prSet presAssocID="{DB72F7B3-77C3-4494-94E6-B366CA53C9F1}" presName="descendantText" presStyleLbl="alignAcc1" presStyleIdx="1" presStyleCnt="5" custLinFactNeighborX="158" custLinFactNeighborY="-13125">
        <dgm:presLayoutVars>
          <dgm:bulletEnabled val="1"/>
        </dgm:presLayoutVars>
      </dgm:prSet>
      <dgm:spPr/>
      <dgm:t>
        <a:bodyPr/>
        <a:lstStyle/>
        <a:p>
          <a:endParaRPr lang="uk-UA"/>
        </a:p>
      </dgm:t>
    </dgm:pt>
    <dgm:pt modelId="{B767A2D9-82FA-4BA9-9548-DCB7C24A919E}" type="pres">
      <dgm:prSet presAssocID="{F9892C69-27BB-43BE-ADA8-227C65432BE1}" presName="sp" presStyleCnt="0"/>
      <dgm:spPr/>
    </dgm:pt>
    <dgm:pt modelId="{A6432569-8E44-4A66-9017-E869A2A6979F}" type="pres">
      <dgm:prSet presAssocID="{3445C370-E199-437C-8114-280C0553415B}" presName="composite" presStyleCnt="0"/>
      <dgm:spPr/>
    </dgm:pt>
    <dgm:pt modelId="{8A47EB44-69E5-4925-BC37-C7CC948C1226}" type="pres">
      <dgm:prSet presAssocID="{3445C370-E199-437C-8114-280C0553415B}" presName="parentText" presStyleLbl="alignNode1" presStyleIdx="2" presStyleCnt="5" custScaleX="106242" custScaleY="111731" custLinFactNeighborX="-2913" custLinFactNeighborY="-22909">
        <dgm:presLayoutVars>
          <dgm:chMax val="1"/>
          <dgm:bulletEnabled val="1"/>
        </dgm:presLayoutVars>
      </dgm:prSet>
      <dgm:spPr/>
      <dgm:t>
        <a:bodyPr/>
        <a:lstStyle/>
        <a:p>
          <a:endParaRPr lang="uk-UA"/>
        </a:p>
      </dgm:t>
    </dgm:pt>
    <dgm:pt modelId="{ABE4AFA2-DE92-4072-8D08-F10F38E85EF5}" type="pres">
      <dgm:prSet presAssocID="{3445C370-E199-437C-8114-280C0553415B}" presName="descendantText" presStyleLbl="alignAcc1" presStyleIdx="2" presStyleCnt="5" custScaleY="134129" custLinFactNeighborX="-17" custLinFactNeighborY="-27204">
        <dgm:presLayoutVars>
          <dgm:bulletEnabled val="1"/>
        </dgm:presLayoutVars>
      </dgm:prSet>
      <dgm:spPr/>
      <dgm:t>
        <a:bodyPr/>
        <a:lstStyle/>
        <a:p>
          <a:endParaRPr lang="uk-UA"/>
        </a:p>
      </dgm:t>
    </dgm:pt>
    <dgm:pt modelId="{CE4D6D2F-2B34-439B-BA0F-F780E39FBFFB}" type="pres">
      <dgm:prSet presAssocID="{80B0E65D-03EC-4A1B-9889-F1E371DB4624}" presName="sp" presStyleCnt="0"/>
      <dgm:spPr/>
    </dgm:pt>
    <dgm:pt modelId="{2A074305-BA4C-4204-B7BB-CB0B40529802}" type="pres">
      <dgm:prSet presAssocID="{1E0BF527-ED28-473F-A183-9E76FDC2F1E8}" presName="composite" presStyleCnt="0"/>
      <dgm:spPr/>
    </dgm:pt>
    <dgm:pt modelId="{13103744-6C34-4089-A06B-FAE81D2F91CD}" type="pres">
      <dgm:prSet presAssocID="{1E0BF527-ED28-473F-A183-9E76FDC2F1E8}" presName="parentText" presStyleLbl="alignNode1" presStyleIdx="3" presStyleCnt="5" custScaleX="100999" custScaleY="99053" custLinFactNeighborX="2393" custLinFactNeighborY="-23866">
        <dgm:presLayoutVars>
          <dgm:chMax val="1"/>
          <dgm:bulletEnabled val="1"/>
        </dgm:presLayoutVars>
      </dgm:prSet>
      <dgm:spPr/>
      <dgm:t>
        <a:bodyPr/>
        <a:lstStyle/>
        <a:p>
          <a:endParaRPr lang="uk-UA"/>
        </a:p>
      </dgm:t>
    </dgm:pt>
    <dgm:pt modelId="{06B6198D-C99D-4861-8D8D-C8FB3A3CF30D}" type="pres">
      <dgm:prSet presAssocID="{1E0BF527-ED28-473F-A183-9E76FDC2F1E8}" presName="descendantText" presStyleLbl="alignAcc1" presStyleIdx="3" presStyleCnt="5" custLinFactNeighborX="536" custLinFactNeighborY="-35612">
        <dgm:presLayoutVars>
          <dgm:bulletEnabled val="1"/>
        </dgm:presLayoutVars>
      </dgm:prSet>
      <dgm:spPr/>
      <dgm:t>
        <a:bodyPr/>
        <a:lstStyle/>
        <a:p>
          <a:endParaRPr lang="uk-UA"/>
        </a:p>
      </dgm:t>
    </dgm:pt>
    <dgm:pt modelId="{DA591718-D1C5-4F12-AE13-42EA25B3E897}" type="pres">
      <dgm:prSet presAssocID="{0361B7FB-0984-438A-8EE6-F6B29798A55B}" presName="sp" presStyleCnt="0"/>
      <dgm:spPr/>
    </dgm:pt>
    <dgm:pt modelId="{2649E5C0-6ACE-48D9-BCEA-A73242B609E4}" type="pres">
      <dgm:prSet presAssocID="{AB9F7F5C-AC80-40F2-811A-560356A8B722}" presName="composite" presStyleCnt="0"/>
      <dgm:spPr/>
    </dgm:pt>
    <dgm:pt modelId="{21361038-4910-47AE-9ABA-067EE51494C5}" type="pres">
      <dgm:prSet presAssocID="{AB9F7F5C-AC80-40F2-811A-560356A8B722}" presName="parentText" presStyleLbl="alignNode1" presStyleIdx="4" presStyleCnt="5" custScaleY="124303" custLinFactNeighborX="2889" custLinFactNeighborY="-31696">
        <dgm:presLayoutVars>
          <dgm:chMax val="1"/>
          <dgm:bulletEnabled val="1"/>
        </dgm:presLayoutVars>
      </dgm:prSet>
      <dgm:spPr/>
      <dgm:t>
        <a:bodyPr/>
        <a:lstStyle/>
        <a:p>
          <a:endParaRPr lang="uk-UA"/>
        </a:p>
      </dgm:t>
    </dgm:pt>
    <dgm:pt modelId="{4E683713-5B9B-49A3-A371-70117FBA0A15}" type="pres">
      <dgm:prSet presAssocID="{AB9F7F5C-AC80-40F2-811A-560356A8B722}" presName="descendantText" presStyleLbl="alignAcc1" presStyleIdx="4" presStyleCnt="5" custScaleY="136315" custLinFactNeighborX="354" custLinFactNeighborY="-47657">
        <dgm:presLayoutVars>
          <dgm:bulletEnabled val="1"/>
        </dgm:presLayoutVars>
      </dgm:prSet>
      <dgm:spPr/>
      <dgm:t>
        <a:bodyPr/>
        <a:lstStyle/>
        <a:p>
          <a:endParaRPr lang="uk-UA"/>
        </a:p>
      </dgm:t>
    </dgm:pt>
  </dgm:ptLst>
  <dgm:cxnLst>
    <dgm:cxn modelId="{53CEF34E-62FF-4992-89FB-C9E6EDF7828F}" type="presOf" srcId="{8DAFE567-905B-417C-A7A8-10421488DA91}" destId="{5762A93C-A8BA-4E57-91C8-CF00AF4D994F}" srcOrd="0" destOrd="0" presId="urn:microsoft.com/office/officeart/2005/8/layout/chevron2"/>
    <dgm:cxn modelId="{7ABADDAB-CAEB-45D0-B32D-5785F4731128}" srcId="{B10A77DC-9E1D-45B4-98FD-08575E456E80}" destId="{DB72F7B3-77C3-4494-94E6-B366CA53C9F1}" srcOrd="1" destOrd="0" parTransId="{87C43F6B-6630-4337-9C2E-1AF150D41F7F}" sibTransId="{F9892C69-27BB-43BE-ADA8-227C65432BE1}"/>
    <dgm:cxn modelId="{2FB5EDBD-E089-4A65-B2F3-DF0D4152A2E7}" srcId="{AB9F7F5C-AC80-40F2-811A-560356A8B722}" destId="{6D904624-6682-4805-B9C7-DF61F159D476}" srcOrd="0" destOrd="0" parTransId="{5F14CBAC-A5C9-46EF-8074-BC8B5969FF21}" sibTransId="{E208908F-BED2-4F3A-A753-CE6383D9AB4D}"/>
    <dgm:cxn modelId="{BF8F2514-15A5-49AF-AC1A-5D1607317D81}" srcId="{B10A77DC-9E1D-45B4-98FD-08575E456E80}" destId="{8DAFE567-905B-417C-A7A8-10421488DA91}" srcOrd="0" destOrd="0" parTransId="{0FA95984-932A-4371-9CC8-2F5D4E80A43A}" sibTransId="{4E6B460F-678F-495C-A52D-F2354B72B5E9}"/>
    <dgm:cxn modelId="{4F2EE0BE-4A85-4E6C-B52B-F1F8F2E8356B}" type="presOf" srcId="{DB72F7B3-77C3-4494-94E6-B366CA53C9F1}" destId="{0A9CBAEF-8BB7-45C8-AB85-1C29AE37CEA2}" srcOrd="0" destOrd="0" presId="urn:microsoft.com/office/officeart/2005/8/layout/chevron2"/>
    <dgm:cxn modelId="{5B5A7B7B-C722-4358-BB9F-49F353AA4323}" type="presOf" srcId="{074E5434-20C2-47AD-B69F-6DC941130F5F}" destId="{ABE4AFA2-DE92-4072-8D08-F10F38E85EF5}" srcOrd="0" destOrd="0" presId="urn:microsoft.com/office/officeart/2005/8/layout/chevron2"/>
    <dgm:cxn modelId="{724D2C1E-644D-4CDF-B42A-EEC9BE3F52EB}" type="presOf" srcId="{593F8246-E44F-4134-AB58-F72512B6A140}" destId="{1751F30A-624C-4AC4-B356-F43A525CC503}" srcOrd="0" destOrd="0" presId="urn:microsoft.com/office/officeart/2005/8/layout/chevron2"/>
    <dgm:cxn modelId="{49FDAF53-C97C-479B-8C89-AF56807A587B}" type="presOf" srcId="{1E0BF527-ED28-473F-A183-9E76FDC2F1E8}" destId="{13103744-6C34-4089-A06B-FAE81D2F91CD}" srcOrd="0" destOrd="0" presId="urn:microsoft.com/office/officeart/2005/8/layout/chevron2"/>
    <dgm:cxn modelId="{3F4373F1-7F0B-4D85-8A81-DAF0C51317ED}" type="presOf" srcId="{3445C370-E199-437C-8114-280C0553415B}" destId="{8A47EB44-69E5-4925-BC37-C7CC948C1226}" srcOrd="0" destOrd="0" presId="urn:microsoft.com/office/officeart/2005/8/layout/chevron2"/>
    <dgm:cxn modelId="{B805BB36-86C2-4625-84CB-CFC5A2F19C5C}" srcId="{1E0BF527-ED28-473F-A183-9E76FDC2F1E8}" destId="{FAF518B0-9B91-445D-A972-26FC706EB58B}" srcOrd="0" destOrd="0" parTransId="{7AAB6795-4619-4180-9A88-60A43FE8C6A5}" sibTransId="{9247C08B-7BE3-4AD9-8476-3D766320E53E}"/>
    <dgm:cxn modelId="{A8B31D4D-C322-4E0D-A623-BFB09D6803CC}" srcId="{8DAFE567-905B-417C-A7A8-10421488DA91}" destId="{593F8246-E44F-4134-AB58-F72512B6A140}" srcOrd="0" destOrd="0" parTransId="{A3955800-E7A4-4FD3-8F4A-35ADBC7E5189}" sibTransId="{CE8EA3A1-8979-444E-B08D-B2C86CDE387B}"/>
    <dgm:cxn modelId="{CFDBCEF0-9069-4AD9-8507-BE1E78BEE0FC}" type="presOf" srcId="{AB9F7F5C-AC80-40F2-811A-560356A8B722}" destId="{21361038-4910-47AE-9ABA-067EE51494C5}" srcOrd="0" destOrd="0" presId="urn:microsoft.com/office/officeart/2005/8/layout/chevron2"/>
    <dgm:cxn modelId="{7CF42D0E-755E-45CE-9359-40869312FB2B}" type="presOf" srcId="{031B1591-D8DB-46F9-B5CE-60A45EF40C09}" destId="{5E8EAEF2-6092-4785-B42D-E141093DB834}" srcOrd="0" destOrd="0" presId="urn:microsoft.com/office/officeart/2005/8/layout/chevron2"/>
    <dgm:cxn modelId="{D8ED356B-BD78-4D0A-A615-19B69E0B66DC}" srcId="{B10A77DC-9E1D-45B4-98FD-08575E456E80}" destId="{1E0BF527-ED28-473F-A183-9E76FDC2F1E8}" srcOrd="3" destOrd="0" parTransId="{93F1EA29-8B70-423D-8618-9A3BAFBCBFD4}" sibTransId="{0361B7FB-0984-438A-8EE6-F6B29798A55B}"/>
    <dgm:cxn modelId="{4EC817A7-9BE3-49AC-9B21-4E6C5476AFE0}" type="presOf" srcId="{6D904624-6682-4805-B9C7-DF61F159D476}" destId="{4E683713-5B9B-49A3-A371-70117FBA0A15}" srcOrd="0" destOrd="0" presId="urn:microsoft.com/office/officeart/2005/8/layout/chevron2"/>
    <dgm:cxn modelId="{6108F820-21FA-4988-856E-C283CD2710AB}" type="presOf" srcId="{FAF518B0-9B91-445D-A972-26FC706EB58B}" destId="{06B6198D-C99D-4861-8D8D-C8FB3A3CF30D}" srcOrd="0" destOrd="0" presId="urn:microsoft.com/office/officeart/2005/8/layout/chevron2"/>
    <dgm:cxn modelId="{3CF9BD9F-8FA7-43C6-828E-FB990CDD7F24}" srcId="{B10A77DC-9E1D-45B4-98FD-08575E456E80}" destId="{AB9F7F5C-AC80-40F2-811A-560356A8B722}" srcOrd="4" destOrd="0" parTransId="{ABB1CCDC-D078-4622-BF3C-9B0F0A6F08E0}" sibTransId="{B0828B8A-4687-4DF5-9D76-9877722A6295}"/>
    <dgm:cxn modelId="{338F0DF5-9B70-4CEE-A35C-D34CA2979C23}" type="presOf" srcId="{B10A77DC-9E1D-45B4-98FD-08575E456E80}" destId="{A231836C-7841-4EB9-96CA-3DB865A548C0}" srcOrd="0" destOrd="0" presId="urn:microsoft.com/office/officeart/2005/8/layout/chevron2"/>
    <dgm:cxn modelId="{6EA86718-475D-4BA6-B85D-6DE1A8CB8F1C}" srcId="{B10A77DC-9E1D-45B4-98FD-08575E456E80}" destId="{3445C370-E199-437C-8114-280C0553415B}" srcOrd="2" destOrd="0" parTransId="{500A96CB-5FF6-47DB-9683-46F7DCADB2DA}" sibTransId="{80B0E65D-03EC-4A1B-9889-F1E371DB4624}"/>
    <dgm:cxn modelId="{D4E9D6F4-FB2E-4822-A060-4B74CBBAD5DD}" srcId="{DB72F7B3-77C3-4494-94E6-B366CA53C9F1}" destId="{031B1591-D8DB-46F9-B5CE-60A45EF40C09}" srcOrd="0" destOrd="0" parTransId="{5BA81BCF-B652-4716-A7BA-9C8CFE0E0FE3}" sibTransId="{0C675518-DE79-4BE4-8590-1F9975B13E1D}"/>
    <dgm:cxn modelId="{9B6E2C9B-98C3-460E-B8DF-67DE672381D2}" srcId="{3445C370-E199-437C-8114-280C0553415B}" destId="{074E5434-20C2-47AD-B69F-6DC941130F5F}" srcOrd="0" destOrd="0" parTransId="{5F379C2E-5AE7-4207-B812-19F8EB8657F1}" sibTransId="{4B3168FB-284E-4DF5-96A1-75352813908C}"/>
    <dgm:cxn modelId="{8B5907D9-AE99-4D06-B932-87FDC2B24F2F}" type="presParOf" srcId="{A231836C-7841-4EB9-96CA-3DB865A548C0}" destId="{0FB146E1-829B-4DBC-A8E1-5CE1AA237C44}" srcOrd="0" destOrd="0" presId="urn:microsoft.com/office/officeart/2005/8/layout/chevron2"/>
    <dgm:cxn modelId="{731BDD24-DF74-460A-9DD4-83169351081E}" type="presParOf" srcId="{0FB146E1-829B-4DBC-A8E1-5CE1AA237C44}" destId="{5762A93C-A8BA-4E57-91C8-CF00AF4D994F}" srcOrd="0" destOrd="0" presId="urn:microsoft.com/office/officeart/2005/8/layout/chevron2"/>
    <dgm:cxn modelId="{CBBA2E6E-5A39-4288-8D36-5976E650FD0C}" type="presParOf" srcId="{0FB146E1-829B-4DBC-A8E1-5CE1AA237C44}" destId="{1751F30A-624C-4AC4-B356-F43A525CC503}" srcOrd="1" destOrd="0" presId="urn:microsoft.com/office/officeart/2005/8/layout/chevron2"/>
    <dgm:cxn modelId="{63274657-C63F-45A9-86E5-16B1E1E1C4BD}" type="presParOf" srcId="{A231836C-7841-4EB9-96CA-3DB865A548C0}" destId="{77B0EE7F-A239-4AF6-B6F9-BCE06125EA1C}" srcOrd="1" destOrd="0" presId="urn:microsoft.com/office/officeart/2005/8/layout/chevron2"/>
    <dgm:cxn modelId="{515203F0-F9A5-433F-AF5E-67127169D217}" type="presParOf" srcId="{A231836C-7841-4EB9-96CA-3DB865A548C0}" destId="{E5F8BC2F-B259-4EEF-8C24-DABDDCE2B779}" srcOrd="2" destOrd="0" presId="urn:microsoft.com/office/officeart/2005/8/layout/chevron2"/>
    <dgm:cxn modelId="{BC5F707B-FAD0-4626-9449-7CE2CDCC2139}" type="presParOf" srcId="{E5F8BC2F-B259-4EEF-8C24-DABDDCE2B779}" destId="{0A9CBAEF-8BB7-45C8-AB85-1C29AE37CEA2}" srcOrd="0" destOrd="0" presId="urn:microsoft.com/office/officeart/2005/8/layout/chevron2"/>
    <dgm:cxn modelId="{C82E942D-39FB-4FAA-B8AA-6495F4D26CBF}" type="presParOf" srcId="{E5F8BC2F-B259-4EEF-8C24-DABDDCE2B779}" destId="{5E8EAEF2-6092-4785-B42D-E141093DB834}" srcOrd="1" destOrd="0" presId="urn:microsoft.com/office/officeart/2005/8/layout/chevron2"/>
    <dgm:cxn modelId="{17C2ABD2-E96D-46A2-8FCA-36E24F27E4B8}" type="presParOf" srcId="{A231836C-7841-4EB9-96CA-3DB865A548C0}" destId="{B767A2D9-82FA-4BA9-9548-DCB7C24A919E}" srcOrd="3" destOrd="0" presId="urn:microsoft.com/office/officeart/2005/8/layout/chevron2"/>
    <dgm:cxn modelId="{944227CB-1D55-4C34-BD9F-AC7A3201A497}" type="presParOf" srcId="{A231836C-7841-4EB9-96CA-3DB865A548C0}" destId="{A6432569-8E44-4A66-9017-E869A2A6979F}" srcOrd="4" destOrd="0" presId="urn:microsoft.com/office/officeart/2005/8/layout/chevron2"/>
    <dgm:cxn modelId="{911C7968-E8EB-4F93-A16C-8A222DCE5A10}" type="presParOf" srcId="{A6432569-8E44-4A66-9017-E869A2A6979F}" destId="{8A47EB44-69E5-4925-BC37-C7CC948C1226}" srcOrd="0" destOrd="0" presId="urn:microsoft.com/office/officeart/2005/8/layout/chevron2"/>
    <dgm:cxn modelId="{DF4D307B-2AB4-443C-9378-8194CD84C84D}" type="presParOf" srcId="{A6432569-8E44-4A66-9017-E869A2A6979F}" destId="{ABE4AFA2-DE92-4072-8D08-F10F38E85EF5}" srcOrd="1" destOrd="0" presId="urn:microsoft.com/office/officeart/2005/8/layout/chevron2"/>
    <dgm:cxn modelId="{5F35983D-8B6D-4D44-95AF-252E2627B97F}" type="presParOf" srcId="{A231836C-7841-4EB9-96CA-3DB865A548C0}" destId="{CE4D6D2F-2B34-439B-BA0F-F780E39FBFFB}" srcOrd="5" destOrd="0" presId="urn:microsoft.com/office/officeart/2005/8/layout/chevron2"/>
    <dgm:cxn modelId="{F69EC173-0F47-4804-A6B9-6BD0CA25B650}" type="presParOf" srcId="{A231836C-7841-4EB9-96CA-3DB865A548C0}" destId="{2A074305-BA4C-4204-B7BB-CB0B40529802}" srcOrd="6" destOrd="0" presId="urn:microsoft.com/office/officeart/2005/8/layout/chevron2"/>
    <dgm:cxn modelId="{A82423DD-9942-4DB6-923D-3DC8C51AB1D8}" type="presParOf" srcId="{2A074305-BA4C-4204-B7BB-CB0B40529802}" destId="{13103744-6C34-4089-A06B-FAE81D2F91CD}" srcOrd="0" destOrd="0" presId="urn:microsoft.com/office/officeart/2005/8/layout/chevron2"/>
    <dgm:cxn modelId="{E3F86023-A071-42A8-AF29-7D8231C21507}" type="presParOf" srcId="{2A074305-BA4C-4204-B7BB-CB0B40529802}" destId="{06B6198D-C99D-4861-8D8D-C8FB3A3CF30D}" srcOrd="1" destOrd="0" presId="urn:microsoft.com/office/officeart/2005/8/layout/chevron2"/>
    <dgm:cxn modelId="{DCBE7953-0500-438A-863A-6694EEAA133B}" type="presParOf" srcId="{A231836C-7841-4EB9-96CA-3DB865A548C0}" destId="{DA591718-D1C5-4F12-AE13-42EA25B3E897}" srcOrd="7" destOrd="0" presId="urn:microsoft.com/office/officeart/2005/8/layout/chevron2"/>
    <dgm:cxn modelId="{8CD27876-7256-41E0-8252-2AF625581CF5}" type="presParOf" srcId="{A231836C-7841-4EB9-96CA-3DB865A548C0}" destId="{2649E5C0-6ACE-48D9-BCEA-A73242B609E4}" srcOrd="8" destOrd="0" presId="urn:microsoft.com/office/officeart/2005/8/layout/chevron2"/>
    <dgm:cxn modelId="{C0231351-2F73-4E3A-8E5D-E46A690DEEF4}" type="presParOf" srcId="{2649E5C0-6ACE-48D9-BCEA-A73242B609E4}" destId="{21361038-4910-47AE-9ABA-067EE51494C5}" srcOrd="0" destOrd="0" presId="urn:microsoft.com/office/officeart/2005/8/layout/chevron2"/>
    <dgm:cxn modelId="{C6FA2681-D496-4D80-AF97-783868B3B071}" type="presParOf" srcId="{2649E5C0-6ACE-48D9-BCEA-A73242B609E4}" destId="{4E683713-5B9B-49A3-A371-70117FBA0A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2A93C-A8BA-4E57-91C8-CF00AF4D994F}">
      <dsp:nvSpPr>
        <dsp:cNvPr id="0" name=""/>
        <dsp:cNvSpPr/>
      </dsp:nvSpPr>
      <dsp:spPr>
        <a:xfrm rot="5400000">
          <a:off x="-189346" y="223378"/>
          <a:ext cx="1176622" cy="823635"/>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smtClean="0">
              <a:solidFill>
                <a:schemeClr val="tx1">
                  <a:lumMod val="50000"/>
                </a:schemeClr>
              </a:solidFill>
              <a:latin typeface="Times New Roman" panose="02020603050405020304" pitchFamily="18" charset="0"/>
              <a:cs typeface="Times New Roman" panose="02020603050405020304" pitchFamily="18" charset="0"/>
            </a:rPr>
            <a:t>1</a:t>
          </a:r>
          <a:endParaRPr lang="uk-UA" sz="2000" b="1" kern="1200" dirty="0">
            <a:solidFill>
              <a:schemeClr val="tx1">
                <a:lumMod val="50000"/>
              </a:schemeClr>
            </a:solidFill>
            <a:latin typeface="Times New Roman" panose="02020603050405020304" pitchFamily="18" charset="0"/>
            <a:cs typeface="Times New Roman" panose="02020603050405020304" pitchFamily="18" charset="0"/>
          </a:endParaRPr>
        </a:p>
      </dsp:txBody>
      <dsp:txXfrm rot="-5400000">
        <a:off x="-12852" y="458703"/>
        <a:ext cx="823635" cy="352987"/>
      </dsp:txXfrm>
    </dsp:sp>
    <dsp:sp modelId="{1751F30A-624C-4AC4-B356-F43A525CC503}">
      <dsp:nvSpPr>
        <dsp:cNvPr id="0" name=""/>
        <dsp:cNvSpPr/>
      </dsp:nvSpPr>
      <dsp:spPr>
        <a:xfrm rot="5400000">
          <a:off x="4321862" y="-3464194"/>
          <a:ext cx="764804" cy="7786964"/>
        </a:xfrm>
        <a:prstGeom prst="round2Same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uk-UA" sz="2400" kern="1200" dirty="0" smtClean="0">
              <a:solidFill>
                <a:schemeClr val="tx1">
                  <a:lumMod val="50000"/>
                </a:schemeClr>
              </a:solidFill>
              <a:latin typeface="Times New Roman" panose="02020603050405020304" pitchFamily="18" charset="0"/>
              <a:cs typeface="Times New Roman" panose="02020603050405020304" pitchFamily="18" charset="0"/>
            </a:rPr>
            <a:t>опрацювати літературні та Інтернет джерела з даної теми;</a:t>
          </a:r>
          <a:endParaRPr lang="uk-UA" sz="2400" kern="1200" dirty="0">
            <a:solidFill>
              <a:schemeClr val="tx1">
                <a:lumMod val="50000"/>
              </a:schemeClr>
            </a:solidFill>
            <a:latin typeface="Times New Roman" panose="02020603050405020304" pitchFamily="18" charset="0"/>
            <a:cs typeface="Times New Roman" panose="02020603050405020304" pitchFamily="18" charset="0"/>
          </a:endParaRPr>
        </a:p>
      </dsp:txBody>
      <dsp:txXfrm rot="-5400000">
        <a:off x="810783" y="84220"/>
        <a:ext cx="7749629" cy="690134"/>
      </dsp:txXfrm>
    </dsp:sp>
    <dsp:sp modelId="{0A9CBAEF-8BB7-45C8-AB85-1C29AE37CEA2}">
      <dsp:nvSpPr>
        <dsp:cNvPr id="0" name=""/>
        <dsp:cNvSpPr/>
      </dsp:nvSpPr>
      <dsp:spPr>
        <a:xfrm rot="5400000">
          <a:off x="-161408" y="1193126"/>
          <a:ext cx="1176622" cy="823635"/>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smtClean="0">
              <a:solidFill>
                <a:schemeClr val="tx1">
                  <a:lumMod val="50000"/>
                </a:schemeClr>
              </a:solidFill>
              <a:latin typeface="Times New Roman" panose="02020603050405020304" pitchFamily="18" charset="0"/>
              <a:cs typeface="Times New Roman" panose="02020603050405020304" pitchFamily="18" charset="0"/>
            </a:rPr>
            <a:t>2</a:t>
          </a:r>
          <a:endParaRPr lang="uk-UA" sz="2000" b="1" kern="1200" dirty="0">
            <a:solidFill>
              <a:schemeClr val="tx1">
                <a:lumMod val="50000"/>
              </a:schemeClr>
            </a:solidFill>
            <a:latin typeface="Times New Roman" panose="02020603050405020304" pitchFamily="18" charset="0"/>
            <a:cs typeface="Times New Roman" panose="02020603050405020304" pitchFamily="18" charset="0"/>
          </a:endParaRPr>
        </a:p>
      </dsp:txBody>
      <dsp:txXfrm rot="-5400000">
        <a:off x="15086" y="1428451"/>
        <a:ext cx="823635" cy="352987"/>
      </dsp:txXfrm>
    </dsp:sp>
    <dsp:sp modelId="{5E8EAEF2-6092-4785-B42D-E141093DB834}">
      <dsp:nvSpPr>
        <dsp:cNvPr id="0" name=""/>
        <dsp:cNvSpPr/>
      </dsp:nvSpPr>
      <dsp:spPr>
        <a:xfrm rot="5400000">
          <a:off x="4334166" y="-2493390"/>
          <a:ext cx="764804" cy="7786964"/>
        </a:xfrm>
        <a:prstGeom prst="round2Same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uk-UA" sz="2400" kern="1200" dirty="0" smtClean="0">
              <a:solidFill>
                <a:schemeClr val="tx1">
                  <a:lumMod val="50000"/>
                </a:schemeClr>
              </a:solidFill>
              <a:latin typeface="Times New Roman" panose="02020603050405020304" pitchFamily="18" charset="0"/>
              <a:cs typeface="Times New Roman" panose="02020603050405020304" pitchFamily="18" charset="0"/>
            </a:rPr>
            <a:t>обрати контрольні точки для дослідження;</a:t>
          </a:r>
          <a:r>
            <a:rPr lang="ru-RU" sz="2400" kern="1200" dirty="0" smtClean="0">
              <a:solidFill>
                <a:schemeClr val="tx1">
                  <a:lumMod val="50000"/>
                </a:schemeClr>
              </a:solidFill>
              <a:latin typeface="Times New Roman" panose="02020603050405020304" pitchFamily="18" charset="0"/>
              <a:cs typeface="Times New Roman" panose="02020603050405020304" pitchFamily="18" charset="0"/>
            </a:rPr>
            <a:t> </a:t>
          </a:r>
          <a:endParaRPr lang="uk-UA" sz="2400" kern="1200" dirty="0">
            <a:solidFill>
              <a:schemeClr val="tx1">
                <a:lumMod val="50000"/>
              </a:schemeClr>
            </a:solidFill>
            <a:latin typeface="Times New Roman" panose="02020603050405020304" pitchFamily="18" charset="0"/>
            <a:cs typeface="Times New Roman" panose="02020603050405020304" pitchFamily="18" charset="0"/>
          </a:endParaRPr>
        </a:p>
      </dsp:txBody>
      <dsp:txXfrm rot="-5400000">
        <a:off x="823087" y="1055024"/>
        <a:ext cx="7749629" cy="690134"/>
      </dsp:txXfrm>
    </dsp:sp>
    <dsp:sp modelId="{8A47EB44-69E5-4925-BC37-C7CC948C1226}">
      <dsp:nvSpPr>
        <dsp:cNvPr id="0" name=""/>
        <dsp:cNvSpPr/>
      </dsp:nvSpPr>
      <dsp:spPr>
        <a:xfrm rot="5400000">
          <a:off x="-232655" y="2201000"/>
          <a:ext cx="1314651" cy="875046"/>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smtClean="0">
              <a:solidFill>
                <a:schemeClr val="tx1">
                  <a:lumMod val="50000"/>
                </a:schemeClr>
              </a:solidFill>
              <a:latin typeface="Times New Roman" panose="02020603050405020304" pitchFamily="18" charset="0"/>
              <a:cs typeface="Times New Roman" panose="02020603050405020304" pitchFamily="18" charset="0"/>
            </a:rPr>
            <a:t>3</a:t>
          </a:r>
        </a:p>
      </dsp:txBody>
      <dsp:txXfrm rot="-5400000">
        <a:off x="-12852" y="2418720"/>
        <a:ext cx="875046" cy="439605"/>
      </dsp:txXfrm>
    </dsp:sp>
    <dsp:sp modelId="{ABE4AFA2-DE92-4072-8D08-F10F38E85EF5}">
      <dsp:nvSpPr>
        <dsp:cNvPr id="0" name=""/>
        <dsp:cNvSpPr/>
      </dsp:nvSpPr>
      <dsp:spPr>
        <a:xfrm rot="5400000">
          <a:off x="4215734" y="-1399372"/>
          <a:ext cx="1025824" cy="7786964"/>
        </a:xfrm>
        <a:prstGeom prst="round2Same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uk-UA" sz="2400" kern="1200" noProof="0" dirty="0" smtClean="0">
              <a:solidFill>
                <a:schemeClr val="tx1">
                  <a:lumMod val="50000"/>
                </a:schemeClr>
              </a:solidFill>
              <a:latin typeface="Times New Roman" panose="02020603050405020304" pitchFamily="18" charset="0"/>
              <a:cs typeface="Times New Roman" panose="02020603050405020304" pitchFamily="18" charset="0"/>
            </a:rPr>
            <a:t>оволодіти практичними навиками з використання </a:t>
          </a:r>
          <a:r>
            <a:rPr lang="uk-UA" sz="2400" kern="1200" noProof="0" dirty="0" err="1" smtClean="0">
              <a:solidFill>
                <a:schemeClr val="tx1">
                  <a:lumMod val="50000"/>
                </a:schemeClr>
              </a:solidFill>
              <a:latin typeface="Times New Roman" panose="02020603050405020304" pitchFamily="18" charset="0"/>
              <a:cs typeface="Times New Roman" panose="02020603050405020304" pitchFamily="18" charset="0"/>
            </a:rPr>
            <a:t>методик</a:t>
          </a:r>
          <a:r>
            <a:rPr lang="uk-UA" sz="2400" kern="1200" noProof="0" dirty="0" smtClean="0">
              <a:solidFill>
                <a:schemeClr val="tx1">
                  <a:lumMod val="50000"/>
                </a:schemeClr>
              </a:solidFill>
              <a:latin typeface="Times New Roman" panose="02020603050405020304" pitchFamily="18" charset="0"/>
              <a:cs typeface="Times New Roman" panose="02020603050405020304" pitchFamily="18" charset="0"/>
            </a:rPr>
            <a:t> для визначення стану крони та хвої дерев ялини звичайної;</a:t>
          </a:r>
          <a:endParaRPr lang="uk-UA" sz="2400" kern="1200" noProof="0" dirty="0">
            <a:solidFill>
              <a:schemeClr val="tx1">
                <a:lumMod val="50000"/>
              </a:schemeClr>
            </a:solidFill>
            <a:latin typeface="Times New Roman" panose="02020603050405020304" pitchFamily="18" charset="0"/>
            <a:cs typeface="Times New Roman" panose="02020603050405020304" pitchFamily="18" charset="0"/>
          </a:endParaRPr>
        </a:p>
      </dsp:txBody>
      <dsp:txXfrm rot="-5400000">
        <a:off x="835165" y="2031274"/>
        <a:ext cx="7736887" cy="925670"/>
      </dsp:txXfrm>
    </dsp:sp>
    <dsp:sp modelId="{13103744-6C34-4089-A06B-FAE81D2F91CD}">
      <dsp:nvSpPr>
        <dsp:cNvPr id="0" name=""/>
        <dsp:cNvSpPr/>
      </dsp:nvSpPr>
      <dsp:spPr>
        <a:xfrm rot="5400000">
          <a:off x="-159951" y="3351531"/>
          <a:ext cx="1165479" cy="831863"/>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smtClean="0">
              <a:solidFill>
                <a:schemeClr val="tx1">
                  <a:lumMod val="50000"/>
                </a:schemeClr>
              </a:solidFill>
              <a:latin typeface="Times New Roman" panose="02020603050405020304" pitchFamily="18" charset="0"/>
              <a:cs typeface="Times New Roman" panose="02020603050405020304" pitchFamily="18" charset="0"/>
            </a:rPr>
            <a:t>4</a:t>
          </a:r>
          <a:endParaRPr lang="uk-UA" sz="2000" b="1" kern="1200" dirty="0" smtClean="0">
            <a:solidFill>
              <a:schemeClr val="tx1">
                <a:lumMod val="50000"/>
              </a:schemeClr>
            </a:solidFill>
            <a:latin typeface="Times New Roman" panose="02020603050405020304" pitchFamily="18" charset="0"/>
            <a:cs typeface="Times New Roman" panose="02020603050405020304" pitchFamily="18" charset="0"/>
          </a:endParaRPr>
        </a:p>
      </dsp:txBody>
      <dsp:txXfrm rot="-5400000">
        <a:off x="6858" y="3600655"/>
        <a:ext cx="831863" cy="333616"/>
      </dsp:txXfrm>
    </dsp:sp>
    <dsp:sp modelId="{06B6198D-C99D-4861-8D8D-C8FB3A3CF30D}">
      <dsp:nvSpPr>
        <dsp:cNvPr id="0" name=""/>
        <dsp:cNvSpPr/>
      </dsp:nvSpPr>
      <dsp:spPr>
        <a:xfrm rot="5400000">
          <a:off x="4334715" y="-323477"/>
          <a:ext cx="764804" cy="7786964"/>
        </a:xfrm>
        <a:prstGeom prst="round2Same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uk-UA" sz="2400" kern="1200" dirty="0" smtClean="0">
              <a:solidFill>
                <a:schemeClr val="tx1">
                  <a:lumMod val="50000"/>
                </a:schemeClr>
              </a:solidFill>
              <a:latin typeface="Times New Roman" panose="02020603050405020304" pitchFamily="18" charset="0"/>
              <a:cs typeface="Times New Roman" panose="02020603050405020304" pitchFamily="18" charset="0"/>
            </a:rPr>
            <a:t>дослідити стан насаджень ялини звичайної вздовж центральної автодороги міста Конотоп</a:t>
          </a:r>
          <a:endParaRPr lang="uk-UA" sz="2400" kern="1200" dirty="0">
            <a:solidFill>
              <a:schemeClr val="tx1">
                <a:lumMod val="50000"/>
              </a:schemeClr>
            </a:solidFill>
            <a:latin typeface="Times New Roman" panose="02020603050405020304" pitchFamily="18" charset="0"/>
            <a:cs typeface="Times New Roman" panose="02020603050405020304" pitchFamily="18" charset="0"/>
          </a:endParaRPr>
        </a:p>
      </dsp:txBody>
      <dsp:txXfrm rot="-5400000">
        <a:off x="823636" y="3224937"/>
        <a:ext cx="7749629" cy="690134"/>
      </dsp:txXfrm>
    </dsp:sp>
    <dsp:sp modelId="{21361038-4910-47AE-9ABA-067EE51494C5}">
      <dsp:nvSpPr>
        <dsp:cNvPr id="0" name=""/>
        <dsp:cNvSpPr/>
      </dsp:nvSpPr>
      <dsp:spPr>
        <a:xfrm rot="5400000">
          <a:off x="-308528" y="4472106"/>
          <a:ext cx="1462576" cy="823635"/>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smtClean="0">
              <a:solidFill>
                <a:schemeClr val="tx1">
                  <a:lumMod val="50000"/>
                </a:schemeClr>
              </a:solidFill>
              <a:latin typeface="Times New Roman" panose="02020603050405020304" pitchFamily="18" charset="0"/>
              <a:cs typeface="Times New Roman" panose="02020603050405020304" pitchFamily="18" charset="0"/>
            </a:rPr>
            <a:t>5</a:t>
          </a:r>
          <a:endParaRPr lang="uk-UA" sz="2000" b="1" kern="1200" dirty="0" smtClean="0">
            <a:solidFill>
              <a:schemeClr val="tx1">
                <a:lumMod val="50000"/>
              </a:schemeClr>
            </a:solidFill>
            <a:latin typeface="Times New Roman" panose="02020603050405020304" pitchFamily="18" charset="0"/>
            <a:cs typeface="Times New Roman" panose="02020603050405020304" pitchFamily="18" charset="0"/>
          </a:endParaRPr>
        </a:p>
      </dsp:txBody>
      <dsp:txXfrm rot="-5400000">
        <a:off x="10943" y="4564454"/>
        <a:ext cx="823635" cy="638941"/>
      </dsp:txXfrm>
    </dsp:sp>
    <dsp:sp modelId="{4E683713-5B9B-49A3-A371-70117FBA0A15}">
      <dsp:nvSpPr>
        <dsp:cNvPr id="0" name=""/>
        <dsp:cNvSpPr/>
      </dsp:nvSpPr>
      <dsp:spPr>
        <a:xfrm rot="5400000">
          <a:off x="4195846" y="792992"/>
          <a:ext cx="1042543" cy="7786964"/>
        </a:xfrm>
        <a:prstGeom prst="round2Same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uk-UA" sz="2400" kern="1200" dirty="0" smtClean="0">
              <a:solidFill>
                <a:schemeClr val="tx1">
                  <a:lumMod val="50000"/>
                </a:schemeClr>
              </a:solidFill>
              <a:latin typeface="Times New Roman" panose="02020603050405020304" pitchFamily="18" charset="0"/>
              <a:cs typeface="Times New Roman" panose="02020603050405020304" pitchFamily="18" charset="0"/>
            </a:rPr>
            <a:t>визначити рівень забруднення атмосферного повітря міста в даній ділянці, використовуючи в якості </a:t>
          </a:r>
          <a:r>
            <a:rPr lang="uk-UA" sz="2400" kern="1200" dirty="0" err="1" smtClean="0">
              <a:solidFill>
                <a:schemeClr val="tx1">
                  <a:lumMod val="50000"/>
                </a:schemeClr>
              </a:solidFill>
              <a:latin typeface="Times New Roman" panose="02020603050405020304" pitchFamily="18" charset="0"/>
              <a:cs typeface="Times New Roman" panose="02020603050405020304" pitchFamily="18" charset="0"/>
            </a:rPr>
            <a:t>біоіндикатора</a:t>
          </a:r>
          <a:r>
            <a:rPr lang="uk-UA" sz="2400" kern="1200" dirty="0" smtClean="0">
              <a:solidFill>
                <a:schemeClr val="tx1">
                  <a:lumMod val="50000"/>
                </a:schemeClr>
              </a:solidFill>
              <a:latin typeface="Times New Roman" panose="02020603050405020304" pitchFamily="18" charset="0"/>
              <a:cs typeface="Times New Roman" panose="02020603050405020304" pitchFamily="18" charset="0"/>
            </a:rPr>
            <a:t> ялину звичайну.</a:t>
          </a:r>
          <a:endParaRPr lang="uk-UA" sz="2400" kern="1200" dirty="0">
            <a:solidFill>
              <a:schemeClr val="tx1">
                <a:lumMod val="50000"/>
              </a:schemeClr>
            </a:solidFill>
            <a:latin typeface="Times New Roman" panose="02020603050405020304" pitchFamily="18" charset="0"/>
            <a:cs typeface="Times New Roman" panose="02020603050405020304" pitchFamily="18" charset="0"/>
          </a:endParaRPr>
        </a:p>
      </dsp:txBody>
      <dsp:txXfrm rot="-5400000">
        <a:off x="823636" y="4216096"/>
        <a:ext cx="7736071" cy="9407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0.01042</cdr:x>
      <cdr:y>0.90972</cdr:y>
    </cdr:from>
    <cdr:to>
      <cdr:x>0.17083</cdr:x>
      <cdr:y>0.98264</cdr:y>
    </cdr:to>
    <cdr:sp macro="" textlink="">
      <cdr:nvSpPr>
        <cdr:cNvPr id="2" name="TextBox 1"/>
        <cdr:cNvSpPr txBox="1"/>
      </cdr:nvSpPr>
      <cdr:spPr>
        <a:xfrm xmlns:a="http://schemas.openxmlformats.org/drawingml/2006/main">
          <a:off x="47625" y="2495550"/>
          <a:ext cx="73342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uk-UA"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5130E3-32F1-4D35-9DA4-3B46A7AE05FD}" type="slidenum">
              <a:rPr lang="en-US"/>
              <a:pPr>
                <a:defRPr/>
              </a:pPr>
              <a:t>‹#›</a:t>
            </a:fld>
            <a:endParaRPr lang="en-US"/>
          </a:p>
        </p:txBody>
      </p:sp>
    </p:spTree>
    <p:extLst>
      <p:ext uri="{BB962C8B-B14F-4D97-AF65-F5344CB8AC3E}">
        <p14:creationId xmlns:p14="http://schemas.microsoft.com/office/powerpoint/2010/main" val="3192672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BC01186-12C3-46D7-9C9A-7217C0E333F4}" type="slidenum">
              <a:rPr lang="en-US" sz="1200" smtClean="0"/>
              <a:pPr/>
              <a:t>1</a:t>
            </a:fld>
            <a:endParaRPr lang="en-US" sz="12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25835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92F19A5-CF27-4127-A5A5-A757C268576C}" type="slidenum">
              <a:rPr lang="en-US" sz="1200" smtClean="0"/>
              <a:pPr/>
              <a:t>2</a:t>
            </a:fld>
            <a:endParaRPr 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2473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EC7AC11-7684-4850-8050-5835B9CB3140}" type="slidenum">
              <a:rPr lang="en-US" sz="1200" smtClean="0"/>
              <a:pPr/>
              <a:t>3</a:t>
            </a:fld>
            <a:endParaRPr lang="en-US" sz="120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3664607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82848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extLst>
      <p:ext uri="{BB962C8B-B14F-4D97-AF65-F5344CB8AC3E}">
        <p14:creationId xmlns:p14="http://schemas.microsoft.com/office/powerpoint/2010/main" val="313814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1417638"/>
            <a:ext cx="1828800" cy="5211762"/>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914400" y="1417638"/>
            <a:ext cx="5334000" cy="5211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extLst>
      <p:ext uri="{BB962C8B-B14F-4D97-AF65-F5344CB8AC3E}">
        <p14:creationId xmlns:p14="http://schemas.microsoft.com/office/powerpoint/2010/main" val="146611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extLst>
      <p:ext uri="{BB962C8B-B14F-4D97-AF65-F5344CB8AC3E}">
        <p14:creationId xmlns:p14="http://schemas.microsoft.com/office/powerpoint/2010/main" val="228625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p14="http://schemas.microsoft.com/office/powerpoint/2010/main" val="351696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914400" y="2438400"/>
            <a:ext cx="35814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2438400"/>
            <a:ext cx="35814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extLst>
      <p:ext uri="{BB962C8B-B14F-4D97-AF65-F5344CB8AC3E}">
        <p14:creationId xmlns:p14="http://schemas.microsoft.com/office/powerpoint/2010/main" val="252819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extLst>
      <p:ext uri="{BB962C8B-B14F-4D97-AF65-F5344CB8AC3E}">
        <p14:creationId xmlns:p14="http://schemas.microsoft.com/office/powerpoint/2010/main" val="172089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Tree>
    <p:extLst>
      <p:ext uri="{BB962C8B-B14F-4D97-AF65-F5344CB8AC3E}">
        <p14:creationId xmlns:p14="http://schemas.microsoft.com/office/powerpoint/2010/main" val="136402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96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122693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370439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anose="020B0604020202020204" pitchFamily="34" charset="0"/>
        </a:defRPr>
      </a:lvl2pPr>
      <a:lvl3pPr algn="l" rtl="0" eaLnBrk="0" fontAlgn="base" hangingPunct="0">
        <a:spcBef>
          <a:spcPct val="0"/>
        </a:spcBef>
        <a:spcAft>
          <a:spcPct val="0"/>
        </a:spcAft>
        <a:defRPr sz="4400">
          <a:solidFill>
            <a:schemeClr val="tx1"/>
          </a:solidFill>
          <a:latin typeface="Microsoft Sans Serif" panose="020B0604020202020204" pitchFamily="34" charset="0"/>
        </a:defRPr>
      </a:lvl3pPr>
      <a:lvl4pPr algn="l" rtl="0" eaLnBrk="0" fontAlgn="base" hangingPunct="0">
        <a:spcBef>
          <a:spcPct val="0"/>
        </a:spcBef>
        <a:spcAft>
          <a:spcPct val="0"/>
        </a:spcAft>
        <a:defRPr sz="4400">
          <a:solidFill>
            <a:schemeClr val="tx1"/>
          </a:solidFill>
          <a:latin typeface="Microsoft Sans Serif" panose="020B0604020202020204" pitchFamily="34" charset="0"/>
        </a:defRPr>
      </a:lvl4pPr>
      <a:lvl5pPr algn="l" rtl="0" eaLnBrk="0" fontAlgn="base" hangingPunct="0">
        <a:spcBef>
          <a:spcPct val="0"/>
        </a:spcBef>
        <a:spcAft>
          <a:spcPct val="0"/>
        </a:spcAft>
        <a:defRPr sz="4400">
          <a:solidFill>
            <a:schemeClr val="tx1"/>
          </a:solidFill>
          <a:latin typeface="Microsoft Sans Serif" panose="020B0604020202020204" pitchFamily="34" charset="0"/>
        </a:defRPr>
      </a:lvl5pPr>
      <a:lvl6pPr marL="457200" algn="l" rtl="0" fontAlgn="base">
        <a:spcBef>
          <a:spcPct val="0"/>
        </a:spcBef>
        <a:spcAft>
          <a:spcPct val="0"/>
        </a:spcAft>
        <a:defRPr sz="4400">
          <a:solidFill>
            <a:schemeClr val="tx1"/>
          </a:solidFill>
          <a:latin typeface="Microsoft Sans Serif" panose="020B0604020202020204" pitchFamily="34" charset="0"/>
        </a:defRPr>
      </a:lvl6pPr>
      <a:lvl7pPr marL="914400" algn="l" rtl="0" fontAlgn="base">
        <a:spcBef>
          <a:spcPct val="0"/>
        </a:spcBef>
        <a:spcAft>
          <a:spcPct val="0"/>
        </a:spcAft>
        <a:defRPr sz="4400">
          <a:solidFill>
            <a:schemeClr val="tx1"/>
          </a:solidFill>
          <a:latin typeface="Microsoft Sans Serif" panose="020B0604020202020204" pitchFamily="34" charset="0"/>
        </a:defRPr>
      </a:lvl7pPr>
      <a:lvl8pPr marL="1371600" algn="l" rtl="0" fontAlgn="base">
        <a:spcBef>
          <a:spcPct val="0"/>
        </a:spcBef>
        <a:spcAft>
          <a:spcPct val="0"/>
        </a:spcAft>
        <a:defRPr sz="4400">
          <a:solidFill>
            <a:schemeClr val="tx1"/>
          </a:solidFill>
          <a:latin typeface="Microsoft Sans Serif" panose="020B0604020202020204" pitchFamily="34" charset="0"/>
        </a:defRPr>
      </a:lvl8pPr>
      <a:lvl9pPr marL="1828800" algn="l" rtl="0" fontAlgn="base">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fourok.ru/issledovatelskaya-rabota-ekologicheskiy-monitoring-atmosphernogo-vozduha-ekosistemi-parka-gshebekino-metodom-bioindikacii-549952.html/" TargetMode="External"/><Relationship Id="rId2" Type="http://schemas.openxmlformats.org/officeDocument/2006/relationships/hyperlink" Target="https://landshaft.org.ua/khvoyni-dereva-ta-kushchi/yalyna-pice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4384" y="0"/>
            <a:ext cx="9144000" cy="2352675"/>
          </a:xfrm>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pPr algn="ctr" eaLnBrk="1" hangingPunct="1">
              <a:defRPr/>
            </a:pPr>
            <a:r>
              <a:rPr lang="uk-UA" sz="3200" b="1" dirty="0" smtClean="0">
                <a:solidFill>
                  <a:srgbClr val="000000"/>
                </a:solidFill>
                <a:latin typeface="Times New Roman" panose="02020603050405020304" pitchFamily="18" charset="0"/>
                <a:cs typeface="Times New Roman" panose="02020603050405020304" pitchFamily="18" charset="0"/>
              </a:rPr>
              <a:t>Екологічна оцінка атмосферного повітря вздовж центральної автодороги міста Конотоп з використанням ялини звичайної </a:t>
            </a:r>
            <a:r>
              <a:rPr lang="uk-UA" sz="3200" b="1" dirty="0">
                <a:solidFill>
                  <a:schemeClr val="tx1">
                    <a:lumMod val="50000"/>
                  </a:schemeClr>
                </a:solidFill>
                <a:latin typeface="Times New Roman" panose="02020603050405020304" pitchFamily="18" charset="0"/>
                <a:cs typeface="Times New Roman" panose="02020603050405020304" pitchFamily="18" charset="0"/>
              </a:rPr>
              <a:t>(</a:t>
            </a:r>
            <a:r>
              <a:rPr lang="en-US" sz="3200" b="1" dirty="0" err="1">
                <a:solidFill>
                  <a:schemeClr val="tx1">
                    <a:lumMod val="50000"/>
                  </a:schemeClr>
                </a:solidFill>
                <a:latin typeface="Times New Roman" panose="02020603050405020304" pitchFamily="18" charset="0"/>
                <a:cs typeface="Times New Roman" panose="02020603050405020304" pitchFamily="18" charset="0"/>
              </a:rPr>
              <a:t>Picea</a:t>
            </a:r>
            <a:r>
              <a:rPr lang="en-US" sz="3200" b="1" dirty="0">
                <a:solidFill>
                  <a:schemeClr val="tx1">
                    <a:lumMod val="50000"/>
                  </a:schemeClr>
                </a:solidFill>
                <a:latin typeface="Times New Roman" panose="02020603050405020304" pitchFamily="18" charset="0"/>
                <a:cs typeface="Times New Roman" panose="02020603050405020304" pitchFamily="18" charset="0"/>
              </a:rPr>
              <a:t> </a:t>
            </a:r>
            <a:r>
              <a:rPr lang="en-US" sz="3200" b="1" dirty="0" err="1">
                <a:solidFill>
                  <a:schemeClr val="tx1">
                    <a:lumMod val="50000"/>
                  </a:schemeClr>
                </a:solidFill>
                <a:latin typeface="Times New Roman" panose="02020603050405020304" pitchFamily="18" charset="0"/>
                <a:cs typeface="Times New Roman" panose="02020603050405020304" pitchFamily="18" charset="0"/>
              </a:rPr>
              <a:t>abies</a:t>
            </a:r>
            <a:r>
              <a:rPr lang="en-US" sz="3200" b="1" dirty="0">
                <a:solidFill>
                  <a:schemeClr val="tx1">
                    <a:lumMod val="50000"/>
                  </a:schemeClr>
                </a:solidFill>
                <a:latin typeface="Times New Roman" panose="02020603050405020304" pitchFamily="18" charset="0"/>
                <a:cs typeface="Times New Roman" panose="02020603050405020304" pitchFamily="18" charset="0"/>
              </a:rPr>
              <a:t> L.</a:t>
            </a:r>
            <a:r>
              <a:rPr lang="uk-UA" sz="3200" b="1" dirty="0" smtClean="0">
                <a:solidFill>
                  <a:schemeClr val="tx1">
                    <a:lumMod val="50000"/>
                  </a:schemeClr>
                </a:solidFill>
                <a:latin typeface="Times New Roman" panose="02020603050405020304" pitchFamily="18" charset="0"/>
                <a:cs typeface="Times New Roman" panose="02020603050405020304" pitchFamily="18" charset="0"/>
              </a:rPr>
              <a:t>),</a:t>
            </a:r>
            <a:r>
              <a:rPr lang="uk-UA" sz="3200" b="1" dirty="0" smtClean="0">
                <a:latin typeface="Times New Roman" panose="02020603050405020304" pitchFamily="18" charset="0"/>
                <a:cs typeface="Times New Roman" panose="02020603050405020304" pitchFamily="18" charset="0"/>
              </a:rPr>
              <a:t> </a:t>
            </a:r>
            <a:r>
              <a:rPr lang="uk-UA" sz="3200" b="1" dirty="0">
                <a:solidFill>
                  <a:schemeClr val="accent4">
                    <a:lumMod val="50000"/>
                  </a:schemeClr>
                </a:solidFill>
                <a:latin typeface="Times New Roman" panose="02020603050405020304" pitchFamily="18" charset="0"/>
                <a:cs typeface="Times New Roman" panose="02020603050405020304" pitchFamily="18" charset="0"/>
              </a:rPr>
              <a:t>або європейської </a:t>
            </a:r>
            <a:r>
              <a:rPr lang="uk-UA" sz="3200" b="1" dirty="0" smtClean="0">
                <a:solidFill>
                  <a:schemeClr val="accent4">
                    <a:lumMod val="50000"/>
                  </a:schemeClr>
                </a:solidFill>
                <a:latin typeface="Times New Roman" panose="02020603050405020304" pitchFamily="18" charset="0"/>
                <a:cs typeface="Times New Roman" panose="02020603050405020304" pitchFamily="18" charset="0"/>
              </a:rPr>
              <a:t>(</a:t>
            </a:r>
            <a:r>
              <a:rPr lang="en-US" sz="3200" b="1" dirty="0" err="1" smtClean="0">
                <a:solidFill>
                  <a:schemeClr val="accent4">
                    <a:lumMod val="50000"/>
                  </a:schemeClr>
                </a:solidFill>
                <a:latin typeface="Times New Roman" panose="02020603050405020304" pitchFamily="18" charset="0"/>
                <a:cs typeface="Times New Roman" panose="02020603050405020304" pitchFamily="18" charset="0"/>
              </a:rPr>
              <a:t>Picea</a:t>
            </a:r>
            <a:r>
              <a:rPr lang="en-US" sz="3200" b="1"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excelsa</a:t>
            </a:r>
            <a:r>
              <a:rPr lang="en-US" sz="3200" b="1" dirty="0">
                <a:solidFill>
                  <a:schemeClr val="accent4">
                    <a:lumMod val="50000"/>
                  </a:schemeClr>
                </a:solidFill>
                <a:latin typeface="Times New Roman" panose="02020603050405020304" pitchFamily="18" charset="0"/>
                <a:cs typeface="Times New Roman" panose="02020603050405020304" pitchFamily="18" charset="0"/>
              </a:rPr>
              <a:t> Link</a:t>
            </a:r>
            <a:r>
              <a:rPr lang="uk-UA" sz="3200" b="1" dirty="0">
                <a:solidFill>
                  <a:schemeClr val="accent4">
                    <a:lumMod val="50000"/>
                  </a:schemeClr>
                </a:solidFill>
                <a:latin typeface="Times New Roman" panose="02020603050405020304" pitchFamily="18" charset="0"/>
                <a:cs typeface="Times New Roman" panose="02020603050405020304" pitchFamily="18" charset="0"/>
              </a:rPr>
              <a:t>.)</a:t>
            </a:r>
            <a:endParaRPr lang="ru-RU" sz="3200" b="1" dirty="0" smtClean="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2056" name="Rectangle 8"/>
          <p:cNvSpPr>
            <a:spLocks noGrp="1" noChangeArrowheads="1"/>
          </p:cNvSpPr>
          <p:nvPr>
            <p:ph type="subTitle" idx="1"/>
          </p:nvPr>
        </p:nvSpPr>
        <p:spPr>
          <a:xfrm>
            <a:off x="4870704" y="3200400"/>
            <a:ext cx="4267200" cy="3295650"/>
          </a:xfrm>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pPr algn="l">
              <a:defRPr/>
            </a:pPr>
            <a:r>
              <a:rPr lang="uk-UA" sz="2000" dirty="0">
                <a:solidFill>
                  <a:schemeClr val="accent4">
                    <a:lumMod val="50000"/>
                  </a:schemeClr>
                </a:solidFill>
                <a:latin typeface="Times New Roman" panose="02020603050405020304" pitchFamily="18" charset="0"/>
                <a:cs typeface="Times New Roman" panose="02020603050405020304" pitchFamily="18" charset="0"/>
              </a:rPr>
              <a:t>Роботу виконала:</a:t>
            </a:r>
          </a:p>
          <a:p>
            <a:pPr algn="l">
              <a:defRPr/>
            </a:pPr>
            <a:r>
              <a:rPr lang="uk-UA" sz="2000" dirty="0" err="1">
                <a:solidFill>
                  <a:schemeClr val="accent4">
                    <a:lumMod val="50000"/>
                  </a:schemeClr>
                </a:solidFill>
                <a:latin typeface="Times New Roman" panose="02020603050405020304" pitchFamily="18" charset="0"/>
                <a:cs typeface="Times New Roman" panose="02020603050405020304" pitchFamily="18" charset="0"/>
              </a:rPr>
              <a:t>Оболоник</a:t>
            </a:r>
            <a:r>
              <a:rPr lang="uk-UA" sz="2000" dirty="0">
                <a:solidFill>
                  <a:schemeClr val="accent4">
                    <a:lumMod val="50000"/>
                  </a:schemeClr>
                </a:solidFill>
                <a:latin typeface="Times New Roman" panose="02020603050405020304" pitchFamily="18" charset="0"/>
                <a:cs typeface="Times New Roman" panose="02020603050405020304" pitchFamily="18" charset="0"/>
              </a:rPr>
              <a:t> </a:t>
            </a:r>
            <a:r>
              <a:rPr lang="uk-UA" sz="2000" dirty="0" smtClean="0">
                <a:solidFill>
                  <a:schemeClr val="accent4">
                    <a:lumMod val="50000"/>
                  </a:schemeClr>
                </a:solidFill>
                <a:latin typeface="Times New Roman" panose="02020603050405020304" pitchFamily="18" charset="0"/>
                <a:cs typeface="Times New Roman" panose="02020603050405020304" pitchFamily="18" charset="0"/>
              </a:rPr>
              <a:t>Олександра Валентинівна</a:t>
            </a:r>
            <a:endParaRPr lang="uk-UA" sz="2000" dirty="0">
              <a:solidFill>
                <a:schemeClr val="accent4">
                  <a:lumMod val="50000"/>
                </a:schemeClr>
              </a:solidFill>
              <a:latin typeface="Times New Roman" panose="02020603050405020304" pitchFamily="18" charset="0"/>
              <a:cs typeface="Times New Roman" panose="02020603050405020304" pitchFamily="18" charset="0"/>
            </a:endParaRPr>
          </a:p>
          <a:p>
            <a:pPr algn="l">
              <a:defRPr/>
            </a:pPr>
            <a:r>
              <a:rPr lang="uk-UA" sz="2000" dirty="0">
                <a:solidFill>
                  <a:schemeClr val="accent4">
                    <a:lumMod val="50000"/>
                  </a:schemeClr>
                </a:solidFill>
                <a:latin typeface="Times New Roman" panose="02020603050405020304" pitchFamily="18" charset="0"/>
                <a:cs typeface="Times New Roman" panose="02020603050405020304" pitchFamily="18" charset="0"/>
              </a:rPr>
              <a:t>учениця 9-А класу</a:t>
            </a:r>
          </a:p>
          <a:p>
            <a:pPr algn="l">
              <a:defRPr/>
            </a:pPr>
            <a:r>
              <a:rPr lang="uk-UA" sz="2000" dirty="0">
                <a:solidFill>
                  <a:schemeClr val="accent4">
                    <a:lumMod val="50000"/>
                  </a:schemeClr>
                </a:solidFill>
                <a:latin typeface="Times New Roman" panose="02020603050405020304" pitchFamily="18" charset="0"/>
                <a:cs typeface="Times New Roman" panose="02020603050405020304" pitchFamily="18" charset="0"/>
              </a:rPr>
              <a:t>Конотопської ЗОШ І-ІІІ ст. №10</a:t>
            </a:r>
          </a:p>
          <a:p>
            <a:pPr algn="l">
              <a:defRPr/>
            </a:pPr>
            <a:endParaRPr lang="uk-UA" sz="2000" dirty="0">
              <a:solidFill>
                <a:schemeClr val="accent4">
                  <a:lumMod val="50000"/>
                </a:schemeClr>
              </a:solidFill>
              <a:latin typeface="Times New Roman" panose="02020603050405020304" pitchFamily="18" charset="0"/>
              <a:cs typeface="Times New Roman" panose="02020603050405020304" pitchFamily="18" charset="0"/>
            </a:endParaRPr>
          </a:p>
          <a:p>
            <a:pPr algn="l">
              <a:defRPr/>
            </a:pPr>
            <a:r>
              <a:rPr lang="uk-UA" sz="2000" dirty="0">
                <a:solidFill>
                  <a:schemeClr val="accent4">
                    <a:lumMod val="50000"/>
                  </a:schemeClr>
                </a:solidFill>
                <a:latin typeface="Times New Roman" panose="02020603050405020304" pitchFamily="18" charset="0"/>
                <a:cs typeface="Times New Roman" panose="02020603050405020304" pitchFamily="18" charset="0"/>
              </a:rPr>
              <a:t>Науковий керівник:</a:t>
            </a:r>
          </a:p>
          <a:p>
            <a:pPr algn="l">
              <a:defRPr/>
            </a:pPr>
            <a:r>
              <a:rPr lang="uk-UA" sz="2000" dirty="0">
                <a:solidFill>
                  <a:schemeClr val="accent4">
                    <a:lumMod val="50000"/>
                  </a:schemeClr>
                </a:solidFill>
                <a:latin typeface="Times New Roman" panose="02020603050405020304" pitchFamily="18" charset="0"/>
                <a:cs typeface="Times New Roman" panose="02020603050405020304" pitchFamily="18" charset="0"/>
              </a:rPr>
              <a:t>Дорошенко Юлія Анатоліївна,</a:t>
            </a:r>
          </a:p>
          <a:p>
            <a:pPr algn="l">
              <a:defRPr/>
            </a:pPr>
            <a:r>
              <a:rPr lang="uk-UA" sz="2000" dirty="0">
                <a:solidFill>
                  <a:schemeClr val="accent4">
                    <a:lumMod val="50000"/>
                  </a:schemeClr>
                </a:solidFill>
                <a:latin typeface="Times New Roman" panose="02020603050405020304" pitchFamily="18" charset="0"/>
                <a:cs typeface="Times New Roman" panose="02020603050405020304" pitchFamily="18" charset="0"/>
              </a:rPr>
              <a:t>асистент </a:t>
            </a:r>
            <a:r>
              <a:rPr lang="uk-UA" sz="2000" dirty="0" smtClean="0">
                <a:solidFill>
                  <a:schemeClr val="accent4">
                    <a:lumMod val="50000"/>
                  </a:schemeClr>
                </a:solidFill>
                <a:latin typeface="Times New Roman" panose="02020603050405020304" pitchFamily="18" charset="0"/>
                <a:cs typeface="Times New Roman" panose="02020603050405020304" pitchFamily="18" charset="0"/>
              </a:rPr>
              <a:t>вчителя</a:t>
            </a:r>
          </a:p>
          <a:p>
            <a:pPr algn="l">
              <a:defRPr/>
            </a:pPr>
            <a:r>
              <a:rPr lang="uk-UA" sz="2000" dirty="0" smtClean="0">
                <a:solidFill>
                  <a:schemeClr val="accent4">
                    <a:lumMod val="50000"/>
                  </a:schemeClr>
                </a:solidFill>
                <a:latin typeface="Times New Roman" panose="02020603050405020304" pitchFamily="18" charset="0"/>
                <a:cs typeface="Times New Roman" panose="02020603050405020304" pitchFamily="18" charset="0"/>
              </a:rPr>
              <a:t>Конотопська </a:t>
            </a:r>
            <a:r>
              <a:rPr lang="uk-UA" sz="2000" dirty="0">
                <a:solidFill>
                  <a:schemeClr val="accent4">
                    <a:lumMod val="50000"/>
                  </a:schemeClr>
                </a:solidFill>
                <a:latin typeface="Times New Roman" panose="02020603050405020304" pitchFamily="18" charset="0"/>
                <a:cs typeface="Times New Roman" panose="02020603050405020304" pitchFamily="18" charset="0"/>
              </a:rPr>
              <a:t>ЗОШ І-ІІІ ст. №10</a:t>
            </a:r>
          </a:p>
          <a:p>
            <a:pPr algn="l">
              <a:defRPr/>
            </a:pPr>
            <a:endParaRPr lang="uk-UA" sz="2000"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3076" name="Рисунок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214563"/>
            <a:ext cx="25908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53218140"/>
              </p:ext>
            </p:extLst>
          </p:nvPr>
        </p:nvGraphicFramePr>
        <p:xfrm>
          <a:off x="228600" y="468313"/>
          <a:ext cx="8686800" cy="6116637"/>
        </p:xfrm>
        <a:graphic>
          <a:graphicData uri="http://schemas.openxmlformats.org/drawingml/2006/table">
            <a:tbl>
              <a:tblPr/>
              <a:tblGrid>
                <a:gridCol w="685800"/>
                <a:gridCol w="1295400"/>
                <a:gridCol w="1401763"/>
                <a:gridCol w="731837"/>
                <a:gridCol w="1066800"/>
                <a:gridCol w="1277938"/>
                <a:gridCol w="1112837"/>
                <a:gridCol w="1114425"/>
              </a:tblGrid>
              <a:tr h="1152482">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 </a:t>
                      </a:r>
                      <a:r>
                        <a:rPr kumimoji="0" lang="uk-UA" sz="1600" b="1" i="0" u="none" strike="noStrike" cap="none" normalizeH="0" baseline="0" dirty="0" err="1" smtClean="0">
                          <a:ln>
                            <a:noFill/>
                          </a:ln>
                          <a:solidFill>
                            <a:srgbClr val="303030"/>
                          </a:solidFill>
                          <a:effectLst/>
                          <a:latin typeface="Times New Roman" panose="02020603050405020304" pitchFamily="18" charset="0"/>
                          <a:cs typeface="Times New Roman" panose="02020603050405020304" pitchFamily="18" charset="0"/>
                        </a:rPr>
                        <a:t>к.т</a:t>
                      </a:r>
                      <a:r>
                        <a:rPr kumimoji="0" lang="uk-UA" sz="1600" b="1"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254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Кількість досліджених дерев</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254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Кількість досліджених хвоїнок</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254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Стан крони(клас)</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254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Середня довжина хвоїнок</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254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Кількість непошкодженої хвої</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254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Кількість хвої з плямами</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254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Кількість хвої з усиханням</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25400" cap="flat" cmpd="sng" algn="ctr">
                      <a:solidFill>
                        <a:srgbClr val="505050"/>
                      </a:solidFill>
                      <a:prstDash val="solid"/>
                      <a:round/>
                      <a:headEnd type="none" w="med" len="med"/>
                      <a:tailEnd type="none" w="med" len="med"/>
                    </a:lnB>
                    <a:lnTlToBr>
                      <a:noFill/>
                    </a:lnTlToBr>
                    <a:lnBlToTr>
                      <a:noFill/>
                    </a:lnBlToTr>
                    <a:noFill/>
                  </a:tcPr>
                </a:tc>
              </a:tr>
              <a:tr h="493695">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1 (28-34м)</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254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2</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254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50</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254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2  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254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1,9</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254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 14</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254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 35</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254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1 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254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r>
              <a:tr h="731567">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2 (12-17 м)</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2</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 50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2 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2,0</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 19</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31 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0 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r>
              <a:tr h="747685">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3 (27)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1</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 50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1 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1,4</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lumMod val="50000"/>
                            </a:schemeClr>
                          </a:solidFill>
                          <a:effectLst/>
                          <a:latin typeface="Times New Roman" panose="02020603050405020304" pitchFamily="18" charset="0"/>
                          <a:cs typeface="Times New Roman" panose="02020603050405020304" pitchFamily="18" charset="0"/>
                        </a:rPr>
                        <a:t> 20</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lumMod val="50000"/>
                            </a:schemeClr>
                          </a:solidFill>
                          <a:effectLst/>
                          <a:latin typeface="Times New Roman" panose="02020603050405020304" pitchFamily="18" charset="0"/>
                          <a:cs typeface="Times New Roman" panose="02020603050405020304" pitchFamily="18" charset="0"/>
                        </a:rPr>
                        <a:t>30</a:t>
                      </a:r>
                      <a:endParaRPr kumimoji="0" lang="uk-UA" sz="1600" b="0" i="0" u="none" strike="noStrike" cap="none" normalizeH="0" baseline="0" dirty="0" smtClean="0">
                        <a:ln>
                          <a:noFill/>
                        </a:ln>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0 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r>
              <a:tr h="731567">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4 (13-14 м)</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2</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 50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3 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1,9 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 0</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48 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2 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r>
              <a:tr h="780389">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5 (</a:t>
                      </a:r>
                      <a:r>
                        <a:rPr kumimoji="0" lang="uk-UA" sz="1600" b="1"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8 м)</a:t>
                      </a:r>
                      <a:endParaRPr kumimoji="0" lang="uk-UA" sz="1600" b="1"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1"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1</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 50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3</a:t>
                      </a:r>
                      <a:endPar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 1,4</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lumMod val="50000"/>
                            </a:schemeClr>
                          </a:solidFill>
                          <a:effectLst/>
                          <a:latin typeface="Times New Roman" panose="02020603050405020304" pitchFamily="18" charset="0"/>
                          <a:cs typeface="Times New Roman" panose="02020603050405020304" pitchFamily="18" charset="0"/>
                        </a:rPr>
                        <a:t>15 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lumMod val="50000"/>
                            </a:schemeClr>
                          </a:solidFill>
                          <a:effectLst/>
                          <a:latin typeface="Times New Roman" panose="02020603050405020304" pitchFamily="18" charset="0"/>
                          <a:cs typeface="Times New Roman" panose="02020603050405020304" pitchFamily="18" charset="0"/>
                        </a:rPr>
                        <a:t>34</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1 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r>
              <a:tr h="747685">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6 (7 м)</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1</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 50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2</a:t>
                      </a:r>
                      <a:endPar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 1,8</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 0</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49 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1 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noFill/>
                  </a:tcPr>
                </a:tc>
              </a:tr>
              <a:tr h="731567">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7 (84 м)</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1"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1</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 50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303030"/>
                          </a:solidFill>
                          <a:effectLst/>
                          <a:latin typeface="Times New Roman" panose="02020603050405020304" pitchFamily="18" charset="0"/>
                          <a:cs typeface="Times New Roman" panose="02020603050405020304" pitchFamily="18" charset="0"/>
                        </a:rPr>
                        <a:t>1 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 2,3</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lumMod val="50000"/>
                            </a:schemeClr>
                          </a:solidFill>
                          <a:effectLst/>
                          <a:latin typeface="Times New Roman" panose="02020603050405020304" pitchFamily="18" charset="0"/>
                          <a:cs typeface="Times New Roman" panose="02020603050405020304" pitchFamily="18" charset="0"/>
                        </a:rPr>
                        <a:t>43</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lumMod val="50000"/>
                            </a:schemeClr>
                          </a:solidFill>
                          <a:effectLst/>
                          <a:latin typeface="Times New Roman" panose="02020603050405020304" pitchFamily="18" charset="0"/>
                          <a:cs typeface="Times New Roman" panose="02020603050405020304" pitchFamily="18" charset="0"/>
                        </a:rPr>
                        <a:t> 7</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c>
                  <a:txBody>
                    <a:bodyPr/>
                    <a:lstStyle>
                      <a:lvl1pPr>
                        <a:spcBef>
                          <a:spcPct val="20000"/>
                        </a:spcBef>
                        <a:defRPr sz="2800">
                          <a:solidFill>
                            <a:schemeClr val="tx1"/>
                          </a:solidFill>
                          <a:latin typeface="Microsoft Sans Serif" panose="020B0604020202020204" pitchFamily="34" charset="0"/>
                        </a:defRPr>
                      </a:lvl1pPr>
                      <a:lvl2pPr marL="742950" indent="-285750">
                        <a:spcBef>
                          <a:spcPct val="20000"/>
                        </a:spcBef>
                        <a:defRPr sz="2400">
                          <a:solidFill>
                            <a:schemeClr val="tx1"/>
                          </a:solidFill>
                          <a:latin typeface="Microsoft Sans Serif" panose="020B0604020202020204" pitchFamily="34" charset="0"/>
                        </a:defRPr>
                      </a:lvl2pPr>
                      <a:lvl3pPr marL="1143000" indent="-228600">
                        <a:spcBef>
                          <a:spcPct val="20000"/>
                        </a:spcBef>
                        <a:defRPr sz="2000">
                          <a:solidFill>
                            <a:schemeClr val="tx1"/>
                          </a:solidFill>
                          <a:latin typeface="Microsoft Sans Serif" panose="020B0604020202020204" pitchFamily="34" charset="0"/>
                        </a:defRPr>
                      </a:lvl3pPr>
                      <a:lvl4pPr marL="1600200" indent="-228600">
                        <a:spcBef>
                          <a:spcPct val="20000"/>
                        </a:spcBef>
                        <a:defRPr>
                          <a:solidFill>
                            <a:schemeClr val="tx1"/>
                          </a:solidFill>
                          <a:latin typeface="Microsoft Sans Serif" panose="020B0604020202020204" pitchFamily="34" charset="0"/>
                        </a:defRPr>
                      </a:lvl4pPr>
                      <a:lvl5pPr marL="2057400" indent="-228600">
                        <a:spcBef>
                          <a:spcPct val="20000"/>
                        </a:spcBef>
                        <a:defRPr>
                          <a:solidFill>
                            <a:schemeClr val="tx1"/>
                          </a:solidFill>
                          <a:latin typeface="Microsoft Sans Serif" panose="020B0604020202020204" pitchFamily="34" charset="0"/>
                        </a:defRPr>
                      </a:lvl5pPr>
                      <a:lvl6pPr marL="2514600" indent="-228600" eaLnBrk="0" fontAlgn="base" hangingPunct="0">
                        <a:spcBef>
                          <a:spcPct val="20000"/>
                        </a:spcBef>
                        <a:spcAft>
                          <a:spcPct val="0"/>
                        </a:spcAft>
                        <a:defRPr>
                          <a:solidFill>
                            <a:schemeClr val="tx1"/>
                          </a:solidFill>
                          <a:latin typeface="Microsoft Sans Serif" panose="020B0604020202020204" pitchFamily="34" charset="0"/>
                        </a:defRPr>
                      </a:lvl6pPr>
                      <a:lvl7pPr marL="2971800" indent="-228600" eaLnBrk="0" fontAlgn="base" hangingPunct="0">
                        <a:spcBef>
                          <a:spcPct val="20000"/>
                        </a:spcBef>
                        <a:spcAft>
                          <a:spcPct val="0"/>
                        </a:spcAft>
                        <a:defRPr>
                          <a:solidFill>
                            <a:schemeClr val="tx1"/>
                          </a:solidFill>
                          <a:latin typeface="Microsoft Sans Serif" panose="020B0604020202020204" pitchFamily="34" charset="0"/>
                        </a:defRPr>
                      </a:lvl7pPr>
                      <a:lvl8pPr marL="3429000" indent="-228600" eaLnBrk="0" fontAlgn="base" hangingPunct="0">
                        <a:spcBef>
                          <a:spcPct val="20000"/>
                        </a:spcBef>
                        <a:spcAft>
                          <a:spcPct val="0"/>
                        </a:spcAft>
                        <a:defRPr>
                          <a:solidFill>
                            <a:schemeClr val="tx1"/>
                          </a:solidFill>
                          <a:latin typeface="Microsoft Sans Serif" panose="020B0604020202020204" pitchFamily="34" charset="0"/>
                        </a:defRPr>
                      </a:lvl8pPr>
                      <a:lvl9pPr marL="3886200" indent="-228600" eaLnBrk="0" fontAlgn="base" hangingPunct="0">
                        <a:spcBef>
                          <a:spcPct val="20000"/>
                        </a:spcBef>
                        <a:spcAft>
                          <a:spcPct val="0"/>
                        </a:spcAft>
                        <a:defRPr>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0 </a:t>
                      </a:r>
                    </a:p>
                  </a:txBody>
                  <a:tcPr marL="68580" marR="68580" marT="0" marB="0" anchor="ctr" horzOverflow="overflow">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lnTlToBr>
                      <a:noFill/>
                    </a:lnTlToBr>
                    <a:lnBlToTr>
                      <a:noFill/>
                    </a:lnBlToTr>
                    <a:solidFill>
                      <a:srgbClr val="505050">
                        <a:alpha val="20000"/>
                      </a:srgbClr>
                    </a:solidFill>
                  </a:tcPr>
                </a:tc>
              </a:tr>
            </a:tbl>
          </a:graphicData>
        </a:graphic>
      </p:graphicFrame>
      <p:sp>
        <p:nvSpPr>
          <p:cNvPr id="5" name="TextBox 4"/>
          <p:cNvSpPr txBox="1"/>
          <p:nvPr/>
        </p:nvSpPr>
        <p:spPr>
          <a:xfrm>
            <a:off x="152400" y="12700"/>
            <a:ext cx="8839200" cy="523875"/>
          </a:xfrm>
          <a:prstGeom prst="rect">
            <a:avLst/>
          </a:prstGeom>
          <a:noFill/>
        </p:spPr>
        <p:txBody>
          <a:bodyPr>
            <a:spAutoFit/>
          </a:bodyPr>
          <a:lstStyle/>
          <a:p>
            <a:pPr algn="ctr">
              <a:defRPr/>
            </a:pPr>
            <a:r>
              <a:rPr lang="uk-UA" sz="2800" b="1" dirty="0">
                <a:solidFill>
                  <a:schemeClr val="tx1">
                    <a:lumMod val="50000"/>
                  </a:schemeClr>
                </a:solidFill>
                <a:latin typeface="Times New Roman" panose="02020603050405020304" pitchFamily="18" charset="0"/>
                <a:cs typeface="Times New Roman" panose="02020603050405020304" pitchFamily="18" charset="0"/>
              </a:rPr>
              <a:t>Результати проведеного дослідження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6200"/>
            <a:ext cx="7315200" cy="533400"/>
          </a:xfrm>
        </p:spPr>
        <p:txBody>
          <a:bodyPr/>
          <a:lstStyle/>
          <a:p>
            <a:pPr algn="ctr">
              <a:defRPr/>
            </a:pPr>
            <a:r>
              <a:rPr lang="uk-UA" sz="3200" b="1" dirty="0" smtClean="0">
                <a:solidFill>
                  <a:schemeClr val="tx1">
                    <a:lumMod val="50000"/>
                  </a:schemeClr>
                </a:solidFill>
                <a:latin typeface="Times New Roman" panose="02020603050405020304" pitchFamily="18" charset="0"/>
                <a:cs typeface="Times New Roman" panose="02020603050405020304" pitchFamily="18" charset="0"/>
              </a:rPr>
              <a:t>Стан крони дерев ялини звичайної</a:t>
            </a:r>
            <a:endParaRPr lang="uk-UA" sz="3200" b="1" dirty="0">
              <a:solidFill>
                <a:schemeClr val="tx1">
                  <a:lumMod val="50000"/>
                </a:schemeClr>
              </a:solidFill>
              <a:latin typeface="Times New Roman" panose="02020603050405020304" pitchFamily="18" charset="0"/>
              <a:cs typeface="Times New Roman" panose="02020603050405020304" pitchFamily="18" charset="0"/>
            </a:endParaRPr>
          </a:p>
        </p:txBody>
      </p:sp>
      <p:graphicFrame>
        <p:nvGraphicFramePr>
          <p:cNvPr id="32" name="Диаграмма 31"/>
          <p:cNvGraphicFramePr>
            <a:graphicFrameLocks/>
          </p:cNvGraphicFramePr>
          <p:nvPr/>
        </p:nvGraphicFramePr>
        <p:xfrm>
          <a:off x="1219200" y="914400"/>
          <a:ext cx="70104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988"/>
            <a:ext cx="9144000" cy="990601"/>
          </a:xfrm>
        </p:spPr>
        <p:txBody>
          <a:bodyPr/>
          <a:lstStyle/>
          <a:p>
            <a:pPr algn="ctr">
              <a:defRPr/>
            </a:pPr>
            <a:r>
              <a:rPr lang="uk-UA" sz="3200" b="1" dirty="0" smtClean="0">
                <a:solidFill>
                  <a:schemeClr val="tx1">
                    <a:lumMod val="50000"/>
                  </a:schemeClr>
                </a:solidFill>
                <a:latin typeface="Times New Roman" panose="02020603050405020304" pitchFamily="18" charset="0"/>
                <a:cs typeface="Times New Roman" panose="02020603050405020304" pitchFamily="18" charset="0"/>
              </a:rPr>
              <a:t>Середня довжина хвої ялини звичайної вздовж центральної автодороги міста Конотоп</a:t>
            </a:r>
            <a:endParaRPr lang="uk-UA" sz="3200" b="1" dirty="0">
              <a:solidFill>
                <a:schemeClr val="tx1">
                  <a:lumMod val="50000"/>
                </a:schemeClr>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a:graphicFrameLocks/>
          </p:cNvGraphicFramePr>
          <p:nvPr/>
        </p:nvGraphicFramePr>
        <p:xfrm>
          <a:off x="1371600" y="1219200"/>
          <a:ext cx="68580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23813" y="7938"/>
            <a:ext cx="9144000" cy="838200"/>
          </a:xfrm>
        </p:spPr>
        <p:txBody>
          <a:bodyPr/>
          <a:lstStyle/>
          <a:p>
            <a:pPr algn="ctr">
              <a:defRPr/>
            </a:pPr>
            <a:r>
              <a:rPr lang="uk-UA" sz="2800" b="1" dirty="0" smtClean="0">
                <a:solidFill>
                  <a:schemeClr val="accent5">
                    <a:lumMod val="10000"/>
                  </a:schemeClr>
                </a:solidFill>
                <a:latin typeface="Times New Roman" panose="02020603050405020304" pitchFamily="18" charset="0"/>
                <a:cs typeface="Times New Roman" panose="02020603050405020304" pitchFamily="18" charset="0"/>
              </a:rPr>
              <a:t>Ступінь пошкодження воскового покриття та усихання хвої</a:t>
            </a:r>
          </a:p>
        </p:txBody>
      </p:sp>
      <p:graphicFrame>
        <p:nvGraphicFramePr>
          <p:cNvPr id="8" name="Диаграмма 7"/>
          <p:cNvGraphicFramePr>
            <a:graphicFrameLocks/>
          </p:cNvGraphicFramePr>
          <p:nvPr/>
        </p:nvGraphicFramePr>
        <p:xfrm>
          <a:off x="1524000" y="3962400"/>
          <a:ext cx="3962400" cy="2847769"/>
        </p:xfrm>
        <a:graphic>
          <a:graphicData uri="http://schemas.openxmlformats.org/drawingml/2006/chart">
            <c:chart xmlns:c="http://schemas.openxmlformats.org/drawingml/2006/chart" xmlns:r="http://schemas.openxmlformats.org/officeDocument/2006/relationships" r:id="rId2"/>
          </a:graphicData>
        </a:graphic>
      </p:graphicFrame>
      <p:pic>
        <p:nvPicPr>
          <p:cNvPr id="1843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846138"/>
            <a:ext cx="1952625"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749800"/>
            <a:ext cx="22733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Диаграмма 9"/>
          <p:cNvGraphicFramePr>
            <a:graphicFrameLocks/>
          </p:cNvGraphicFramePr>
          <p:nvPr>
            <p:extLst>
              <p:ext uri="{D42A27DB-BD31-4B8C-83A1-F6EECF244321}">
                <p14:modId xmlns:p14="http://schemas.microsoft.com/office/powerpoint/2010/main" val="1400918503"/>
              </p:ext>
            </p:extLst>
          </p:nvPr>
        </p:nvGraphicFramePr>
        <p:xfrm>
          <a:off x="3048000" y="1219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a:graphicFrameLocks/>
          </p:cNvGraphicFramePr>
          <p:nvPr/>
        </p:nvGraphicFramePr>
        <p:xfrm>
          <a:off x="-533400" y="12192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288"/>
            <a:ext cx="7315200" cy="715962"/>
          </a:xfrm>
        </p:spPr>
        <p:txBody>
          <a:bodyPr/>
          <a:lstStyle/>
          <a:p>
            <a:pPr algn="ctr"/>
            <a:r>
              <a:rPr lang="uk-UA" sz="3200" b="1" dirty="0" smtClean="0">
                <a:solidFill>
                  <a:schemeClr val="tx1">
                    <a:lumMod val="50000"/>
                  </a:schemeClr>
                </a:solidFill>
                <a:latin typeface="Times New Roman" panose="02020603050405020304" pitchFamily="18" charset="0"/>
                <a:cs typeface="Times New Roman" panose="02020603050405020304" pitchFamily="18" charset="0"/>
              </a:rPr>
              <a:t>Висновок</a:t>
            </a:r>
            <a:endParaRPr lang="uk-UA" sz="32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2400" y="734250"/>
            <a:ext cx="8839200" cy="5943600"/>
          </a:xfrm>
        </p:spPr>
        <p:txBody>
          <a:bodyPr/>
          <a:lstStyle/>
          <a:p>
            <a:pPr algn="just"/>
            <a:r>
              <a:rPr lang="uk-UA" sz="2000" dirty="0" smtClean="0">
                <a:solidFill>
                  <a:schemeClr val="tx1">
                    <a:lumMod val="50000"/>
                  </a:schemeClr>
                </a:solidFill>
                <a:latin typeface="Times New Roman" panose="02020603050405020304" pitchFamily="18" charset="0"/>
                <a:cs typeface="Times New Roman" panose="02020603050405020304" pitchFamily="18" charset="0"/>
              </a:rPr>
              <a:t>У </a:t>
            </a:r>
            <a:r>
              <a:rPr lang="uk-UA" sz="2000" dirty="0">
                <a:solidFill>
                  <a:schemeClr val="tx1">
                    <a:lumMod val="50000"/>
                  </a:schemeClr>
                </a:solidFill>
                <a:latin typeface="Times New Roman" panose="02020603050405020304" pitchFamily="18" charset="0"/>
                <a:cs typeface="Times New Roman" panose="02020603050405020304" pitchFamily="18" charset="0"/>
              </a:rPr>
              <a:t>ході </a:t>
            </a:r>
            <a:r>
              <a:rPr lang="uk-UA" sz="2000" dirty="0" smtClean="0">
                <a:solidFill>
                  <a:schemeClr val="tx1">
                    <a:lumMod val="50000"/>
                  </a:schemeClr>
                </a:solidFill>
                <a:latin typeface="Times New Roman" panose="02020603050405020304" pitchFamily="18" charset="0"/>
                <a:cs typeface="Times New Roman" panose="02020603050405020304" pitchFamily="18" charset="0"/>
              </a:rPr>
              <a:t>досліду  </a:t>
            </a:r>
            <a:r>
              <a:rPr lang="uk-UA" sz="2000" dirty="0">
                <a:solidFill>
                  <a:schemeClr val="tx1">
                    <a:lumMod val="50000"/>
                  </a:schemeClr>
                </a:solidFill>
                <a:latin typeface="Times New Roman" panose="02020603050405020304" pitchFamily="18" charset="0"/>
                <a:cs typeface="Times New Roman" panose="02020603050405020304" pitchFamily="18" charset="0"/>
              </a:rPr>
              <a:t>здійснено перевірку стану атмосферного повітря вздовж </a:t>
            </a:r>
            <a:r>
              <a:rPr lang="uk-UA" sz="2000" dirty="0" smtClean="0">
                <a:solidFill>
                  <a:schemeClr val="tx1">
                    <a:lumMod val="50000"/>
                  </a:schemeClr>
                </a:solidFill>
                <a:latin typeface="Times New Roman" panose="02020603050405020304" pitchFamily="18" charset="0"/>
                <a:cs typeface="Times New Roman" panose="02020603050405020304" pitchFamily="18" charset="0"/>
              </a:rPr>
              <a:t>найбільш завантаженої </a:t>
            </a:r>
            <a:r>
              <a:rPr lang="uk-UA" sz="2000" dirty="0">
                <a:solidFill>
                  <a:schemeClr val="tx1">
                    <a:lumMod val="50000"/>
                  </a:schemeClr>
                </a:solidFill>
                <a:latin typeface="Times New Roman" panose="02020603050405020304" pitchFamily="18" charset="0"/>
                <a:cs typeface="Times New Roman" panose="02020603050405020304" pitchFamily="18" charset="0"/>
              </a:rPr>
              <a:t>ділянки центральної автодороги м. Конотоп методом </a:t>
            </a:r>
            <a:r>
              <a:rPr lang="uk-UA" sz="2000" dirty="0" err="1">
                <a:solidFill>
                  <a:schemeClr val="tx1">
                    <a:lumMod val="50000"/>
                  </a:schemeClr>
                </a:solidFill>
                <a:latin typeface="Times New Roman" panose="02020603050405020304" pitchFamily="18" charset="0"/>
                <a:cs typeface="Times New Roman" panose="02020603050405020304" pitchFamily="18" charset="0"/>
              </a:rPr>
              <a:t>дендроіндикації</a:t>
            </a:r>
            <a:r>
              <a:rPr lang="uk-UA" sz="2000" dirty="0">
                <a:solidFill>
                  <a:schemeClr val="tx1">
                    <a:lumMod val="50000"/>
                  </a:schemeClr>
                </a:solidFill>
                <a:latin typeface="Times New Roman" panose="02020603050405020304" pitchFamily="18" charset="0"/>
                <a:cs typeface="Times New Roman" panose="02020603050405020304" pitchFamily="18" charset="0"/>
              </a:rPr>
              <a:t>, з використанням ялини звичайної, або європейської. </a:t>
            </a:r>
            <a:endParaRPr lang="uk-UA" sz="2000" dirty="0" smtClean="0">
              <a:solidFill>
                <a:schemeClr val="tx1">
                  <a:lumMod val="50000"/>
                </a:schemeClr>
              </a:solidFill>
              <a:latin typeface="Times New Roman" panose="02020603050405020304" pitchFamily="18" charset="0"/>
              <a:cs typeface="Times New Roman" panose="02020603050405020304" pitchFamily="18" charset="0"/>
            </a:endParaRPr>
          </a:p>
          <a:p>
            <a:pPr marL="0" indent="0" algn="just">
              <a:buNone/>
            </a:pPr>
            <a:endParaRPr lang="uk-UA" sz="2000" dirty="0" smtClean="0">
              <a:solidFill>
                <a:schemeClr val="tx1">
                  <a:lumMod val="50000"/>
                </a:schemeClr>
              </a:solidFill>
              <a:latin typeface="Times New Roman" panose="02020603050405020304" pitchFamily="18" charset="0"/>
              <a:cs typeface="Times New Roman" panose="02020603050405020304" pitchFamily="18" charset="0"/>
            </a:endParaRPr>
          </a:p>
          <a:p>
            <a:pPr algn="just"/>
            <a:r>
              <a:rPr lang="uk-UA" sz="2000" dirty="0" smtClean="0">
                <a:solidFill>
                  <a:schemeClr val="tx1">
                    <a:lumMod val="50000"/>
                  </a:schemeClr>
                </a:solidFill>
                <a:latin typeface="Times New Roman" panose="02020603050405020304" pitchFamily="18" charset="0"/>
                <a:cs typeface="Times New Roman" panose="02020603050405020304" pitchFamily="18" charset="0"/>
              </a:rPr>
              <a:t>З'ясовано</a:t>
            </a:r>
            <a:r>
              <a:rPr lang="uk-UA" sz="2000" dirty="0">
                <a:solidFill>
                  <a:schemeClr val="tx1">
                    <a:lumMod val="50000"/>
                  </a:schemeClr>
                </a:solidFill>
                <a:latin typeface="Times New Roman" panose="02020603050405020304" pitchFamily="18" charset="0"/>
                <a:cs typeface="Times New Roman" panose="02020603050405020304" pitchFamily="18" charset="0"/>
              </a:rPr>
              <a:t>, що практично всі досліджені дерева зазнали негативної дії від вихлопних газів, особливо забрудненими є ділянки в місцях масової зупинки автомобілів (автозаправні станції, перехрестя біля світлофорів, зупинки маршрутних таксі). </a:t>
            </a:r>
            <a:endParaRPr lang="uk-UA" sz="2000" dirty="0" smtClean="0">
              <a:solidFill>
                <a:schemeClr val="tx1">
                  <a:lumMod val="50000"/>
                </a:schemeClr>
              </a:solidFill>
              <a:latin typeface="Times New Roman" panose="02020603050405020304" pitchFamily="18" charset="0"/>
              <a:cs typeface="Times New Roman" panose="02020603050405020304" pitchFamily="18" charset="0"/>
            </a:endParaRPr>
          </a:p>
          <a:p>
            <a:pPr algn="just"/>
            <a:endParaRPr lang="uk-UA" sz="20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uk-UA" sz="2000" dirty="0" smtClean="0">
                <a:solidFill>
                  <a:schemeClr val="tx1">
                    <a:lumMod val="50000"/>
                  </a:schemeClr>
                </a:solidFill>
                <a:latin typeface="Times New Roman" panose="02020603050405020304" pitchFamily="18" charset="0"/>
                <a:cs typeface="Times New Roman" panose="02020603050405020304" pitchFamily="18" charset="0"/>
              </a:rPr>
              <a:t>Основними забруднювачами повітря є </a:t>
            </a:r>
            <a:r>
              <a:rPr lang="en-US" sz="2000" dirty="0" smtClean="0">
                <a:solidFill>
                  <a:schemeClr val="tx1">
                    <a:lumMod val="50000"/>
                  </a:schemeClr>
                </a:solidFill>
                <a:latin typeface="Times New Roman" panose="02020603050405020304" pitchFamily="18" charset="0"/>
                <a:cs typeface="Times New Roman" panose="02020603050405020304" pitchFamily="18" charset="0"/>
              </a:rPr>
              <a:t>O</a:t>
            </a:r>
            <a:r>
              <a:rPr lang="uk-UA" sz="2000" dirty="0" smtClean="0">
                <a:solidFill>
                  <a:schemeClr val="tx1">
                    <a:lumMod val="50000"/>
                  </a:schemeClr>
                </a:solidFill>
                <a:latin typeface="Times New Roman" panose="02020603050405020304" pitchFamily="18" charset="0"/>
                <a:cs typeface="Times New Roman" panose="02020603050405020304" pitchFamily="18" charset="0"/>
              </a:rPr>
              <a:t>₃ (озон), </a:t>
            </a:r>
            <a:r>
              <a:rPr lang="en-US" sz="2000" dirty="0" smtClean="0">
                <a:solidFill>
                  <a:schemeClr val="tx1">
                    <a:lumMod val="50000"/>
                  </a:schemeClr>
                </a:solidFill>
                <a:latin typeface="Times New Roman" panose="02020603050405020304" pitchFamily="18" charset="0"/>
                <a:cs typeface="Times New Roman" panose="02020603050405020304" pitchFamily="18" charset="0"/>
              </a:rPr>
              <a:t>SO₂ (</a:t>
            </a:r>
            <a:r>
              <a:rPr lang="uk-UA" sz="2000" dirty="0" smtClean="0">
                <a:solidFill>
                  <a:schemeClr val="tx1">
                    <a:lumMod val="50000"/>
                  </a:schemeClr>
                </a:solidFill>
                <a:latin typeface="Times New Roman" panose="02020603050405020304" pitchFamily="18" charset="0"/>
                <a:cs typeface="Times New Roman" panose="02020603050405020304" pitchFamily="18" charset="0"/>
              </a:rPr>
              <a:t>двооксид сірки), джерелом виникнення яких є вихлопні гази автотранспорту. Над більшою частиною дослідженої ділянки повітря відносно чисте, але має негативну тенденцію до забруднення.</a:t>
            </a:r>
          </a:p>
          <a:p>
            <a:pPr marL="0" indent="0" algn="just">
              <a:buNone/>
            </a:pPr>
            <a:endParaRPr lang="uk-UA" sz="2000" dirty="0" smtClean="0">
              <a:solidFill>
                <a:schemeClr val="tx1">
                  <a:lumMod val="50000"/>
                </a:schemeClr>
              </a:solidFill>
              <a:latin typeface="Times New Roman" panose="02020603050405020304" pitchFamily="18" charset="0"/>
              <a:cs typeface="Times New Roman" panose="02020603050405020304" pitchFamily="18" charset="0"/>
            </a:endParaRPr>
          </a:p>
          <a:p>
            <a:pPr algn="just"/>
            <a:r>
              <a:rPr lang="uk-UA" sz="2000" dirty="0">
                <a:solidFill>
                  <a:schemeClr val="tx1">
                    <a:lumMod val="50000"/>
                  </a:schemeClr>
                </a:solidFill>
                <a:latin typeface="Times New Roman" panose="02020603050405020304" pitchFamily="18" charset="0"/>
                <a:cs typeface="Times New Roman" panose="02020603050405020304" pitchFamily="18" charset="0"/>
              </a:rPr>
              <a:t>Д</a:t>
            </a:r>
            <a:r>
              <a:rPr lang="uk-UA" sz="2000" dirty="0" smtClean="0">
                <a:solidFill>
                  <a:schemeClr val="tx1">
                    <a:lumMod val="50000"/>
                  </a:schemeClr>
                </a:solidFill>
                <a:latin typeface="Times New Roman" panose="02020603050405020304" pitchFamily="18" charset="0"/>
                <a:cs typeface="Times New Roman" panose="02020603050405020304" pitchFamily="18" charset="0"/>
              </a:rPr>
              <a:t>ля </a:t>
            </a:r>
            <a:r>
              <a:rPr lang="uk-UA" sz="2000" dirty="0">
                <a:solidFill>
                  <a:schemeClr val="tx1">
                    <a:lumMod val="50000"/>
                  </a:schemeClr>
                </a:solidFill>
                <a:latin typeface="Times New Roman" panose="02020603050405020304" pitchFamily="18" charset="0"/>
                <a:cs typeface="Times New Roman" panose="02020603050405020304" pitchFamily="18" charset="0"/>
              </a:rPr>
              <a:t>зниження забруднення атмосфери в м. Конотоп потрібно розширювати </a:t>
            </a:r>
            <a:r>
              <a:rPr lang="uk-UA" sz="2000" dirty="0" smtClean="0">
                <a:solidFill>
                  <a:schemeClr val="tx1">
                    <a:lumMod val="50000"/>
                  </a:schemeClr>
                </a:solidFill>
                <a:latin typeface="Times New Roman" panose="02020603050405020304" pitchFamily="18" charset="0"/>
                <a:cs typeface="Times New Roman" panose="02020603050405020304" pitchFamily="18" charset="0"/>
              </a:rPr>
              <a:t>мережу </a:t>
            </a:r>
            <a:r>
              <a:rPr lang="uk-UA" sz="2000" dirty="0">
                <a:solidFill>
                  <a:schemeClr val="tx1">
                    <a:lumMod val="50000"/>
                  </a:schemeClr>
                </a:solidFill>
                <a:latin typeface="Times New Roman" panose="02020603050405020304" pitchFamily="18" charset="0"/>
                <a:cs typeface="Times New Roman" panose="02020603050405020304" pitchFamily="18" charset="0"/>
              </a:rPr>
              <a:t>маршрутів електротранспорту (трамваїв), водіям використовувати якісне паливо, а також стежити за технічним станом автотранспорту.</a:t>
            </a:r>
          </a:p>
          <a:p>
            <a:endParaRPr lang="uk-UA" sz="2000" dirty="0"/>
          </a:p>
          <a:p>
            <a:pPr marL="0" indent="0" algn="just">
              <a:buNone/>
            </a:pPr>
            <a:endParaRPr lang="uk-UA" sz="20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652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75"/>
            <a:ext cx="9144000" cy="715963"/>
          </a:xfrm>
        </p:spPr>
        <p:txBody>
          <a:bodyPr/>
          <a:lstStyle/>
          <a:p>
            <a:pPr algn="ctr">
              <a:defRPr/>
            </a:pPr>
            <a:r>
              <a:rPr lang="uk-UA" sz="3600" b="1" dirty="0" smtClean="0">
                <a:solidFill>
                  <a:schemeClr val="accent5">
                    <a:lumMod val="10000"/>
                  </a:schemeClr>
                </a:solidFill>
                <a:latin typeface="Times New Roman" panose="02020603050405020304" pitchFamily="18" charset="0"/>
                <a:cs typeface="Times New Roman" panose="02020603050405020304" pitchFamily="18" charset="0"/>
              </a:rPr>
              <a:t>Список використаних джерел</a:t>
            </a:r>
            <a:endParaRPr lang="uk-UA" sz="3600"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20483" name="Объект 2"/>
          <p:cNvSpPr>
            <a:spLocks noGrp="1"/>
          </p:cNvSpPr>
          <p:nvPr>
            <p:ph idx="1"/>
          </p:nvPr>
        </p:nvSpPr>
        <p:spPr>
          <a:xfrm>
            <a:off x="228600" y="1143000"/>
            <a:ext cx="8686800" cy="5486400"/>
          </a:xfrm>
        </p:spPr>
        <p:txBody>
          <a:bodyPr/>
          <a:lstStyle/>
          <a:p>
            <a:pPr marL="0" indent="365125" algn="just">
              <a:buNone/>
            </a:pPr>
            <a:r>
              <a:rPr lang="uk-UA" sz="2000" dirty="0" smtClean="0">
                <a:solidFill>
                  <a:schemeClr val="tx1">
                    <a:lumMod val="50000"/>
                  </a:schemeClr>
                </a:solidFill>
                <a:latin typeface="Times New Roman" panose="02020603050405020304" pitchFamily="18" charset="0"/>
                <a:cs typeface="Times New Roman" panose="02020603050405020304" pitchFamily="18" charset="0"/>
              </a:rPr>
              <a:t>1. Вальтер Г.А. «</a:t>
            </a:r>
            <a:r>
              <a:rPr lang="uk-UA" sz="2000" dirty="0" err="1" smtClean="0">
                <a:solidFill>
                  <a:schemeClr val="tx1">
                    <a:lumMod val="50000"/>
                  </a:schemeClr>
                </a:solidFill>
                <a:latin typeface="Times New Roman" panose="02020603050405020304" pitchFamily="18" charset="0"/>
                <a:cs typeface="Times New Roman" panose="02020603050405020304" pitchFamily="18" charset="0"/>
              </a:rPr>
              <a:t>Біоіндикація</a:t>
            </a:r>
            <a:r>
              <a:rPr lang="uk-UA" sz="2000" dirty="0" smtClean="0">
                <a:solidFill>
                  <a:schemeClr val="tx1">
                    <a:lumMod val="50000"/>
                  </a:schemeClr>
                </a:solidFill>
                <a:latin typeface="Times New Roman" panose="02020603050405020304" pitchFamily="18" charset="0"/>
                <a:cs typeface="Times New Roman" panose="02020603050405020304" pitchFamily="18" charset="0"/>
              </a:rPr>
              <a:t> та </a:t>
            </a:r>
            <a:r>
              <a:rPr lang="uk-UA" sz="2000" dirty="0" err="1" smtClean="0">
                <a:solidFill>
                  <a:schemeClr val="tx1">
                    <a:lumMod val="50000"/>
                  </a:schemeClr>
                </a:solidFill>
                <a:latin typeface="Times New Roman" panose="02020603050405020304" pitchFamily="18" charset="0"/>
                <a:cs typeface="Times New Roman" panose="02020603050405020304" pitchFamily="18" charset="0"/>
              </a:rPr>
              <a:t>біотестування</a:t>
            </a:r>
            <a:r>
              <a:rPr lang="uk-UA" sz="2000" dirty="0" smtClean="0">
                <a:solidFill>
                  <a:schemeClr val="tx1">
                    <a:lumMod val="50000"/>
                  </a:schemeClr>
                </a:solidFill>
                <a:latin typeface="Times New Roman" panose="02020603050405020304" pitchFamily="18" charset="0"/>
                <a:cs typeface="Times New Roman" panose="02020603050405020304" pitchFamily="18" charset="0"/>
              </a:rPr>
              <a:t> навколишнього середовища»: конспект лекцій, 2015 р., </a:t>
            </a:r>
            <a:r>
              <a:rPr lang="ru-RU" sz="2000" dirty="0" smtClean="0">
                <a:solidFill>
                  <a:schemeClr val="tx1">
                    <a:lumMod val="50000"/>
                  </a:schemeClr>
                </a:solidFill>
                <a:latin typeface="Times New Roman" panose="02020603050405020304" pitchFamily="18" charset="0"/>
                <a:cs typeface="Times New Roman" panose="02020603050405020304" pitchFamily="18" charset="0"/>
              </a:rPr>
              <a:t>145 с.</a:t>
            </a:r>
          </a:p>
          <a:p>
            <a:pPr marL="0" indent="365125" algn="just">
              <a:buNone/>
            </a:pPr>
            <a:r>
              <a:rPr lang="uk-UA" sz="2000" dirty="0" smtClean="0">
                <a:solidFill>
                  <a:schemeClr val="tx1">
                    <a:lumMod val="50000"/>
                  </a:schemeClr>
                </a:solidFill>
                <a:latin typeface="Times New Roman" panose="02020603050405020304" pitchFamily="18" charset="0"/>
                <a:cs typeface="Times New Roman" panose="02020603050405020304" pitchFamily="18" charset="0"/>
              </a:rPr>
              <a:t>2. Види </a:t>
            </a:r>
            <a:r>
              <a:rPr lang="uk-UA" sz="2000" dirty="0">
                <a:solidFill>
                  <a:schemeClr val="tx1">
                    <a:lumMod val="50000"/>
                  </a:schemeClr>
                </a:solidFill>
                <a:latin typeface="Times New Roman" panose="02020603050405020304" pitchFamily="18" charset="0"/>
                <a:cs typeface="Times New Roman" panose="02020603050405020304" pitchFamily="18" charset="0"/>
              </a:rPr>
              <a:t>ялин, і її садові форми опис фото </a:t>
            </a:r>
            <a:r>
              <a:rPr lang="en-US" sz="2000" dirty="0">
                <a:solidFill>
                  <a:schemeClr val="tx1">
                    <a:lumMod val="50000"/>
                  </a:schemeClr>
                </a:solidFill>
                <a:latin typeface="Times New Roman" panose="02020603050405020304" pitchFamily="18" charset="0"/>
                <a:cs typeface="Times New Roman" panose="02020603050405020304" pitchFamily="18" charset="0"/>
                <a:hlinkClick r:id="rId2"/>
              </a:rPr>
              <a:t>https</a:t>
            </a:r>
            <a:r>
              <a:rPr lang="ru-RU" sz="2000" dirty="0">
                <a:solidFill>
                  <a:schemeClr val="tx1">
                    <a:lumMod val="50000"/>
                  </a:schemeClr>
                </a:solidFill>
                <a:latin typeface="Times New Roman" panose="02020603050405020304" pitchFamily="18" charset="0"/>
                <a:cs typeface="Times New Roman" panose="02020603050405020304" pitchFamily="18" charset="0"/>
                <a:sym typeface="Wingdings" panose="05000000000000000000" pitchFamily="2" charset="2"/>
                <a:hlinkClick r:id="rId2"/>
              </a:rPr>
              <a:t>://</a:t>
            </a:r>
            <a:r>
              <a:rPr lang="en-US" sz="2000" dirty="0">
                <a:solidFill>
                  <a:schemeClr val="tx1">
                    <a:lumMod val="50000"/>
                  </a:schemeClr>
                </a:solidFill>
                <a:latin typeface="Times New Roman" panose="02020603050405020304" pitchFamily="18" charset="0"/>
                <a:cs typeface="Times New Roman" panose="02020603050405020304" pitchFamily="18" charset="0"/>
                <a:hlinkClick r:id="rId2"/>
              </a:rPr>
              <a:t>landshaft.org.ua</a:t>
            </a:r>
            <a:r>
              <a:rPr lang="uk-UA" sz="2000" dirty="0">
                <a:solidFill>
                  <a:schemeClr val="tx1">
                    <a:lumMod val="50000"/>
                  </a:schemeClr>
                </a:solidFill>
                <a:latin typeface="Times New Roman" panose="02020603050405020304" pitchFamily="18" charset="0"/>
                <a:cs typeface="Times New Roman" panose="02020603050405020304" pitchFamily="18" charset="0"/>
                <a:hlinkClick r:id="rId2"/>
              </a:rPr>
              <a:t>/</a:t>
            </a:r>
            <a:r>
              <a:rPr lang="en-US" sz="2000" dirty="0" err="1">
                <a:solidFill>
                  <a:schemeClr val="tx1">
                    <a:lumMod val="50000"/>
                  </a:schemeClr>
                </a:solidFill>
                <a:latin typeface="Times New Roman" panose="02020603050405020304" pitchFamily="18" charset="0"/>
                <a:cs typeface="Times New Roman" panose="02020603050405020304" pitchFamily="18" charset="0"/>
                <a:hlinkClick r:id="rId2"/>
              </a:rPr>
              <a:t>khvoyni</a:t>
            </a:r>
            <a:r>
              <a:rPr lang="en-US" sz="2000" dirty="0">
                <a:solidFill>
                  <a:schemeClr val="tx1">
                    <a:lumMod val="50000"/>
                  </a:schemeClr>
                </a:solidFill>
                <a:latin typeface="Times New Roman" panose="02020603050405020304" pitchFamily="18" charset="0"/>
                <a:cs typeface="Times New Roman" panose="02020603050405020304" pitchFamily="18" charset="0"/>
                <a:hlinkClick r:id="rId2"/>
              </a:rPr>
              <a:t>-</a:t>
            </a:r>
            <a:r>
              <a:rPr lang="en-US" sz="2000" dirty="0" err="1">
                <a:solidFill>
                  <a:schemeClr val="tx1">
                    <a:lumMod val="50000"/>
                  </a:schemeClr>
                </a:solidFill>
                <a:latin typeface="Times New Roman" panose="02020603050405020304" pitchFamily="18" charset="0"/>
                <a:cs typeface="Times New Roman" panose="02020603050405020304" pitchFamily="18" charset="0"/>
                <a:hlinkClick r:id="rId2"/>
              </a:rPr>
              <a:t>dereva</a:t>
            </a:r>
            <a:r>
              <a:rPr lang="en-US" sz="2000" dirty="0">
                <a:solidFill>
                  <a:schemeClr val="tx1">
                    <a:lumMod val="50000"/>
                  </a:schemeClr>
                </a:solidFill>
                <a:latin typeface="Times New Roman" panose="02020603050405020304" pitchFamily="18" charset="0"/>
                <a:cs typeface="Times New Roman" panose="02020603050405020304" pitchFamily="18" charset="0"/>
                <a:hlinkClick r:id="rId2"/>
              </a:rPr>
              <a:t>-ta-</a:t>
            </a:r>
            <a:r>
              <a:rPr lang="en-US" sz="2000" dirty="0" err="1">
                <a:solidFill>
                  <a:schemeClr val="tx1">
                    <a:lumMod val="50000"/>
                  </a:schemeClr>
                </a:solidFill>
                <a:latin typeface="Times New Roman" panose="02020603050405020304" pitchFamily="18" charset="0"/>
                <a:cs typeface="Times New Roman" panose="02020603050405020304" pitchFamily="18" charset="0"/>
                <a:hlinkClick r:id="rId2"/>
              </a:rPr>
              <a:t>kushchi</a:t>
            </a:r>
            <a:r>
              <a:rPr lang="uk-UA" sz="2000" dirty="0">
                <a:solidFill>
                  <a:schemeClr val="tx1">
                    <a:lumMod val="50000"/>
                  </a:schemeClr>
                </a:solidFill>
                <a:latin typeface="Times New Roman" panose="02020603050405020304" pitchFamily="18" charset="0"/>
                <a:cs typeface="Times New Roman" panose="02020603050405020304" pitchFamily="18" charset="0"/>
                <a:hlinkClick r:id="rId2"/>
              </a:rPr>
              <a:t>/</a:t>
            </a:r>
            <a:r>
              <a:rPr lang="en-US" sz="2000" dirty="0" err="1">
                <a:solidFill>
                  <a:schemeClr val="tx1">
                    <a:lumMod val="50000"/>
                  </a:schemeClr>
                </a:solidFill>
                <a:latin typeface="Times New Roman" panose="02020603050405020304" pitchFamily="18" charset="0"/>
                <a:cs typeface="Times New Roman" panose="02020603050405020304" pitchFamily="18" charset="0"/>
                <a:hlinkClick r:id="rId2"/>
              </a:rPr>
              <a:t>yalyna-picea</a:t>
            </a:r>
            <a:r>
              <a:rPr lang="en-US" sz="2000" dirty="0" smtClean="0">
                <a:solidFill>
                  <a:schemeClr val="tx1">
                    <a:lumMod val="50000"/>
                  </a:schemeClr>
                </a:solidFill>
                <a:latin typeface="Times New Roman" panose="02020603050405020304" pitchFamily="18" charset="0"/>
                <a:cs typeface="Times New Roman" panose="02020603050405020304" pitchFamily="18" charset="0"/>
              </a:rPr>
              <a:t>.</a:t>
            </a:r>
            <a:endParaRPr lang="uk-UA" sz="2000" dirty="0" smtClean="0">
              <a:solidFill>
                <a:schemeClr val="tx1">
                  <a:lumMod val="50000"/>
                </a:schemeClr>
              </a:solidFill>
              <a:latin typeface="Times New Roman" panose="02020603050405020304" pitchFamily="18" charset="0"/>
              <a:cs typeface="Times New Roman" panose="02020603050405020304" pitchFamily="18" charset="0"/>
            </a:endParaRPr>
          </a:p>
          <a:p>
            <a:pPr marL="0" indent="365125" algn="just">
              <a:buNone/>
            </a:pPr>
            <a:r>
              <a:rPr lang="ru-RU" sz="2000" dirty="0" smtClean="0">
                <a:solidFill>
                  <a:schemeClr val="tx1">
                    <a:lumMod val="50000"/>
                  </a:schemeClr>
                </a:solidFill>
                <a:latin typeface="Times New Roman" panose="02020603050405020304" pitchFamily="18" charset="0"/>
                <a:cs typeface="Times New Roman" panose="02020603050405020304" pitchFamily="18" charset="0"/>
              </a:rPr>
              <a:t>3</a:t>
            </a:r>
            <a:r>
              <a:rPr lang="ru-RU" sz="2000" dirty="0">
                <a:solidFill>
                  <a:schemeClr val="tx1">
                    <a:lumMod val="50000"/>
                  </a:schemeClr>
                </a:solidFill>
                <a:latin typeface="Times New Roman" panose="02020603050405020304" pitchFamily="18" charset="0"/>
                <a:cs typeface="Times New Roman" panose="02020603050405020304" pitchFamily="18" charset="0"/>
              </a:rPr>
              <a:t>. Исследовательская работа «Экологический мониторинг атмосферного воздуха экосистемы парка г. Шебекино методом </a:t>
            </a:r>
            <a:r>
              <a:rPr lang="ru-RU" sz="2000" dirty="0" err="1">
                <a:solidFill>
                  <a:schemeClr val="tx1">
                    <a:lumMod val="50000"/>
                  </a:schemeClr>
                </a:solidFill>
                <a:latin typeface="Times New Roman" panose="02020603050405020304" pitchFamily="18" charset="0"/>
                <a:cs typeface="Times New Roman" panose="02020603050405020304" pitchFamily="18" charset="0"/>
              </a:rPr>
              <a:t>биоиндикации</a:t>
            </a:r>
            <a:r>
              <a:rPr lang="ru-RU"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a:solidFill>
                  <a:schemeClr val="tx1">
                    <a:lumMod val="50000"/>
                  </a:schemeClr>
                </a:solidFill>
                <a:latin typeface="Times New Roman" panose="02020603050405020304" pitchFamily="18" charset="0"/>
                <a:cs typeface="Times New Roman" panose="02020603050405020304" pitchFamily="18" charset="0"/>
                <a:hlinkClick r:id="rId3"/>
              </a:rPr>
              <a:t>https</a:t>
            </a:r>
            <a:r>
              <a:rPr lang="ru-RU" sz="2000" dirty="0">
                <a:solidFill>
                  <a:schemeClr val="tx1">
                    <a:lumMod val="50000"/>
                  </a:schemeClr>
                </a:solidFill>
                <a:latin typeface="Times New Roman" panose="02020603050405020304" pitchFamily="18" charset="0"/>
                <a:cs typeface="Times New Roman" panose="02020603050405020304" pitchFamily="18" charset="0"/>
                <a:sym typeface="Wingdings" panose="05000000000000000000" pitchFamily="2" charset="2"/>
                <a:hlinkClick r:id="rId3"/>
              </a:rPr>
              <a:t>://</a:t>
            </a:r>
            <a:r>
              <a:rPr lang="en-US" sz="2000" dirty="0">
                <a:solidFill>
                  <a:schemeClr val="tx1">
                    <a:lumMod val="50000"/>
                  </a:schemeClr>
                </a:solidFill>
                <a:latin typeface="Times New Roman" panose="02020603050405020304" pitchFamily="18" charset="0"/>
                <a:cs typeface="Times New Roman" panose="02020603050405020304" pitchFamily="18" charset="0"/>
                <a:sym typeface="Wingdings" panose="05000000000000000000" pitchFamily="2" charset="2"/>
                <a:hlinkClick r:id="rId3"/>
              </a:rPr>
              <a:t>infourok.ru</a:t>
            </a:r>
            <a:r>
              <a:rPr lang="ru-RU" sz="2000" dirty="0">
                <a:solidFill>
                  <a:schemeClr val="tx1">
                    <a:lumMod val="50000"/>
                  </a:schemeClr>
                </a:solidFill>
                <a:latin typeface="Times New Roman" panose="02020603050405020304" pitchFamily="18" charset="0"/>
                <a:cs typeface="Times New Roman" panose="02020603050405020304" pitchFamily="18" charset="0"/>
                <a:sym typeface="Wingdings" panose="05000000000000000000" pitchFamily="2" charset="2"/>
                <a:hlinkClick r:id="rId3"/>
              </a:rPr>
              <a:t>/</a:t>
            </a:r>
            <a:r>
              <a:rPr lang="en-US" sz="2000" dirty="0">
                <a:solidFill>
                  <a:schemeClr val="tx1">
                    <a:lumMod val="50000"/>
                  </a:schemeClr>
                </a:solidFill>
                <a:latin typeface="Times New Roman" panose="02020603050405020304" pitchFamily="18" charset="0"/>
                <a:cs typeface="Times New Roman" panose="02020603050405020304" pitchFamily="18" charset="0"/>
                <a:sym typeface="Wingdings" panose="05000000000000000000" pitchFamily="2" charset="2"/>
                <a:hlinkClick r:id="rId3"/>
              </a:rPr>
              <a:t>issledovatelskaya-rabota-ekologicheskiy-monitoring-atmosphernogo-vozduha-ekosistemi-parka-gshebekino-metodom-bioindikacii-549952.html</a:t>
            </a:r>
            <a:r>
              <a:rPr lang="en-US" sz="2000" dirty="0" smtClean="0">
                <a:solidFill>
                  <a:schemeClr val="tx1">
                    <a:lumMod val="50000"/>
                  </a:schemeClr>
                </a:solidFill>
                <a:latin typeface="Times New Roman" panose="02020603050405020304" pitchFamily="18" charset="0"/>
                <a:cs typeface="Times New Roman" panose="02020603050405020304" pitchFamily="18" charset="0"/>
                <a:sym typeface="Wingdings" panose="05000000000000000000" pitchFamily="2" charset="2"/>
                <a:hlinkClick r:id="rId3"/>
              </a:rPr>
              <a:t>/</a:t>
            </a:r>
            <a:endParaRPr lang="uk-UA" sz="2000" dirty="0" smtClean="0">
              <a:solidFill>
                <a:schemeClr val="tx1">
                  <a:lumMod val="50000"/>
                </a:schemeClr>
              </a:solidFill>
              <a:latin typeface="Times New Roman" panose="02020603050405020304" pitchFamily="18" charset="0"/>
              <a:cs typeface="Times New Roman" panose="02020603050405020304" pitchFamily="18" charset="0"/>
              <a:sym typeface="Wingdings" panose="05000000000000000000" pitchFamily="2" charset="2"/>
            </a:endParaRPr>
          </a:p>
          <a:p>
            <a:pPr marL="0" indent="365125" algn="just">
              <a:buNone/>
            </a:pPr>
            <a:r>
              <a:rPr lang="ru-RU" sz="2000" smtClean="0">
                <a:solidFill>
                  <a:schemeClr val="tx1">
                    <a:lumMod val="50000"/>
                  </a:schemeClr>
                </a:solidFill>
                <a:latin typeface="Times New Roman" panose="02020603050405020304" pitchFamily="18" charset="0"/>
                <a:cs typeface="Times New Roman" panose="02020603050405020304" pitchFamily="18" charset="0"/>
              </a:rPr>
              <a:t>4</a:t>
            </a:r>
            <a:r>
              <a:rPr lang="ru-RU" sz="2000" dirty="0" smtClean="0">
                <a:solidFill>
                  <a:schemeClr val="tx1">
                    <a:lumMod val="50000"/>
                  </a:schemeClr>
                </a:solidFill>
                <a:latin typeface="Times New Roman" panose="02020603050405020304" pitchFamily="18" charset="0"/>
                <a:cs typeface="Times New Roman" panose="02020603050405020304" pitchFamily="18" charset="0"/>
              </a:rPr>
              <a:t>. </a:t>
            </a:r>
            <a:r>
              <a:rPr lang="ru-RU" sz="2000" dirty="0" err="1" smtClean="0">
                <a:solidFill>
                  <a:schemeClr val="tx1">
                    <a:lumMod val="50000"/>
                  </a:schemeClr>
                </a:solidFill>
                <a:latin typeface="Times New Roman" panose="02020603050405020304" pitchFamily="18" charset="0"/>
                <a:cs typeface="Times New Roman" panose="02020603050405020304" pitchFamily="18" charset="0"/>
              </a:rPr>
              <a:t>Шишлак</a:t>
            </a:r>
            <a:r>
              <a:rPr lang="ru-RU" sz="2000" dirty="0" smtClean="0">
                <a:solidFill>
                  <a:schemeClr val="tx1">
                    <a:lumMod val="50000"/>
                  </a:schemeClr>
                </a:solidFill>
                <a:latin typeface="Times New Roman" panose="02020603050405020304" pitchFamily="18" charset="0"/>
                <a:cs typeface="Times New Roman" panose="02020603050405020304" pitchFamily="18" charset="0"/>
              </a:rPr>
              <a:t> </a:t>
            </a:r>
            <a:r>
              <a:rPr lang="ru-RU" sz="2000" dirty="0">
                <a:solidFill>
                  <a:schemeClr val="tx1">
                    <a:lumMod val="50000"/>
                  </a:schemeClr>
                </a:solidFill>
                <a:latin typeface="Times New Roman" panose="02020603050405020304" pitchFamily="18" charset="0"/>
                <a:cs typeface="Times New Roman" panose="02020603050405020304" pitchFamily="18" charset="0"/>
              </a:rPr>
              <a:t>Г.В. «</a:t>
            </a:r>
            <a:r>
              <a:rPr lang="ru-RU" sz="2000" dirty="0" err="1">
                <a:solidFill>
                  <a:schemeClr val="tx1">
                    <a:lumMod val="50000"/>
                  </a:schemeClr>
                </a:solidFill>
                <a:latin typeface="Times New Roman" panose="02020603050405020304" pitchFamily="18" charset="0"/>
                <a:cs typeface="Times New Roman" panose="02020603050405020304" pitchFamily="18" charset="0"/>
              </a:rPr>
              <a:t>Визначення</a:t>
            </a:r>
            <a:r>
              <a:rPr lang="ru-RU" sz="2000" dirty="0">
                <a:solidFill>
                  <a:schemeClr val="tx1">
                    <a:lumMod val="50000"/>
                  </a:schemeClr>
                </a:solidFill>
                <a:latin typeface="Times New Roman" panose="02020603050405020304" pitchFamily="18" charset="0"/>
                <a:cs typeface="Times New Roman" panose="02020603050405020304" pitchFamily="18" charset="0"/>
              </a:rPr>
              <a:t> стану </a:t>
            </a:r>
            <a:r>
              <a:rPr lang="ru-RU" sz="2000" dirty="0" err="1">
                <a:solidFill>
                  <a:schemeClr val="tx1">
                    <a:lumMod val="50000"/>
                  </a:schemeClr>
                </a:solidFill>
                <a:latin typeface="Times New Roman" panose="02020603050405020304" pitchFamily="18" charset="0"/>
                <a:cs typeface="Times New Roman" panose="02020603050405020304" pitchFamily="18" charset="0"/>
              </a:rPr>
              <a:t>навколишнього</a:t>
            </a:r>
            <a:r>
              <a:rPr lang="ru-RU" sz="2000" dirty="0">
                <a:solidFill>
                  <a:schemeClr val="tx1">
                    <a:lumMod val="50000"/>
                  </a:schemeClr>
                </a:solidFill>
                <a:latin typeface="Times New Roman" panose="02020603050405020304" pitchFamily="18" charset="0"/>
                <a:cs typeface="Times New Roman" panose="02020603050405020304" pitchFamily="18" charset="0"/>
              </a:rPr>
              <a:t> </a:t>
            </a:r>
            <a:r>
              <a:rPr lang="ru-RU" sz="2000" dirty="0" err="1">
                <a:solidFill>
                  <a:schemeClr val="tx1">
                    <a:lumMod val="50000"/>
                  </a:schemeClr>
                </a:solidFill>
                <a:latin typeface="Times New Roman" panose="02020603050405020304" pitchFamily="18" charset="0"/>
                <a:cs typeface="Times New Roman" panose="02020603050405020304" pitchFamily="18" charset="0"/>
              </a:rPr>
              <a:t>середовища</a:t>
            </a:r>
            <a:r>
              <a:rPr lang="ru-RU" sz="2000" dirty="0">
                <a:solidFill>
                  <a:schemeClr val="tx1">
                    <a:lumMod val="50000"/>
                  </a:schemeClr>
                </a:solidFill>
                <a:latin typeface="Times New Roman" panose="02020603050405020304" pitchFamily="18" charset="0"/>
                <a:cs typeface="Times New Roman" panose="02020603050405020304" pitchFamily="18" charset="0"/>
              </a:rPr>
              <a:t> за </a:t>
            </a:r>
            <a:r>
              <a:rPr lang="ru-RU" sz="2000" dirty="0" err="1">
                <a:solidFill>
                  <a:schemeClr val="tx1">
                    <a:lumMod val="50000"/>
                  </a:schemeClr>
                </a:solidFill>
                <a:latin typeface="Times New Roman" panose="02020603050405020304" pitchFamily="18" charset="0"/>
                <a:cs typeface="Times New Roman" panose="02020603050405020304" pitchFamily="18" charset="0"/>
              </a:rPr>
              <a:t>допомогою</a:t>
            </a:r>
            <a:r>
              <a:rPr lang="ru-RU" sz="2000" dirty="0">
                <a:solidFill>
                  <a:schemeClr val="tx1">
                    <a:lumMod val="50000"/>
                  </a:schemeClr>
                </a:solidFill>
                <a:latin typeface="Times New Roman" panose="02020603050405020304" pitchFamily="18" charset="0"/>
                <a:cs typeface="Times New Roman" panose="02020603050405020304" pitchFamily="18" charset="0"/>
              </a:rPr>
              <a:t> </a:t>
            </a:r>
            <a:r>
              <a:rPr lang="ru-RU" sz="2000" dirty="0" err="1">
                <a:solidFill>
                  <a:schemeClr val="tx1">
                    <a:lumMod val="50000"/>
                  </a:schemeClr>
                </a:solidFill>
                <a:latin typeface="Times New Roman" panose="02020603050405020304" pitchFamily="18" charset="0"/>
                <a:cs typeface="Times New Roman" panose="02020603050405020304" pitchFamily="18" charset="0"/>
              </a:rPr>
              <a:t>біоіндикаторів</a:t>
            </a:r>
            <a:r>
              <a:rPr lang="ru-RU" sz="2000" dirty="0">
                <a:solidFill>
                  <a:schemeClr val="tx1">
                    <a:lumMod val="50000"/>
                  </a:schemeClr>
                </a:solidFill>
                <a:latin typeface="Times New Roman" panose="02020603050405020304" pitchFamily="18" charset="0"/>
                <a:cs typeface="Times New Roman" panose="02020603050405020304" pitchFamily="18" charset="0"/>
              </a:rPr>
              <a:t>», 2018 р.</a:t>
            </a:r>
          </a:p>
          <a:p>
            <a:pPr marL="457200" indent="-457200" algn="just">
              <a:buFont typeface="+mj-lt"/>
              <a:buAutoNum type="arabicPeriod"/>
            </a:pPr>
            <a:endParaRPr lang="ru-RU" sz="2000" dirty="0" smtClean="0">
              <a:solidFill>
                <a:schemeClr val="tx1">
                  <a:lumMod val="50000"/>
                </a:schemeClr>
              </a:solidFill>
              <a:latin typeface="Times New Roman" panose="02020603050405020304" pitchFamily="18" charset="0"/>
              <a:cs typeface="Times New Roman" panose="02020603050405020304" pitchFamily="18" charset="0"/>
            </a:endParaRPr>
          </a:p>
          <a:p>
            <a:pPr marL="0" indent="0" algn="just">
              <a:buNone/>
            </a:pPr>
            <a:endParaRPr lang="uk-UA" sz="2000" dirty="0" smtClean="0">
              <a:solidFill>
                <a:schemeClr val="tx1">
                  <a:lumMod val="50000"/>
                </a:schemeClr>
              </a:solidFill>
              <a:latin typeface="Times New Roman" panose="02020603050405020304" pitchFamily="18" charset="0"/>
              <a:cs typeface="Times New Roman" panose="02020603050405020304" pitchFamily="18" charset="0"/>
            </a:endParaRPr>
          </a:p>
          <a:p>
            <a:pPr marL="0" indent="0" algn="just">
              <a:buNone/>
            </a:pPr>
            <a:endParaRPr lang="uk-UA" sz="2000" dirty="0" smtClean="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066800" y="0"/>
            <a:ext cx="7315200" cy="715963"/>
          </a:xfrm>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pPr algn="ctr" eaLnBrk="1" hangingPunct="1">
              <a:defRPr/>
            </a:pPr>
            <a:r>
              <a:rPr lang="uk-UA" sz="3200" b="1" dirty="0" smtClean="0">
                <a:solidFill>
                  <a:schemeClr val="tx1">
                    <a:lumMod val="50000"/>
                  </a:schemeClr>
                </a:solidFill>
                <a:latin typeface="Times New Roman" panose="02020603050405020304" pitchFamily="18" charset="0"/>
                <a:cs typeface="Times New Roman" panose="02020603050405020304" pitchFamily="18" charset="0"/>
              </a:rPr>
              <a:t>Актуальність теми</a:t>
            </a:r>
            <a:endParaRPr lang="ru-RU" sz="3200" b="1" dirty="0" smtClean="0">
              <a:solidFill>
                <a:schemeClr val="tx1">
                  <a:lumMod val="50000"/>
                </a:schemeClr>
              </a:solidFill>
              <a:latin typeface="Times New Roman" panose="02020603050405020304" pitchFamily="18" charset="0"/>
              <a:cs typeface="Times New Roman" panose="02020603050405020304" pitchFamily="18" charset="0"/>
            </a:endParaRPr>
          </a:p>
        </p:txBody>
      </p:sp>
      <p:sp>
        <p:nvSpPr>
          <p:cNvPr id="5123" name="Объект 1"/>
          <p:cNvSpPr>
            <a:spLocks noGrp="1"/>
          </p:cNvSpPr>
          <p:nvPr>
            <p:ph idx="1"/>
          </p:nvPr>
        </p:nvSpPr>
        <p:spPr>
          <a:xfrm>
            <a:off x="0" y="1081881"/>
            <a:ext cx="4629912" cy="5562600"/>
          </a:xfrm>
        </p:spPr>
        <p:txBody>
          <a:bodyPr/>
          <a:lstStyle/>
          <a:p>
            <a:pPr marL="0" indent="365125" algn="just">
              <a:buNone/>
            </a:pPr>
            <a:r>
              <a:rPr lang="uk-UA" sz="2200" dirty="0" smtClean="0">
                <a:solidFill>
                  <a:schemeClr val="accent4">
                    <a:lumMod val="50000"/>
                  </a:schemeClr>
                </a:solidFill>
                <a:latin typeface="Times New Roman" panose="02020603050405020304" pitchFamily="18" charset="0"/>
                <a:cs typeface="Times New Roman" panose="02020603050405020304" pitchFamily="18" charset="0"/>
              </a:rPr>
              <a:t>Досліджувана </a:t>
            </a:r>
            <a:r>
              <a:rPr lang="uk-UA" sz="2200" dirty="0">
                <a:solidFill>
                  <a:schemeClr val="accent4">
                    <a:lumMod val="50000"/>
                  </a:schemeClr>
                </a:solidFill>
                <a:latin typeface="Times New Roman" panose="02020603050405020304" pitchFamily="18" charset="0"/>
                <a:cs typeface="Times New Roman" panose="02020603050405020304" pitchFamily="18" charset="0"/>
              </a:rPr>
              <a:t>ділянка автомобільної </a:t>
            </a:r>
            <a:r>
              <a:rPr lang="uk-UA" sz="2200" dirty="0" smtClean="0">
                <a:solidFill>
                  <a:schemeClr val="accent4">
                    <a:lumMod val="50000"/>
                  </a:schemeClr>
                </a:solidFill>
                <a:latin typeface="Times New Roman" panose="02020603050405020304" pitchFamily="18" charset="0"/>
                <a:cs typeface="Times New Roman" panose="02020603050405020304" pitchFamily="18" charset="0"/>
              </a:rPr>
              <a:t>дороги </a:t>
            </a:r>
            <a:r>
              <a:rPr lang="uk-UA" sz="2200" dirty="0">
                <a:solidFill>
                  <a:schemeClr val="accent4">
                    <a:lumMod val="50000"/>
                  </a:schemeClr>
                </a:solidFill>
                <a:latin typeface="Times New Roman" panose="02020603050405020304" pitchFamily="18" charset="0"/>
                <a:cs typeface="Times New Roman" panose="02020603050405020304" pitchFamily="18" charset="0"/>
              </a:rPr>
              <a:t>проходить через центр міста Конотоп, характеризується великим навантаженням, оскільки є зв'язною ланкою з іншими напрямками руху по населеному пункту. Відповідно, можна припустити, що атмосферне повітря над цією ділянкою зазнає значного газопилового забруднення. Водночас центр міста популярний серед місцевого населення, тому необхідно здійснити перевірку рівня забруднення атмосфери в даному районі для визначення потенційної небезпеки для людей. </a:t>
            </a: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17485" r="10983"/>
          <a:stretch/>
        </p:blipFill>
        <p:spPr>
          <a:xfrm>
            <a:off x="4724400" y="868363"/>
            <a:ext cx="4278314" cy="59896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752600" y="198438"/>
            <a:ext cx="7391400" cy="6659562"/>
          </a:xfrm>
        </p:spPr>
        <p:txBody>
          <a:bodyPr/>
          <a:lstStyle/>
          <a:p>
            <a:pPr marL="0" indent="365125" algn="just" eaLnBrk="1" hangingPunct="1">
              <a:lnSpc>
                <a:spcPct val="80000"/>
              </a:lnSpc>
              <a:buFontTx/>
              <a:buNone/>
            </a:pPr>
            <a:r>
              <a:rPr lang="uk-UA" altLang="ko-KR" sz="2000" b="1" dirty="0" smtClean="0">
                <a:solidFill>
                  <a:srgbClr val="303030"/>
                </a:solidFill>
                <a:latin typeface="Times New Roman" panose="02020603050405020304" pitchFamily="18" charset="0"/>
                <a:ea typeface="굴림" charset="-127"/>
                <a:cs typeface="Times New Roman" panose="02020603050405020304" pitchFamily="18" charset="0"/>
              </a:rPr>
              <a:t>Мета роботи:</a:t>
            </a:r>
          </a:p>
          <a:p>
            <a:pPr marL="0" indent="365125" algn="just" eaLnBrk="1" hangingPunct="1">
              <a:buFontTx/>
              <a:buNone/>
            </a:pPr>
            <a:r>
              <a:rPr lang="uk-UA" altLang="ko-KR" sz="2000" dirty="0" smtClean="0">
                <a:solidFill>
                  <a:srgbClr val="303030"/>
                </a:solidFill>
                <a:latin typeface="Times New Roman" panose="02020603050405020304" pitchFamily="18" charset="0"/>
                <a:ea typeface="굴림" charset="-127"/>
                <a:cs typeface="Times New Roman" panose="02020603050405020304" pitchFamily="18" charset="0"/>
              </a:rPr>
              <a:t>використовуючи ялину звичайну як </a:t>
            </a:r>
            <a:r>
              <a:rPr lang="uk-UA" altLang="ko-KR" sz="2000" dirty="0" err="1" smtClean="0">
                <a:solidFill>
                  <a:srgbClr val="303030"/>
                </a:solidFill>
                <a:latin typeface="Times New Roman" panose="02020603050405020304" pitchFamily="18" charset="0"/>
                <a:ea typeface="굴림" charset="-127"/>
                <a:cs typeface="Times New Roman" panose="02020603050405020304" pitchFamily="18" charset="0"/>
              </a:rPr>
              <a:t>біоіндикатор</a:t>
            </a:r>
            <a:r>
              <a:rPr lang="uk-UA" altLang="ko-KR" sz="2000" dirty="0" smtClean="0">
                <a:solidFill>
                  <a:srgbClr val="303030"/>
                </a:solidFill>
                <a:latin typeface="Times New Roman" panose="02020603050405020304" pitchFamily="18" charset="0"/>
                <a:ea typeface="굴림" charset="-127"/>
                <a:cs typeface="Times New Roman" panose="02020603050405020304" pitchFamily="18" charset="0"/>
              </a:rPr>
              <a:t>, здійснити перевірку атмосферного повітря вздовж автомобільної дороги міста Конотоп.</a:t>
            </a:r>
          </a:p>
          <a:p>
            <a:pPr marL="0" indent="365125" algn="just" eaLnBrk="1" hangingPunct="1">
              <a:buFontTx/>
              <a:buNone/>
            </a:pPr>
            <a:endParaRPr lang="uk-UA" altLang="ko-KR" sz="2000" dirty="0" smtClean="0">
              <a:solidFill>
                <a:srgbClr val="303030"/>
              </a:solidFill>
              <a:latin typeface="Times New Roman" panose="02020603050405020304" pitchFamily="18" charset="0"/>
              <a:ea typeface="굴림" charset="-127"/>
              <a:cs typeface="Times New Roman" panose="02020603050405020304" pitchFamily="18" charset="0"/>
            </a:endParaRPr>
          </a:p>
          <a:p>
            <a:pPr marL="0" indent="365125" algn="just" eaLnBrk="1" hangingPunct="1">
              <a:buFontTx/>
              <a:buNone/>
            </a:pPr>
            <a:r>
              <a:rPr lang="uk-UA" sz="2000" b="1" dirty="0" smtClean="0">
                <a:solidFill>
                  <a:srgbClr val="303030"/>
                </a:solidFill>
                <a:latin typeface="Times New Roman" panose="02020603050405020304" pitchFamily="18" charset="0"/>
                <a:ea typeface="굴림" charset="-127"/>
                <a:cs typeface="Times New Roman" panose="02020603050405020304" pitchFamily="18" charset="0"/>
              </a:rPr>
              <a:t>Об'єкт: </a:t>
            </a:r>
            <a:r>
              <a:rPr lang="uk-UA" sz="2000" dirty="0" smtClean="0">
                <a:solidFill>
                  <a:srgbClr val="303030"/>
                </a:solidFill>
                <a:latin typeface="Times New Roman" panose="02020603050405020304" pitchFamily="18" charset="0"/>
                <a:ea typeface="굴림" charset="-127"/>
                <a:cs typeface="Times New Roman" panose="02020603050405020304" pitchFamily="18" charset="0"/>
              </a:rPr>
              <a:t>забруднення атмосферного повітря вздовж найбільш активної ділянки централь-</a:t>
            </a:r>
          </a:p>
          <a:p>
            <a:pPr marL="0" indent="0" algn="just" eaLnBrk="1" hangingPunct="1">
              <a:buFontTx/>
              <a:buNone/>
            </a:pPr>
            <a:r>
              <a:rPr lang="uk-UA" sz="2000" dirty="0" err="1" smtClean="0">
                <a:solidFill>
                  <a:srgbClr val="303030"/>
                </a:solidFill>
                <a:latin typeface="Times New Roman" panose="02020603050405020304" pitchFamily="18" charset="0"/>
                <a:ea typeface="굴림" charset="-127"/>
                <a:cs typeface="Times New Roman" panose="02020603050405020304" pitchFamily="18" charset="0"/>
              </a:rPr>
              <a:t>ної</a:t>
            </a:r>
            <a:r>
              <a:rPr lang="uk-UA" sz="2000" dirty="0" smtClean="0">
                <a:solidFill>
                  <a:srgbClr val="303030"/>
                </a:solidFill>
                <a:latin typeface="Times New Roman" panose="02020603050405020304" pitchFamily="18" charset="0"/>
                <a:ea typeface="굴림" charset="-127"/>
                <a:cs typeface="Times New Roman" panose="02020603050405020304" pitchFamily="18" charset="0"/>
              </a:rPr>
              <a:t> автодороги м. Конотоп.</a:t>
            </a:r>
          </a:p>
          <a:p>
            <a:pPr marL="0" indent="365125" algn="just" eaLnBrk="1" hangingPunct="1">
              <a:buFontTx/>
              <a:buNone/>
            </a:pPr>
            <a:endParaRPr lang="uk-UA" sz="2000" dirty="0" smtClean="0">
              <a:solidFill>
                <a:srgbClr val="303030"/>
              </a:solidFill>
              <a:latin typeface="Times New Roman" panose="02020603050405020304" pitchFamily="18" charset="0"/>
              <a:ea typeface="굴림" charset="-127"/>
              <a:cs typeface="Times New Roman" panose="02020603050405020304" pitchFamily="18" charset="0"/>
            </a:endParaRPr>
          </a:p>
          <a:p>
            <a:pPr marL="0" indent="365125" algn="just" eaLnBrk="1" hangingPunct="1">
              <a:buFontTx/>
              <a:buNone/>
            </a:pPr>
            <a:r>
              <a:rPr lang="uk-UA" sz="2000" b="1" dirty="0" smtClean="0">
                <a:solidFill>
                  <a:srgbClr val="303030"/>
                </a:solidFill>
                <a:latin typeface="Times New Roman" panose="02020603050405020304" pitchFamily="18" charset="0"/>
                <a:ea typeface="굴림" charset="-127"/>
                <a:cs typeface="Times New Roman" panose="02020603050405020304" pitchFamily="18" charset="0"/>
              </a:rPr>
              <a:t>Предмет: </a:t>
            </a:r>
            <a:r>
              <a:rPr lang="uk-UA" sz="2000" dirty="0" smtClean="0">
                <a:solidFill>
                  <a:srgbClr val="303030"/>
                </a:solidFill>
                <a:latin typeface="Times New Roman" panose="02020603050405020304" pitchFamily="18" charset="0"/>
                <a:ea typeface="굴림" charset="-127"/>
                <a:cs typeface="Times New Roman" panose="02020603050405020304" pitchFamily="18" charset="0"/>
              </a:rPr>
              <a:t>стан крони </a:t>
            </a:r>
          </a:p>
          <a:p>
            <a:pPr marL="0" indent="0" algn="just" eaLnBrk="1" hangingPunct="1">
              <a:buFontTx/>
              <a:buNone/>
            </a:pPr>
            <a:r>
              <a:rPr lang="uk-UA" sz="2000" dirty="0" smtClean="0">
                <a:solidFill>
                  <a:srgbClr val="303030"/>
                </a:solidFill>
                <a:latin typeface="Times New Roman" panose="02020603050405020304" pitchFamily="18" charset="0"/>
                <a:ea typeface="굴림" charset="-127"/>
                <a:cs typeface="Times New Roman" panose="02020603050405020304" pitchFamily="18" charset="0"/>
              </a:rPr>
              <a:t>та хвої дерев ялини </a:t>
            </a:r>
          </a:p>
          <a:p>
            <a:pPr marL="0" indent="0" algn="just" eaLnBrk="1" hangingPunct="1">
              <a:buFontTx/>
              <a:buNone/>
            </a:pPr>
            <a:r>
              <a:rPr lang="uk-UA" sz="2000" dirty="0" smtClean="0">
                <a:solidFill>
                  <a:srgbClr val="303030"/>
                </a:solidFill>
                <a:latin typeface="Times New Roman" panose="02020603050405020304" pitchFamily="18" charset="0"/>
                <a:ea typeface="굴림" charset="-127"/>
                <a:cs typeface="Times New Roman" panose="02020603050405020304" pitchFamily="18" charset="0"/>
              </a:rPr>
              <a:t>звичайної як </a:t>
            </a:r>
            <a:r>
              <a:rPr lang="uk-UA" sz="2000" dirty="0" err="1" smtClean="0">
                <a:solidFill>
                  <a:srgbClr val="303030"/>
                </a:solidFill>
                <a:latin typeface="Times New Roman" panose="02020603050405020304" pitchFamily="18" charset="0"/>
                <a:ea typeface="굴림" charset="-127"/>
                <a:cs typeface="Times New Roman" panose="02020603050405020304" pitchFamily="18" charset="0"/>
              </a:rPr>
              <a:t>біоіндикатора</a:t>
            </a:r>
            <a:r>
              <a:rPr lang="uk-UA" sz="2000" dirty="0" smtClean="0">
                <a:solidFill>
                  <a:srgbClr val="303030"/>
                </a:solidFill>
                <a:latin typeface="Times New Roman" panose="02020603050405020304" pitchFamily="18" charset="0"/>
                <a:ea typeface="굴림" charset="-127"/>
                <a:cs typeface="Times New Roman" panose="02020603050405020304" pitchFamily="18" charset="0"/>
              </a:rPr>
              <a:t> </a:t>
            </a:r>
          </a:p>
          <a:p>
            <a:pPr marL="0" indent="0" algn="just" eaLnBrk="1" hangingPunct="1">
              <a:buFontTx/>
              <a:buNone/>
            </a:pPr>
            <a:r>
              <a:rPr lang="uk-UA" sz="2000" dirty="0" smtClean="0">
                <a:solidFill>
                  <a:srgbClr val="303030"/>
                </a:solidFill>
                <a:latin typeface="Times New Roman" panose="02020603050405020304" pitchFamily="18" charset="0"/>
                <a:ea typeface="굴림" charset="-127"/>
                <a:cs typeface="Times New Roman" panose="02020603050405020304" pitchFamily="18" charset="0"/>
              </a:rPr>
              <a:t>забруднення атмосфери.</a:t>
            </a:r>
          </a:p>
          <a:p>
            <a:pPr marL="0" indent="365125" algn="just" eaLnBrk="1" hangingPunct="1">
              <a:buFontTx/>
              <a:buNone/>
            </a:pPr>
            <a:endParaRPr lang="uk-UA" sz="2000" dirty="0" smtClean="0">
              <a:solidFill>
                <a:srgbClr val="303030"/>
              </a:solidFill>
              <a:latin typeface="Times New Roman" panose="02020603050405020304" pitchFamily="18" charset="0"/>
              <a:ea typeface="굴림" charset="-127"/>
              <a:cs typeface="Times New Roman" panose="02020603050405020304" pitchFamily="18" charset="0"/>
            </a:endParaRPr>
          </a:p>
          <a:p>
            <a:pPr marL="0" indent="365125" algn="just" eaLnBrk="1" hangingPunct="1">
              <a:buFontTx/>
              <a:buNone/>
            </a:pPr>
            <a:r>
              <a:rPr lang="uk-UA" sz="2000" b="1" dirty="0" smtClean="0">
                <a:solidFill>
                  <a:srgbClr val="303030"/>
                </a:solidFill>
                <a:latin typeface="Times New Roman" panose="02020603050405020304" pitchFamily="18" charset="0"/>
                <a:ea typeface="굴림" charset="-127"/>
                <a:cs typeface="Times New Roman" panose="02020603050405020304" pitchFamily="18" charset="0"/>
              </a:rPr>
              <a:t>Гіпотеза: </a:t>
            </a:r>
            <a:r>
              <a:rPr lang="uk-UA" sz="2000" dirty="0" smtClean="0">
                <a:solidFill>
                  <a:srgbClr val="303030"/>
                </a:solidFill>
                <a:latin typeface="Times New Roman" panose="02020603050405020304" pitchFamily="18" charset="0"/>
                <a:ea typeface="굴림" charset="-127"/>
                <a:cs typeface="Times New Roman" panose="02020603050405020304" pitchFamily="18" charset="0"/>
              </a:rPr>
              <a:t>ялина звичайна є </a:t>
            </a:r>
            <a:r>
              <a:rPr lang="uk-UA" sz="2000" dirty="0" err="1" smtClean="0">
                <a:solidFill>
                  <a:srgbClr val="303030"/>
                </a:solidFill>
                <a:latin typeface="Times New Roman" panose="02020603050405020304" pitchFamily="18" charset="0"/>
                <a:ea typeface="굴림" charset="-127"/>
                <a:cs typeface="Times New Roman" panose="02020603050405020304" pitchFamily="18" charset="0"/>
              </a:rPr>
              <a:t>біоіндикатором</a:t>
            </a:r>
            <a:r>
              <a:rPr lang="uk-UA" sz="2000" dirty="0" smtClean="0">
                <a:solidFill>
                  <a:srgbClr val="303030"/>
                </a:solidFill>
                <a:latin typeface="Times New Roman" panose="02020603050405020304" pitchFamily="18" charset="0"/>
                <a:ea typeface="굴림" charset="-127"/>
                <a:cs typeface="Times New Roman" panose="02020603050405020304" pitchFamily="18" charset="0"/>
              </a:rPr>
              <a:t>  </a:t>
            </a:r>
            <a:r>
              <a:rPr lang="uk-UA" sz="2000" dirty="0" err="1" smtClean="0">
                <a:solidFill>
                  <a:srgbClr val="303030"/>
                </a:solidFill>
                <a:latin typeface="Times New Roman" panose="02020603050405020304" pitchFamily="18" charset="0"/>
                <a:ea typeface="굴림" charset="-127"/>
                <a:cs typeface="Times New Roman" panose="02020603050405020304" pitchFamily="18" charset="0"/>
              </a:rPr>
              <a:t>полютантів</a:t>
            </a:r>
            <a:r>
              <a:rPr lang="uk-UA" sz="2000" dirty="0" smtClean="0">
                <a:solidFill>
                  <a:srgbClr val="303030"/>
                </a:solidFill>
                <a:latin typeface="Times New Roman" panose="02020603050405020304" pitchFamily="18" charset="0"/>
                <a:ea typeface="굴림" charset="-127"/>
                <a:cs typeface="Times New Roman" panose="02020603050405020304" pitchFamily="18" charset="0"/>
              </a:rPr>
              <a:t> у атмосфері.</a:t>
            </a:r>
          </a:p>
          <a:p>
            <a:pPr marL="0" indent="365125" algn="just" eaLnBrk="1" hangingPunct="1">
              <a:buFontTx/>
              <a:buNone/>
            </a:pPr>
            <a:endParaRPr lang="uk-UA" sz="2000" dirty="0" smtClean="0">
              <a:solidFill>
                <a:srgbClr val="303030"/>
              </a:solidFill>
              <a:latin typeface="Times New Roman" panose="02020603050405020304" pitchFamily="18" charset="0"/>
              <a:ea typeface="굴림" charset="-127"/>
              <a:cs typeface="Times New Roman" panose="02020603050405020304" pitchFamily="18" charset="0"/>
            </a:endParaRPr>
          </a:p>
          <a:p>
            <a:pPr marL="0" indent="365125" algn="just">
              <a:buFontTx/>
              <a:buNone/>
            </a:pPr>
            <a:r>
              <a:rPr lang="uk-UA" sz="2000" b="1" dirty="0" smtClean="0">
                <a:solidFill>
                  <a:srgbClr val="303030"/>
                </a:solidFill>
                <a:latin typeface="Times New Roman" panose="02020603050405020304" pitchFamily="18" charset="0"/>
                <a:ea typeface="굴림" charset="-127"/>
                <a:cs typeface="Times New Roman" panose="02020603050405020304" pitchFamily="18" charset="0"/>
              </a:rPr>
              <a:t>Методи:</a:t>
            </a:r>
            <a:r>
              <a:rPr lang="uk-UA" sz="2000" dirty="0" smtClean="0">
                <a:solidFill>
                  <a:srgbClr val="303030"/>
                </a:solidFill>
                <a:latin typeface="Times New Roman" panose="02020603050405020304" pitchFamily="18" charset="0"/>
                <a:ea typeface="굴림" charset="-127"/>
                <a:cs typeface="Times New Roman" panose="02020603050405020304" pitchFamily="18" charset="0"/>
              </a:rPr>
              <a:t> польовий, візуальний, кількісної оцінки, математичний, картографічний.</a:t>
            </a:r>
          </a:p>
          <a:p>
            <a:pPr marL="0" indent="365125" algn="just" eaLnBrk="1" hangingPunct="1">
              <a:buFontTx/>
              <a:buNone/>
            </a:pPr>
            <a:endParaRPr lang="uk-UA" sz="2000" b="1" dirty="0" smtClean="0">
              <a:solidFill>
                <a:srgbClr val="303030"/>
              </a:solidFill>
              <a:latin typeface="Times New Roman" panose="02020603050405020304" pitchFamily="18" charset="0"/>
              <a:ea typeface="굴림" charset="-127"/>
              <a:cs typeface="Times New Roman" panose="02020603050405020304" pitchFamily="18" charset="0"/>
            </a:endParaRPr>
          </a:p>
          <a:p>
            <a:pPr marL="0" indent="365125" algn="just" eaLnBrk="1" hangingPunct="1">
              <a:buFontTx/>
              <a:buNone/>
            </a:pPr>
            <a:endParaRPr lang="uk-UA" sz="2000" b="1" dirty="0" smtClean="0">
              <a:solidFill>
                <a:srgbClr val="303030"/>
              </a:solidFill>
              <a:latin typeface="Times New Roman" panose="02020603050405020304" pitchFamily="18" charset="0"/>
              <a:ea typeface="굴림" charset="-127"/>
              <a:cs typeface="Times New Roman" panose="02020603050405020304" pitchFamily="18" charset="0"/>
            </a:endParaRPr>
          </a:p>
          <a:p>
            <a:pPr marL="0" indent="365125" algn="just" eaLnBrk="1" hangingPunct="1">
              <a:buFontTx/>
              <a:buNone/>
            </a:pPr>
            <a:endParaRPr lang="uk-UA" sz="2000" b="1" dirty="0" smtClean="0">
              <a:solidFill>
                <a:srgbClr val="303030"/>
              </a:solidFill>
              <a:latin typeface="Times New Roman" panose="02020603050405020304" pitchFamily="18" charset="0"/>
              <a:ea typeface="굴림" charset="-127"/>
              <a:cs typeface="Times New Roman" panose="02020603050405020304" pitchFamily="18" charset="0"/>
            </a:endParaRPr>
          </a:p>
          <a:p>
            <a:pPr marL="0" indent="365125" algn="just" eaLnBrk="1" hangingPunct="1">
              <a:buFontTx/>
              <a:buNone/>
            </a:pPr>
            <a:endParaRPr lang="uk-UA" sz="2000" b="1" dirty="0" smtClean="0">
              <a:solidFill>
                <a:srgbClr val="303030"/>
              </a:solidFill>
              <a:latin typeface="Times New Roman" panose="02020603050405020304" pitchFamily="18" charset="0"/>
              <a:ea typeface="굴림" charset="-127"/>
              <a:cs typeface="Times New Roman" panose="02020603050405020304" pitchFamily="18" charset="0"/>
            </a:endParaRPr>
          </a:p>
          <a:p>
            <a:pPr marL="0" indent="365125" algn="just" eaLnBrk="1" hangingPunct="1">
              <a:buFontTx/>
              <a:buNone/>
            </a:pPr>
            <a:endParaRPr lang="uk-UA" sz="2000" b="1" dirty="0" smtClean="0">
              <a:solidFill>
                <a:srgbClr val="303030"/>
              </a:solidFill>
              <a:latin typeface="Times New Roman" panose="02020603050405020304" pitchFamily="18" charset="0"/>
              <a:ea typeface="굴림" charset="-127"/>
              <a:cs typeface="Times New Roman" panose="02020603050405020304" pitchFamily="18" charset="0"/>
            </a:endParaRPr>
          </a:p>
          <a:p>
            <a:pPr marL="0" indent="365125" algn="just" eaLnBrk="1" hangingPunct="1">
              <a:buFontTx/>
              <a:buNone/>
            </a:pPr>
            <a:endParaRPr lang="uk-UA" sz="2000" b="1" dirty="0" smtClean="0">
              <a:solidFill>
                <a:srgbClr val="303030"/>
              </a:solidFill>
              <a:latin typeface="Times New Roman" panose="02020603050405020304" pitchFamily="18" charset="0"/>
              <a:ea typeface="굴림" charset="-127"/>
              <a:cs typeface="Times New Roman" panose="02020603050405020304" pitchFamily="18" charset="0"/>
            </a:endParaRPr>
          </a:p>
          <a:p>
            <a:pPr marL="0" indent="365125" eaLnBrk="1" hangingPunct="1">
              <a:lnSpc>
                <a:spcPct val="80000"/>
              </a:lnSpc>
            </a:pPr>
            <a:endParaRPr lang="en-US" sz="1800" dirty="0" smtClean="0">
              <a:solidFill>
                <a:srgbClr val="303030"/>
              </a:solidFill>
              <a:ea typeface="굴림" charset="-127"/>
              <a:cs typeface="Times New Roman" panose="02020603050405020304" pitchFamily="18" charset="0"/>
            </a:endParaRPr>
          </a:p>
        </p:txBody>
      </p:sp>
      <p:sp>
        <p:nvSpPr>
          <p:cNvPr id="3" name="Стрелка вправо 2"/>
          <p:cNvSpPr/>
          <p:nvPr/>
        </p:nvSpPr>
        <p:spPr bwMode="auto">
          <a:xfrm>
            <a:off x="536575" y="88900"/>
            <a:ext cx="914400" cy="533400"/>
          </a:xfrm>
          <a:prstGeom prst="rightArrow">
            <a:avLst/>
          </a:prstGeom>
          <a:solidFill>
            <a:srgbClr val="FFC000"/>
          </a:solidFill>
          <a:ln>
            <a:solidFill>
              <a:schemeClr val="bg2">
                <a:lumMod val="50000"/>
              </a:schemeClr>
            </a:solidFill>
          </a:ln>
          <a:effectLst>
            <a:outerShdw blurRad="50800" dist="38100" dir="16200000" rotWithShape="0">
              <a:prstClr val="black">
                <a:alpha val="40000"/>
              </a:prstClr>
            </a:outerShdw>
          </a:effectLst>
          <a:extLst/>
        </p:spPr>
        <p:style>
          <a:lnRef idx="0">
            <a:schemeClr val="accent4"/>
          </a:lnRef>
          <a:fillRef idx="3">
            <a:schemeClr val="accent4"/>
          </a:fillRef>
          <a:effectRef idx="3">
            <a:schemeClr val="accent4"/>
          </a:effectRef>
          <a:fontRef idx="minor">
            <a:schemeClr val="lt1"/>
          </a:fontRef>
        </p:style>
        <p:txBody>
          <a:bodyPr wrap="none" anchor="ctr"/>
          <a:lstStyle/>
          <a:p>
            <a:pPr algn="ctr" eaLnBrk="1" hangingPunct="1">
              <a:defRPr/>
            </a:pPr>
            <a:endParaRPr lang="uk-UA">
              <a:solidFill>
                <a:schemeClr val="tx1"/>
              </a:solidFill>
              <a:latin typeface="Arial" panose="020B0604020202020204" pitchFamily="34" charset="0"/>
            </a:endParaRPr>
          </a:p>
        </p:txBody>
      </p:sp>
      <p:sp>
        <p:nvSpPr>
          <p:cNvPr id="6" name="Стрелка вправо 5"/>
          <p:cNvSpPr/>
          <p:nvPr/>
        </p:nvSpPr>
        <p:spPr bwMode="auto">
          <a:xfrm>
            <a:off x="536575" y="1798638"/>
            <a:ext cx="914400" cy="533400"/>
          </a:xfrm>
          <a:prstGeom prst="rightArrow">
            <a:avLst/>
          </a:prstGeom>
          <a:solidFill>
            <a:srgbClr val="FFC000"/>
          </a:solidFill>
          <a:ln>
            <a:solidFill>
              <a:schemeClr val="bg2">
                <a:lumMod val="50000"/>
              </a:schemeClr>
            </a:solidFill>
          </a:ln>
          <a:effectLst>
            <a:outerShdw blurRad="50800" dist="38100" dir="16200000" rotWithShape="0">
              <a:prstClr val="black">
                <a:alpha val="40000"/>
              </a:prstClr>
            </a:outerShdw>
          </a:effectLst>
          <a:extLst/>
        </p:spPr>
        <p:style>
          <a:lnRef idx="0">
            <a:schemeClr val="accent4"/>
          </a:lnRef>
          <a:fillRef idx="3">
            <a:schemeClr val="accent4"/>
          </a:fillRef>
          <a:effectRef idx="3">
            <a:schemeClr val="accent4"/>
          </a:effectRef>
          <a:fontRef idx="minor">
            <a:schemeClr val="lt1"/>
          </a:fontRef>
        </p:style>
        <p:txBody>
          <a:bodyPr wrap="none" anchor="ctr"/>
          <a:lstStyle/>
          <a:p>
            <a:pPr algn="ctr" eaLnBrk="1" hangingPunct="1">
              <a:defRPr/>
            </a:pPr>
            <a:endParaRPr lang="uk-UA">
              <a:solidFill>
                <a:schemeClr val="tx1"/>
              </a:solidFill>
              <a:latin typeface="Arial" panose="020B0604020202020204" pitchFamily="34" charset="0"/>
            </a:endParaRPr>
          </a:p>
        </p:txBody>
      </p:sp>
      <p:sp>
        <p:nvSpPr>
          <p:cNvPr id="7" name="Стрелка вправо 6"/>
          <p:cNvSpPr/>
          <p:nvPr/>
        </p:nvSpPr>
        <p:spPr bwMode="auto">
          <a:xfrm>
            <a:off x="503238" y="3108325"/>
            <a:ext cx="914400" cy="533400"/>
          </a:xfrm>
          <a:prstGeom prst="rightArrow">
            <a:avLst/>
          </a:prstGeom>
          <a:solidFill>
            <a:srgbClr val="FFC000"/>
          </a:solidFill>
          <a:ln>
            <a:solidFill>
              <a:schemeClr val="bg2">
                <a:lumMod val="50000"/>
              </a:schemeClr>
            </a:solidFill>
          </a:ln>
          <a:effectLst>
            <a:outerShdw blurRad="50800" dist="38100" dir="16200000" rotWithShape="0">
              <a:prstClr val="black">
                <a:alpha val="40000"/>
              </a:prstClr>
            </a:outerShdw>
          </a:effectLst>
          <a:extLst/>
        </p:spPr>
        <p:style>
          <a:lnRef idx="0">
            <a:schemeClr val="accent4"/>
          </a:lnRef>
          <a:fillRef idx="3">
            <a:schemeClr val="accent4"/>
          </a:fillRef>
          <a:effectRef idx="3">
            <a:schemeClr val="accent4"/>
          </a:effectRef>
          <a:fontRef idx="minor">
            <a:schemeClr val="lt1"/>
          </a:fontRef>
        </p:style>
        <p:txBody>
          <a:bodyPr wrap="none" anchor="ctr"/>
          <a:lstStyle/>
          <a:p>
            <a:pPr algn="ctr" eaLnBrk="1" hangingPunct="1">
              <a:defRPr/>
            </a:pPr>
            <a:endParaRPr lang="uk-UA">
              <a:solidFill>
                <a:schemeClr val="tx1"/>
              </a:solidFill>
              <a:latin typeface="Arial" panose="020B0604020202020204" pitchFamily="34" charset="0"/>
            </a:endParaRPr>
          </a:p>
        </p:txBody>
      </p:sp>
      <p:sp>
        <p:nvSpPr>
          <p:cNvPr id="8" name="Стрелка вправо 7"/>
          <p:cNvSpPr/>
          <p:nvPr/>
        </p:nvSpPr>
        <p:spPr bwMode="auto">
          <a:xfrm>
            <a:off x="536575" y="5037138"/>
            <a:ext cx="914400" cy="533400"/>
          </a:xfrm>
          <a:prstGeom prst="rightArrow">
            <a:avLst/>
          </a:prstGeom>
          <a:solidFill>
            <a:srgbClr val="FFC000"/>
          </a:solidFill>
          <a:ln>
            <a:solidFill>
              <a:schemeClr val="bg2">
                <a:lumMod val="50000"/>
              </a:schemeClr>
            </a:solidFill>
          </a:ln>
          <a:effectLst>
            <a:outerShdw blurRad="50800" dist="38100" dir="16200000" rotWithShape="0">
              <a:prstClr val="black">
                <a:alpha val="40000"/>
              </a:prstClr>
            </a:outerShdw>
          </a:effectLst>
          <a:extLst/>
        </p:spPr>
        <p:style>
          <a:lnRef idx="0">
            <a:schemeClr val="accent4"/>
          </a:lnRef>
          <a:fillRef idx="3">
            <a:schemeClr val="accent4"/>
          </a:fillRef>
          <a:effectRef idx="3">
            <a:schemeClr val="accent4"/>
          </a:effectRef>
          <a:fontRef idx="minor">
            <a:schemeClr val="lt1"/>
          </a:fontRef>
        </p:style>
        <p:txBody>
          <a:bodyPr wrap="none" anchor="ctr"/>
          <a:lstStyle/>
          <a:p>
            <a:pPr algn="ctr" eaLnBrk="1" hangingPunct="1">
              <a:defRPr/>
            </a:pPr>
            <a:endParaRPr lang="uk-UA">
              <a:solidFill>
                <a:schemeClr val="tx1"/>
              </a:solidFill>
              <a:latin typeface="Arial" panose="020B0604020202020204" pitchFamily="34" charset="0"/>
            </a:endParaRPr>
          </a:p>
        </p:txBody>
      </p:sp>
      <p:pic>
        <p:nvPicPr>
          <p:cNvPr id="7175" name="Рисунок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46313"/>
            <a:ext cx="42672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Стрелка вправо 8"/>
          <p:cNvSpPr/>
          <p:nvPr/>
        </p:nvSpPr>
        <p:spPr bwMode="auto">
          <a:xfrm>
            <a:off x="503238" y="5951538"/>
            <a:ext cx="914400" cy="533400"/>
          </a:xfrm>
          <a:prstGeom prst="rightArrow">
            <a:avLst/>
          </a:prstGeom>
          <a:solidFill>
            <a:srgbClr val="FFC000"/>
          </a:solidFill>
          <a:ln>
            <a:solidFill>
              <a:schemeClr val="bg2">
                <a:lumMod val="50000"/>
              </a:schemeClr>
            </a:solidFill>
          </a:ln>
          <a:effectLst>
            <a:outerShdw blurRad="50800" dist="38100" dir="16200000" rotWithShape="0">
              <a:prstClr val="black">
                <a:alpha val="40000"/>
              </a:prstClr>
            </a:outerShdw>
          </a:effectLst>
          <a:extLst/>
        </p:spPr>
        <p:style>
          <a:lnRef idx="0">
            <a:schemeClr val="accent4"/>
          </a:lnRef>
          <a:fillRef idx="3">
            <a:schemeClr val="accent4"/>
          </a:fillRef>
          <a:effectRef idx="3">
            <a:schemeClr val="accent4"/>
          </a:effectRef>
          <a:fontRef idx="minor">
            <a:schemeClr val="lt1"/>
          </a:fontRef>
        </p:style>
        <p:txBody>
          <a:bodyPr wrap="none" anchor="ctr"/>
          <a:lstStyle/>
          <a:p>
            <a:pPr algn="ctr" eaLnBrk="1" hangingPunct="1">
              <a:defRPr/>
            </a:pPr>
            <a:endParaRPr lang="uk-UA">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0"/>
            <a:ext cx="7315200" cy="715962"/>
          </a:xfrm>
        </p:spPr>
        <p:txBody>
          <a:bodyPr/>
          <a:lstStyle/>
          <a:p>
            <a:pPr algn="ctr"/>
            <a:r>
              <a:rPr lang="uk-UA" sz="3200" b="1" dirty="0" smtClean="0">
                <a:solidFill>
                  <a:schemeClr val="tx1">
                    <a:lumMod val="50000"/>
                  </a:schemeClr>
                </a:solidFill>
                <a:latin typeface="Times New Roman" panose="02020603050405020304" pitchFamily="18" charset="0"/>
                <a:cs typeface="Times New Roman" panose="02020603050405020304" pitchFamily="18" charset="0"/>
              </a:rPr>
              <a:t>Завдання:</a:t>
            </a:r>
            <a:endParaRPr lang="uk-UA" sz="3200" b="1" dirty="0">
              <a:solidFill>
                <a:schemeClr val="tx1">
                  <a:lumMod val="50000"/>
                </a:schemeClr>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2358777878"/>
              </p:ext>
            </p:extLst>
          </p:nvPr>
        </p:nvGraphicFramePr>
        <p:xfrm>
          <a:off x="228600" y="990600"/>
          <a:ext cx="8610600" cy="603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838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01" y="304800"/>
            <a:ext cx="5241925" cy="1524000"/>
          </a:xfrm>
        </p:spPr>
        <p:txBody>
          <a:bodyPr/>
          <a:lstStyle/>
          <a:p>
            <a:pPr algn="ctr">
              <a:defRPr/>
            </a:pPr>
            <a:r>
              <a:rPr lang="uk-UA" b="1" dirty="0" smtClean="0">
                <a:solidFill>
                  <a:schemeClr val="tx1">
                    <a:lumMod val="50000"/>
                  </a:schemeClr>
                </a:solidFill>
                <a:latin typeface="Times New Roman" panose="02020603050405020304" pitchFamily="18" charset="0"/>
                <a:cs typeface="Times New Roman" panose="02020603050405020304" pitchFamily="18" charset="0"/>
              </a:rPr>
              <a:t>Ялина звичайна (</a:t>
            </a:r>
            <a:r>
              <a:rPr lang="en-US" b="1" dirty="0" err="1" smtClean="0">
                <a:solidFill>
                  <a:schemeClr val="tx1">
                    <a:lumMod val="50000"/>
                  </a:schemeClr>
                </a:solidFill>
                <a:latin typeface="Times New Roman" panose="02020603050405020304" pitchFamily="18" charset="0"/>
                <a:cs typeface="Times New Roman" panose="02020603050405020304" pitchFamily="18" charset="0"/>
              </a:rPr>
              <a:t>Picea</a:t>
            </a:r>
            <a:r>
              <a:rPr lang="en-US" b="1" dirty="0" smtClean="0">
                <a:solidFill>
                  <a:schemeClr val="tx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50000"/>
                  </a:schemeClr>
                </a:solidFill>
                <a:latin typeface="Times New Roman" panose="02020603050405020304" pitchFamily="18" charset="0"/>
                <a:cs typeface="Times New Roman" panose="02020603050405020304" pitchFamily="18" charset="0"/>
              </a:rPr>
              <a:t>abies</a:t>
            </a:r>
            <a:r>
              <a:rPr lang="en-US" b="1" dirty="0" smtClean="0">
                <a:solidFill>
                  <a:schemeClr val="tx1">
                    <a:lumMod val="50000"/>
                  </a:schemeClr>
                </a:solidFill>
                <a:latin typeface="Times New Roman" panose="02020603050405020304" pitchFamily="18" charset="0"/>
                <a:cs typeface="Times New Roman" panose="02020603050405020304" pitchFamily="18" charset="0"/>
              </a:rPr>
              <a:t> L.</a:t>
            </a:r>
            <a:r>
              <a:rPr lang="uk-UA" b="1" dirty="0" smtClean="0">
                <a:solidFill>
                  <a:schemeClr val="tx1">
                    <a:lumMod val="50000"/>
                  </a:schemeClr>
                </a:solidFill>
                <a:latin typeface="Times New Roman" panose="02020603050405020304" pitchFamily="18" charset="0"/>
                <a:cs typeface="Times New Roman" panose="02020603050405020304" pitchFamily="18" charset="0"/>
              </a:rPr>
              <a:t>), або європейська (</a:t>
            </a:r>
            <a:r>
              <a:rPr lang="en-US" b="1" dirty="0" err="1" smtClean="0">
                <a:solidFill>
                  <a:schemeClr val="tx1">
                    <a:lumMod val="50000"/>
                  </a:schemeClr>
                </a:solidFill>
                <a:latin typeface="Times New Roman" panose="02020603050405020304" pitchFamily="18" charset="0"/>
                <a:cs typeface="Times New Roman" panose="02020603050405020304" pitchFamily="18" charset="0"/>
              </a:rPr>
              <a:t>Picea</a:t>
            </a:r>
            <a:r>
              <a:rPr lang="en-US" b="1" dirty="0" smtClean="0">
                <a:solidFill>
                  <a:schemeClr val="tx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tx1">
                    <a:lumMod val="50000"/>
                  </a:schemeClr>
                </a:solidFill>
                <a:latin typeface="Times New Roman" panose="02020603050405020304" pitchFamily="18" charset="0"/>
                <a:cs typeface="Times New Roman" panose="02020603050405020304" pitchFamily="18" charset="0"/>
              </a:rPr>
              <a:t>excelsa</a:t>
            </a:r>
            <a:r>
              <a:rPr lang="en-US" b="1" dirty="0" smtClean="0">
                <a:solidFill>
                  <a:schemeClr val="tx1">
                    <a:lumMod val="50000"/>
                  </a:schemeClr>
                </a:solidFill>
                <a:latin typeface="Times New Roman" panose="02020603050405020304" pitchFamily="18" charset="0"/>
                <a:cs typeface="Times New Roman" panose="02020603050405020304" pitchFamily="18" charset="0"/>
              </a:rPr>
              <a:t> Link.)</a:t>
            </a:r>
            <a:endParaRPr lang="uk-UA"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267" name="Текст 3"/>
          <p:cNvSpPr>
            <a:spLocks noGrp="1"/>
          </p:cNvSpPr>
          <p:nvPr>
            <p:ph type="body" sz="half" idx="2"/>
          </p:nvPr>
        </p:nvSpPr>
        <p:spPr>
          <a:xfrm>
            <a:off x="1" y="1993392"/>
            <a:ext cx="4953000" cy="4864608"/>
          </a:xfrm>
        </p:spPr>
        <p:txBody>
          <a:bodyPr/>
          <a:lstStyle/>
          <a:p>
            <a:pPr indent="365125" algn="just"/>
            <a:r>
              <a:rPr lang="uk-UA" sz="2000" dirty="0">
                <a:solidFill>
                  <a:schemeClr val="tx1">
                    <a:lumMod val="50000"/>
                  </a:schemeClr>
                </a:solidFill>
                <a:latin typeface="Times New Roman" panose="02020603050405020304" pitchFamily="18" charset="0"/>
                <a:cs typeface="Times New Roman" panose="02020603050405020304" pitchFamily="18" charset="0"/>
              </a:rPr>
              <a:t>Найпоширеніше в Європі хвойне дерево висотою до </a:t>
            </a:r>
            <a:r>
              <a:rPr lang="ru-RU" sz="2000" dirty="0">
                <a:solidFill>
                  <a:schemeClr val="tx1">
                    <a:lumMod val="50000"/>
                  </a:schemeClr>
                </a:solidFill>
                <a:latin typeface="Times New Roman" panose="02020603050405020304" pitchFamily="18" charset="0"/>
                <a:cs typeface="Times New Roman" panose="02020603050405020304" pitchFamily="18" charset="0"/>
              </a:rPr>
              <a:t>30-</a:t>
            </a:r>
            <a:r>
              <a:rPr lang="uk-UA" sz="2000" dirty="0">
                <a:solidFill>
                  <a:schemeClr val="tx1">
                    <a:lumMod val="50000"/>
                  </a:schemeClr>
                </a:solidFill>
                <a:latin typeface="Times New Roman" panose="02020603050405020304" pitchFamily="18" charset="0"/>
                <a:cs typeface="Times New Roman" panose="02020603050405020304" pitchFamily="18" charset="0"/>
              </a:rPr>
              <a:t>50 м і шириною 6-8 м. Має густу, пірамідальну крону. Гілки – горизонтальні або пониклі, низько опускаються по стовбуру. </a:t>
            </a:r>
            <a:r>
              <a:rPr lang="uk-UA" sz="2000" dirty="0" err="1">
                <a:solidFill>
                  <a:schemeClr val="tx1">
                    <a:lumMod val="50000"/>
                  </a:schemeClr>
                </a:solidFill>
                <a:latin typeface="Times New Roman" panose="02020603050405020304" pitchFamily="18" charset="0"/>
                <a:cs typeface="Times New Roman" panose="02020603050405020304" pitchFamily="18" charset="0"/>
              </a:rPr>
              <a:t>Довгоживуча</a:t>
            </a:r>
            <a:r>
              <a:rPr lang="uk-UA" sz="2000" dirty="0">
                <a:solidFill>
                  <a:schemeClr val="tx1">
                    <a:lumMod val="50000"/>
                  </a:schemeClr>
                </a:solidFill>
                <a:latin typeface="Times New Roman" panose="02020603050405020304" pitchFamily="18" charset="0"/>
                <a:cs typeface="Times New Roman" panose="02020603050405020304" pitchFamily="18" charset="0"/>
              </a:rPr>
              <a:t>, може жити до 200-600 років.</a:t>
            </a:r>
          </a:p>
          <a:p>
            <a:pPr indent="365125" algn="just"/>
            <a:r>
              <a:rPr lang="uk-UA" sz="2000" dirty="0">
                <a:solidFill>
                  <a:schemeClr val="tx1">
                    <a:lumMod val="50000"/>
                  </a:schemeClr>
                </a:solidFill>
                <a:latin typeface="Times New Roman" panose="02020603050405020304" pitchFamily="18" charset="0"/>
                <a:cs typeface="Times New Roman" panose="02020603050405020304" pitchFamily="18" charset="0"/>
              </a:rPr>
              <a:t> Хвоя голчаста, 1-3 см завдовжки, чотиригранна, темно-зелена, зберігається на гілках 6-12 років. </a:t>
            </a:r>
            <a:endParaRPr lang="uk-UA" sz="2000" dirty="0" smtClean="0">
              <a:solidFill>
                <a:schemeClr val="tx1">
                  <a:lumMod val="50000"/>
                </a:schemeClr>
              </a:solidFill>
              <a:latin typeface="Times New Roman" panose="02020603050405020304" pitchFamily="18" charset="0"/>
              <a:cs typeface="Times New Roman" panose="02020603050405020304" pitchFamily="18" charset="0"/>
            </a:endParaRPr>
          </a:p>
          <a:p>
            <a:pPr indent="365125" algn="just"/>
            <a:r>
              <a:rPr lang="uk-UA" sz="2000" dirty="0" smtClean="0">
                <a:solidFill>
                  <a:schemeClr val="tx1">
                    <a:lumMod val="50000"/>
                  </a:schemeClr>
                </a:solidFill>
                <a:latin typeface="Times New Roman" panose="02020603050405020304" pitchFamily="18" charset="0"/>
                <a:cs typeface="Times New Roman" panose="02020603050405020304" pitchFamily="18" charset="0"/>
              </a:rPr>
              <a:t>Широко </a:t>
            </a:r>
            <a:r>
              <a:rPr lang="uk-UA" sz="2000" dirty="0">
                <a:solidFill>
                  <a:schemeClr val="tx1">
                    <a:lumMod val="50000"/>
                  </a:schemeClr>
                </a:solidFill>
                <a:latin typeface="Times New Roman" panose="02020603050405020304" pitchFamily="18" charset="0"/>
                <a:cs typeface="Times New Roman" panose="02020603050405020304" pitchFamily="18" charset="0"/>
              </a:rPr>
              <a:t>використовується в ландшафтному дизайні та озелененні, часто зустрічається в живоплотах від автомобільних доріг і залізниць.</a:t>
            </a:r>
          </a:p>
          <a:p>
            <a:pPr indent="365125" algn="just"/>
            <a:r>
              <a:rPr lang="uk-UA" sz="2000" dirty="0">
                <a:solidFill>
                  <a:schemeClr val="tx1">
                    <a:lumMod val="50000"/>
                  </a:schemeClr>
                </a:solidFill>
                <a:latin typeface="Times New Roman" panose="02020603050405020304" pitchFamily="18" charset="0"/>
                <a:cs typeface="Times New Roman" panose="02020603050405020304" pitchFamily="18" charset="0"/>
              </a:rPr>
              <a:t>Чутлива до диму, газу, промислових викидів.</a:t>
            </a:r>
          </a:p>
          <a:p>
            <a:pPr indent="182563" algn="just">
              <a:defRPr/>
            </a:pPr>
            <a:endParaRPr lang="uk-UA" sz="2000" dirty="0" smtClean="0">
              <a:solidFill>
                <a:schemeClr val="accent5">
                  <a:lumMod val="10000"/>
                </a:schemeClr>
              </a:solidFill>
              <a:latin typeface="Times New Roman" panose="02020603050405020304" pitchFamily="18" charset="0"/>
              <a:cs typeface="Times New Roman" panose="02020603050405020304" pitchFamily="18" charset="0"/>
            </a:endParaRPr>
          </a:p>
          <a:p>
            <a:pPr indent="182563" algn="just">
              <a:defRPr/>
            </a:pPr>
            <a:endParaRPr lang="uk-UA" sz="2000" dirty="0" smtClean="0">
              <a:solidFill>
                <a:schemeClr val="accent5">
                  <a:lumMod val="10000"/>
                </a:schemeClr>
              </a:solidFill>
              <a:latin typeface="Times New Roman" panose="02020603050405020304" pitchFamily="18" charset="0"/>
              <a:cs typeface="Times New Roman" panose="02020603050405020304" pitchFamily="18" charset="0"/>
            </a:endParaRPr>
          </a:p>
        </p:txBody>
      </p:sp>
      <p:pic>
        <p:nvPicPr>
          <p:cNvPr id="10244" name="Рисунок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0"/>
            <a:ext cx="419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 y="0"/>
            <a:ext cx="9144000" cy="715963"/>
          </a:xfrm>
        </p:spPr>
        <p:txBody>
          <a:bodyPr/>
          <a:lstStyle/>
          <a:p>
            <a:pPr algn="ctr">
              <a:defRPr/>
            </a:pPr>
            <a:r>
              <a:rPr lang="uk-UA" sz="3200" b="1" dirty="0" smtClean="0">
                <a:solidFill>
                  <a:schemeClr val="tx1">
                    <a:lumMod val="50000"/>
                  </a:schemeClr>
                </a:solidFill>
                <a:latin typeface="Times New Roman" panose="02020603050405020304" pitchFamily="18" charset="0"/>
                <a:cs typeface="Times New Roman" panose="02020603050405020304" pitchFamily="18" charset="0"/>
              </a:rPr>
              <a:t>Досліджена ділянка</a:t>
            </a:r>
            <a:endParaRPr lang="uk-UA" sz="3200" b="1" dirty="0">
              <a:solidFill>
                <a:schemeClr val="tx1">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5715000" y="1524000"/>
          <a:ext cx="2971800" cy="4891090"/>
        </p:xfrm>
        <a:graphic>
          <a:graphicData uri="http://schemas.openxmlformats.org/drawingml/2006/table">
            <a:tbl>
              <a:tblPr firstRow="1" firstCol="1" bandRow="1">
                <a:tableStyleId>{2D5ABB26-0587-4C30-8999-92F81FD0307C}</a:tableStyleId>
              </a:tblPr>
              <a:tblGrid>
                <a:gridCol w="2971800"/>
              </a:tblGrid>
              <a:tr h="506324">
                <a:tc>
                  <a:txBody>
                    <a:bodyPr/>
                    <a:lstStyle/>
                    <a:p>
                      <a:pPr algn="l">
                        <a:lnSpc>
                          <a:spcPct val="100000"/>
                        </a:lnSpc>
                        <a:spcAft>
                          <a:spcPts val="0"/>
                        </a:spcAft>
                      </a:pP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№1</a:t>
                      </a:r>
                      <a:r>
                        <a:rPr lang="uk-UA" sz="1800" baseline="0" dirty="0" smtClean="0">
                          <a:solidFill>
                            <a:schemeClr val="accent5">
                              <a:lumMod val="10000"/>
                            </a:schemeClr>
                          </a:solidFill>
                          <a:effectLst/>
                          <a:latin typeface="Times New Roman" panose="02020603050405020304" pitchFamily="18" charset="0"/>
                          <a:cs typeface="Times New Roman" panose="02020603050405020304" pitchFamily="18" charset="0"/>
                        </a:rPr>
                        <a:t> </a:t>
                      </a: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Біля </a:t>
                      </a:r>
                      <a:r>
                        <a:rPr lang="uk-UA" sz="1800" dirty="0">
                          <a:solidFill>
                            <a:schemeClr val="accent5">
                              <a:lumMod val="10000"/>
                            </a:schemeClr>
                          </a:solidFill>
                          <a:effectLst/>
                          <a:latin typeface="Times New Roman" panose="02020603050405020304" pitchFamily="18" charset="0"/>
                          <a:cs typeface="Times New Roman" panose="02020603050405020304" pitchFamily="18" charset="0"/>
                        </a:rPr>
                        <a:t>АЗС «ОККО»</a:t>
                      </a:r>
                      <a:endParaRPr lang="uk-UA" sz="1800" dirty="0">
                        <a:solidFill>
                          <a:schemeClr val="accent5">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48640">
                <a:tc>
                  <a:txBody>
                    <a:bodyPr/>
                    <a:lstStyle/>
                    <a:p>
                      <a:pPr algn="l">
                        <a:lnSpc>
                          <a:spcPct val="100000"/>
                        </a:lnSpc>
                        <a:spcAft>
                          <a:spcPts val="0"/>
                        </a:spcAft>
                      </a:pP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№2 Адміністративний</a:t>
                      </a:r>
                      <a:r>
                        <a:rPr lang="uk-UA" sz="1800" baseline="0" dirty="0" smtClean="0">
                          <a:solidFill>
                            <a:schemeClr val="accent5">
                              <a:lumMod val="10000"/>
                            </a:schemeClr>
                          </a:solidFill>
                          <a:effectLst/>
                          <a:latin typeface="Times New Roman" panose="02020603050405020304" pitchFamily="18" charset="0"/>
                          <a:cs typeface="Times New Roman" panose="02020603050405020304" pitchFamily="18" charset="0"/>
                        </a:rPr>
                        <a:t> </a:t>
                      </a: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корпус </a:t>
                      </a:r>
                      <a:r>
                        <a:rPr lang="uk-UA" sz="1800" dirty="0">
                          <a:solidFill>
                            <a:schemeClr val="accent5">
                              <a:lumMod val="10000"/>
                            </a:schemeClr>
                          </a:solidFill>
                          <a:effectLst/>
                          <a:latin typeface="Times New Roman" panose="02020603050405020304" pitchFamily="18" charset="0"/>
                          <a:cs typeface="Times New Roman" panose="02020603050405020304" pitchFamily="18" charset="0"/>
                        </a:rPr>
                        <a:t>КІСУМДУ</a:t>
                      </a:r>
                      <a:endParaRPr lang="uk-UA" sz="1800" dirty="0">
                        <a:solidFill>
                          <a:schemeClr val="accent5">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765840">
                <a:tc>
                  <a:txBody>
                    <a:bodyPr/>
                    <a:lstStyle/>
                    <a:p>
                      <a:pPr algn="l">
                        <a:lnSpc>
                          <a:spcPct val="100000"/>
                        </a:lnSpc>
                        <a:spcAft>
                          <a:spcPts val="0"/>
                        </a:spcAft>
                      </a:pP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№3 Двір </a:t>
                      </a:r>
                      <a:r>
                        <a:rPr lang="uk-UA" sz="1800" dirty="0">
                          <a:solidFill>
                            <a:schemeClr val="accent5">
                              <a:lumMod val="10000"/>
                            </a:schemeClr>
                          </a:solidFill>
                          <a:effectLst/>
                          <a:latin typeface="Times New Roman" panose="02020603050405020304" pitchFamily="18" charset="0"/>
                          <a:cs typeface="Times New Roman" panose="02020603050405020304" pitchFamily="18" charset="0"/>
                        </a:rPr>
                        <a:t>багатоповерхівки</a:t>
                      </a:r>
                      <a:endParaRPr lang="uk-UA" sz="1800" dirty="0">
                        <a:solidFill>
                          <a:schemeClr val="accent5">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06324">
                <a:tc>
                  <a:txBody>
                    <a:bodyPr/>
                    <a:lstStyle/>
                    <a:p>
                      <a:pPr algn="l">
                        <a:lnSpc>
                          <a:spcPct val="100000"/>
                        </a:lnSpc>
                        <a:spcAft>
                          <a:spcPts val="0"/>
                        </a:spcAft>
                      </a:pP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№4</a:t>
                      </a:r>
                      <a:r>
                        <a:rPr lang="uk-UA" sz="1800" baseline="0" dirty="0" smtClean="0">
                          <a:solidFill>
                            <a:schemeClr val="accent5">
                              <a:lumMod val="10000"/>
                            </a:schemeClr>
                          </a:solidFill>
                          <a:effectLst/>
                          <a:latin typeface="Times New Roman" panose="02020603050405020304" pitchFamily="18" charset="0"/>
                          <a:cs typeface="Times New Roman" panose="02020603050405020304" pitchFamily="18" charset="0"/>
                        </a:rPr>
                        <a:t> </a:t>
                      </a:r>
                      <a:r>
                        <a:rPr lang="uk-UA" sz="1800" baseline="0" dirty="0" err="1" smtClean="0">
                          <a:solidFill>
                            <a:schemeClr val="accent5">
                              <a:lumMod val="10000"/>
                            </a:schemeClr>
                          </a:solidFill>
                          <a:effectLst/>
                          <a:latin typeface="Times New Roman" panose="02020603050405020304" pitchFamily="18" charset="0"/>
                          <a:cs typeface="Times New Roman" panose="02020603050405020304" pitchFamily="18" charset="0"/>
                        </a:rPr>
                        <a:t>А</a:t>
                      </a:r>
                      <a:r>
                        <a:rPr lang="uk-UA" sz="1800" dirty="0" err="1" smtClean="0">
                          <a:solidFill>
                            <a:schemeClr val="accent5">
                              <a:lumMod val="10000"/>
                            </a:schemeClr>
                          </a:solidFill>
                          <a:effectLst/>
                          <a:latin typeface="Times New Roman" panose="02020603050405020304" pitchFamily="18" charset="0"/>
                          <a:cs typeface="Times New Roman" panose="02020603050405020304" pitchFamily="18" charset="0"/>
                        </a:rPr>
                        <a:t>втопарковка</a:t>
                      </a: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 </a:t>
                      </a:r>
                      <a:r>
                        <a:rPr lang="uk-UA" sz="1800" dirty="0">
                          <a:solidFill>
                            <a:schemeClr val="accent5">
                              <a:lumMod val="10000"/>
                            </a:schemeClr>
                          </a:solidFill>
                          <a:effectLst/>
                          <a:latin typeface="Times New Roman" panose="02020603050405020304" pitchFamily="18" charset="0"/>
                          <a:cs typeface="Times New Roman" panose="02020603050405020304" pitchFamily="18" charset="0"/>
                        </a:rPr>
                        <a:t>«ЦУМ»</a:t>
                      </a:r>
                      <a:endParaRPr lang="uk-UA" sz="1800" dirty="0">
                        <a:solidFill>
                          <a:schemeClr val="accent5">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975162">
                <a:tc>
                  <a:txBody>
                    <a:bodyPr/>
                    <a:lstStyle/>
                    <a:p>
                      <a:pPr algn="l">
                        <a:lnSpc>
                          <a:spcPct val="100000"/>
                        </a:lnSpc>
                        <a:spcAft>
                          <a:spcPts val="0"/>
                        </a:spcAft>
                      </a:pP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№5 На </a:t>
                      </a:r>
                      <a:r>
                        <a:rPr lang="uk-UA" sz="1800" dirty="0">
                          <a:solidFill>
                            <a:schemeClr val="accent5">
                              <a:lumMod val="10000"/>
                            </a:schemeClr>
                          </a:solidFill>
                          <a:effectLst/>
                          <a:latin typeface="Times New Roman" panose="02020603050405020304" pitchFamily="18" charset="0"/>
                          <a:cs typeface="Times New Roman" panose="02020603050405020304" pitchFamily="18" charset="0"/>
                        </a:rPr>
                        <a:t>перехресті, біля світлофора</a:t>
                      </a:r>
                      <a:endParaRPr lang="uk-UA" sz="1800" dirty="0">
                        <a:solidFill>
                          <a:schemeClr val="accent5">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765840">
                <a:tc>
                  <a:txBody>
                    <a:bodyPr/>
                    <a:lstStyle/>
                    <a:p>
                      <a:pPr algn="l">
                        <a:lnSpc>
                          <a:spcPct val="100000"/>
                        </a:lnSpc>
                        <a:spcAft>
                          <a:spcPts val="0"/>
                        </a:spcAft>
                      </a:pP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№6</a:t>
                      </a:r>
                      <a:r>
                        <a:rPr lang="uk-UA" sz="1800" baseline="0" dirty="0" smtClean="0">
                          <a:solidFill>
                            <a:schemeClr val="accent5">
                              <a:lumMod val="10000"/>
                            </a:schemeClr>
                          </a:solidFill>
                          <a:effectLst/>
                          <a:latin typeface="Times New Roman" panose="02020603050405020304" pitchFamily="18" charset="0"/>
                          <a:cs typeface="Times New Roman" panose="02020603050405020304" pitchFamily="18" charset="0"/>
                        </a:rPr>
                        <a:t> Б</a:t>
                      </a: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іля </a:t>
                      </a:r>
                      <a:r>
                        <a:rPr lang="uk-UA" sz="1800" dirty="0">
                          <a:solidFill>
                            <a:schemeClr val="accent5">
                              <a:lumMod val="10000"/>
                            </a:schemeClr>
                          </a:solidFill>
                          <a:effectLst/>
                          <a:latin typeface="Times New Roman" panose="02020603050405020304" pitchFamily="18" charset="0"/>
                          <a:cs typeface="Times New Roman" panose="02020603050405020304" pitchFamily="18" charset="0"/>
                        </a:rPr>
                        <a:t>зупинки </a:t>
                      </a: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маршрутних </a:t>
                      </a:r>
                      <a:r>
                        <a:rPr lang="uk-UA" sz="1800" dirty="0">
                          <a:solidFill>
                            <a:schemeClr val="accent5">
                              <a:lumMod val="10000"/>
                            </a:schemeClr>
                          </a:solidFill>
                          <a:effectLst/>
                          <a:latin typeface="Times New Roman" panose="02020603050405020304" pitchFamily="18" charset="0"/>
                          <a:cs typeface="Times New Roman" panose="02020603050405020304" pitchFamily="18" charset="0"/>
                        </a:rPr>
                        <a:t>таксі</a:t>
                      </a:r>
                      <a:endParaRPr lang="uk-UA" sz="1800" dirty="0">
                        <a:solidFill>
                          <a:schemeClr val="accent5">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22959">
                <a:tc>
                  <a:txBody>
                    <a:bodyPr/>
                    <a:lstStyle/>
                    <a:p>
                      <a:pPr algn="l">
                        <a:lnSpc>
                          <a:spcPct val="100000"/>
                        </a:lnSpc>
                        <a:spcAft>
                          <a:spcPts val="0"/>
                        </a:spcAft>
                      </a:pP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№7</a:t>
                      </a:r>
                      <a:r>
                        <a:rPr lang="uk-UA" sz="1800" baseline="0" dirty="0" smtClean="0">
                          <a:solidFill>
                            <a:schemeClr val="accent5">
                              <a:lumMod val="10000"/>
                            </a:schemeClr>
                          </a:solidFill>
                          <a:effectLst/>
                          <a:latin typeface="Times New Roman" panose="02020603050405020304" pitchFamily="18" charset="0"/>
                          <a:cs typeface="Times New Roman" panose="02020603050405020304" pitchFamily="18" charset="0"/>
                        </a:rPr>
                        <a:t> У </a:t>
                      </a: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центральному</a:t>
                      </a:r>
                      <a:r>
                        <a:rPr lang="uk-UA" sz="1800" baseline="0" dirty="0" smtClean="0">
                          <a:solidFill>
                            <a:schemeClr val="accent5">
                              <a:lumMod val="10000"/>
                            </a:schemeClr>
                          </a:solidFill>
                          <a:effectLst/>
                          <a:latin typeface="Times New Roman" panose="02020603050405020304" pitchFamily="18" charset="0"/>
                          <a:cs typeface="Times New Roman" panose="02020603050405020304" pitchFamily="18" charset="0"/>
                        </a:rPr>
                        <a:t> парку культури  і відпочинку</a:t>
                      </a:r>
                      <a:r>
                        <a:rPr lang="uk-UA" sz="1800" dirty="0" smtClean="0">
                          <a:solidFill>
                            <a:schemeClr val="accent5">
                              <a:lumMod val="10000"/>
                            </a:schemeClr>
                          </a:solidFill>
                          <a:effectLst/>
                          <a:latin typeface="Times New Roman" panose="02020603050405020304" pitchFamily="18" charset="0"/>
                          <a:cs typeface="Times New Roman" panose="02020603050405020304" pitchFamily="18" charset="0"/>
                        </a:rPr>
                        <a:t>  </a:t>
                      </a:r>
                      <a:r>
                        <a:rPr lang="uk-UA" sz="1800" dirty="0">
                          <a:solidFill>
                            <a:schemeClr val="accent5">
                              <a:lumMod val="10000"/>
                            </a:schemeClr>
                          </a:solidFill>
                          <a:effectLst/>
                          <a:latin typeface="Times New Roman" panose="02020603050405020304" pitchFamily="18" charset="0"/>
                          <a:cs typeface="Times New Roman" panose="02020603050405020304" pitchFamily="18" charset="0"/>
                        </a:rPr>
                        <a:t>«Юність»</a:t>
                      </a:r>
                      <a:endParaRPr lang="uk-UA" sz="1800" dirty="0">
                        <a:solidFill>
                          <a:schemeClr val="accent5">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2933"/>
          <a:stretch/>
        </p:blipFill>
        <p:spPr bwMode="auto">
          <a:xfrm>
            <a:off x="228600" y="838200"/>
            <a:ext cx="5334000"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76600" y="4419600"/>
            <a:ext cx="1524000" cy="584775"/>
          </a:xfrm>
          <a:prstGeom prst="rect">
            <a:avLst/>
          </a:prstGeom>
          <a:noFill/>
        </p:spPr>
        <p:txBody>
          <a:bodyPr wrap="square" rtlCol="0">
            <a:spAutoFit/>
          </a:bodyPr>
          <a:lstStyle/>
          <a:p>
            <a:pPr algn="just"/>
            <a:r>
              <a:rPr lang="uk-UA" sz="1600" dirty="0" smtClean="0">
                <a:solidFill>
                  <a:schemeClr val="accent4">
                    <a:lumMod val="50000"/>
                  </a:schemeClr>
                </a:solidFill>
                <a:latin typeface="Times New Roman" panose="02020603050405020304" pitchFamily="18" charset="0"/>
                <a:cs typeface="Times New Roman" panose="02020603050405020304" pitchFamily="18" charset="0"/>
              </a:rPr>
              <a:t>Досліджена відстань 1,2 км</a:t>
            </a:r>
            <a:endParaRPr lang="uk-UA" sz="1600"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3657600" y="161925"/>
            <a:ext cx="5486400" cy="715963"/>
          </a:xfrm>
        </p:spPr>
        <p:txBody>
          <a:bodyPr/>
          <a:lstStyle/>
          <a:p>
            <a:pPr algn="ctr">
              <a:defRPr/>
            </a:pPr>
            <a:r>
              <a:rPr lang="uk-UA" sz="3200" b="1" dirty="0" smtClean="0">
                <a:solidFill>
                  <a:schemeClr val="tx1">
                    <a:lumMod val="50000"/>
                  </a:schemeClr>
                </a:solidFill>
                <a:latin typeface="Times New Roman" panose="02020603050405020304" pitchFamily="18" charset="0"/>
                <a:cs typeface="Times New Roman" panose="02020603050405020304" pitchFamily="18" charset="0"/>
              </a:rPr>
              <a:t>Визначення стану крони </a:t>
            </a:r>
          </a:p>
        </p:txBody>
      </p:sp>
      <p:pic>
        <p:nvPicPr>
          <p:cNvPr id="2" name="Рисунок 1"/>
          <p:cNvPicPr>
            <a:picLocks noChangeAspect="1"/>
          </p:cNvPicPr>
          <p:nvPr/>
        </p:nvPicPr>
        <p:blipFill>
          <a:blip r:embed="rId2"/>
          <a:stretch>
            <a:fillRect/>
          </a:stretch>
        </p:blipFill>
        <p:spPr>
          <a:xfrm>
            <a:off x="4824413" y="1173163"/>
            <a:ext cx="3178175" cy="2455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2"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3722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33800" y="4267200"/>
            <a:ext cx="5334000" cy="2032000"/>
          </a:xfrm>
          <a:prstGeom prst="rect">
            <a:avLst/>
          </a:prstGeom>
          <a:noFill/>
        </p:spPr>
        <p:txBody>
          <a:bodyPr>
            <a:spAutoFit/>
          </a:bodyPr>
          <a:lstStyle/>
          <a:p>
            <a:pPr algn="ctr">
              <a:defRPr/>
            </a:pPr>
            <a:r>
              <a:rPr lang="uk-UA" sz="1800" b="1" dirty="0">
                <a:solidFill>
                  <a:schemeClr val="tx1">
                    <a:lumMod val="50000"/>
                  </a:schemeClr>
                </a:solidFill>
                <a:latin typeface="Times New Roman" panose="02020603050405020304" pitchFamily="18" charset="0"/>
                <a:cs typeface="Times New Roman" panose="02020603050405020304" pitchFamily="18" charset="0"/>
              </a:rPr>
              <a:t>Оцінка стану крони:</a:t>
            </a:r>
          </a:p>
          <a:p>
            <a:pPr marL="457200" indent="-457200" algn="just">
              <a:buFont typeface="+mj-lt"/>
              <a:buAutoNum type="arabicPeriod"/>
              <a:defRPr/>
            </a:pPr>
            <a:r>
              <a:rPr lang="uk-UA" sz="1800" dirty="0">
                <a:solidFill>
                  <a:schemeClr val="tx1">
                    <a:lumMod val="50000"/>
                  </a:schemeClr>
                </a:solidFill>
                <a:latin typeface="Times New Roman" panose="02020603050405020304" pitchFamily="18" charset="0"/>
                <a:cs typeface="Times New Roman" panose="02020603050405020304" pitchFamily="18" charset="0"/>
              </a:rPr>
              <a:t>Дерева з густою, зеленою кроною, відмічається відмирання гілок у нижній частині крони.</a:t>
            </a:r>
          </a:p>
          <a:p>
            <a:pPr marL="457200" indent="-457200" algn="just">
              <a:buFont typeface="+mj-lt"/>
              <a:buAutoNum type="arabicPeriod"/>
              <a:defRPr/>
            </a:pPr>
            <a:r>
              <a:rPr lang="uk-UA" sz="1800" dirty="0">
                <a:solidFill>
                  <a:schemeClr val="tx1">
                    <a:lumMod val="50000"/>
                  </a:schemeClr>
                </a:solidFill>
                <a:latin typeface="Times New Roman" panose="02020603050405020304" pitchFamily="18" charset="0"/>
                <a:cs typeface="Times New Roman" panose="02020603050405020304" pitchFamily="18" charset="0"/>
              </a:rPr>
              <a:t>Дерева з ажурною кроною, сухі гілки в середній і верхній частинах крони.</a:t>
            </a:r>
          </a:p>
          <a:p>
            <a:pPr marL="457200" indent="-457200" algn="just">
              <a:buFont typeface="+mj-lt"/>
              <a:buAutoNum type="arabicPeriod"/>
              <a:defRPr/>
            </a:pPr>
            <a:r>
              <a:rPr lang="uk-UA" sz="1800" dirty="0">
                <a:solidFill>
                  <a:schemeClr val="tx1">
                    <a:lumMod val="50000"/>
                  </a:schemeClr>
                </a:solidFill>
                <a:latin typeface="Times New Roman" panose="02020603050405020304" pitchFamily="18" charset="0"/>
                <a:cs typeface="Times New Roman" panose="02020603050405020304" pitchFamily="18" charset="0"/>
              </a:rPr>
              <a:t>Дерева із сильно прорідженою кроною, або з невеликою кількістю живих гілок.</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9050"/>
            <a:ext cx="9144000" cy="666750"/>
          </a:xfrm>
        </p:spPr>
        <p:txBody>
          <a:bodyPr/>
          <a:lstStyle/>
          <a:p>
            <a:pPr algn="ctr">
              <a:defRPr/>
            </a:pPr>
            <a:r>
              <a:rPr lang="uk-UA" sz="3200" b="1" dirty="0" smtClean="0">
                <a:solidFill>
                  <a:schemeClr val="tx1">
                    <a:lumMod val="50000"/>
                  </a:schemeClr>
                </a:solidFill>
                <a:latin typeface="Times New Roman" panose="02020603050405020304" pitchFamily="18" charset="0"/>
                <a:cs typeface="Times New Roman" panose="02020603050405020304" pitchFamily="18" charset="0"/>
              </a:rPr>
              <a:t>Визначення середньої довжини хвоїнок</a:t>
            </a:r>
            <a:endParaRPr lang="uk-UA" sz="3200" b="1"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13315" name="Объект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6050" y="1660525"/>
            <a:ext cx="2828925" cy="5029200"/>
          </a:xfrm>
        </p:spPr>
      </p:pic>
      <p:pic>
        <p:nvPicPr>
          <p:cNvPr id="13316"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5163" y="1676400"/>
            <a:ext cx="28289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0938" y="1655763"/>
            <a:ext cx="28289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46050" y="838200"/>
            <a:ext cx="8913813" cy="708025"/>
          </a:xfrm>
          <a:prstGeom prst="rect">
            <a:avLst/>
          </a:prstGeom>
          <a:noFill/>
        </p:spPr>
        <p:txBody>
          <a:bodyPr>
            <a:spAutoFit/>
          </a:bodyPr>
          <a:lstStyle/>
          <a:p>
            <a:pPr algn="just">
              <a:defRPr/>
            </a:pPr>
            <a:r>
              <a:rPr lang="uk-UA" sz="2000" dirty="0">
                <a:solidFill>
                  <a:schemeClr val="accent5">
                    <a:lumMod val="10000"/>
                  </a:schemeClr>
                </a:solidFill>
                <a:latin typeface="Times New Roman" panose="02020603050405020304" pitchFamily="18" charset="0"/>
                <a:cs typeface="Times New Roman" panose="02020603050405020304" pitchFamily="18" charset="0"/>
              </a:rPr>
              <a:t>Було виміряно по 50 голок із кожної дослідної точки, шляхом математичних розрахунків знайдено середнє значення довжини хвоїнок.</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75"/>
            <a:ext cx="9144000" cy="715963"/>
          </a:xfrm>
        </p:spPr>
        <p:txBody>
          <a:bodyPr/>
          <a:lstStyle/>
          <a:p>
            <a:pPr algn="ctr">
              <a:defRPr/>
            </a:pPr>
            <a:r>
              <a:rPr lang="uk-UA" sz="3200" b="1" dirty="0" smtClean="0">
                <a:solidFill>
                  <a:schemeClr val="tx1">
                    <a:lumMod val="50000"/>
                  </a:schemeClr>
                </a:solidFill>
                <a:latin typeface="Times New Roman" panose="02020603050405020304" pitchFamily="18" charset="0"/>
                <a:cs typeface="Times New Roman" panose="02020603050405020304" pitchFamily="18" charset="0"/>
              </a:rPr>
              <a:t>Визначення ступеня пошкодження голок</a:t>
            </a:r>
            <a:endParaRPr lang="uk-UA" sz="32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77825" y="1182688"/>
            <a:ext cx="3852863" cy="2922587"/>
          </a:xfrm>
          <a:prstGeom prst="rect">
            <a:avLst/>
          </a:prstGeom>
          <a:noFill/>
        </p:spPr>
        <p:txBody>
          <a:bodyPr>
            <a:spAutoFit/>
          </a:bodyPr>
          <a:lstStyle/>
          <a:p>
            <a:pPr algn="ctr">
              <a:defRPr/>
            </a:pPr>
            <a:r>
              <a:rPr lang="uk-UA" sz="2000" b="1" dirty="0">
                <a:solidFill>
                  <a:schemeClr val="tx1">
                    <a:lumMod val="50000"/>
                  </a:schemeClr>
                </a:solidFill>
                <a:latin typeface="Times New Roman" panose="02020603050405020304" pitchFamily="18" charset="0"/>
                <a:cs typeface="Times New Roman" panose="02020603050405020304" pitchFamily="18" charset="0"/>
              </a:rPr>
              <a:t>Шкала оцінки пошкодження воскового покриття:</a:t>
            </a:r>
          </a:p>
          <a:p>
            <a:pPr>
              <a:defRPr/>
            </a:pPr>
            <a:r>
              <a:rPr lang="uk-UA" sz="2000" b="1" dirty="0">
                <a:solidFill>
                  <a:schemeClr val="tx1">
                    <a:lumMod val="50000"/>
                  </a:schemeClr>
                </a:solidFill>
                <a:latin typeface="Times New Roman" panose="02020603050405020304" pitchFamily="18" charset="0"/>
                <a:cs typeface="Times New Roman" panose="02020603050405020304" pitchFamily="18" charset="0"/>
              </a:rPr>
              <a:t>1</a:t>
            </a:r>
            <a:r>
              <a:rPr lang="uk-UA" sz="2000" dirty="0">
                <a:solidFill>
                  <a:schemeClr val="tx1">
                    <a:lumMod val="50000"/>
                  </a:schemeClr>
                </a:solidFill>
                <a:latin typeface="Times New Roman" panose="02020603050405020304" pitchFamily="18" charset="0"/>
                <a:cs typeface="Times New Roman" panose="02020603050405020304" pitchFamily="18" charset="0"/>
              </a:rPr>
              <a:t>. Хвоїнки не мають плям (0-4 голок).</a:t>
            </a:r>
          </a:p>
          <a:p>
            <a:pPr>
              <a:defRPr/>
            </a:pPr>
            <a:r>
              <a:rPr lang="uk-UA" sz="2000" b="1" dirty="0">
                <a:solidFill>
                  <a:schemeClr val="tx1">
                    <a:lumMod val="50000"/>
                  </a:schemeClr>
                </a:solidFill>
                <a:latin typeface="Times New Roman" panose="02020603050405020304" pitchFamily="18" charset="0"/>
                <a:cs typeface="Times New Roman" panose="02020603050405020304" pitchFamily="18" charset="0"/>
              </a:rPr>
              <a:t>2</a:t>
            </a:r>
            <a:r>
              <a:rPr lang="uk-UA" sz="2000" dirty="0">
                <a:solidFill>
                  <a:schemeClr val="tx1">
                    <a:lumMod val="50000"/>
                  </a:schemeClr>
                </a:solidFill>
                <a:latin typeface="Times New Roman" panose="02020603050405020304" pitchFamily="18" charset="0"/>
                <a:cs typeface="Times New Roman" panose="02020603050405020304" pitchFamily="18" charset="0"/>
              </a:rPr>
              <a:t>. Хвоїнки мають малочисельні плями (5-9 голок);</a:t>
            </a:r>
          </a:p>
          <a:p>
            <a:pPr>
              <a:defRPr/>
            </a:pPr>
            <a:r>
              <a:rPr lang="uk-UA" sz="2000" b="1" dirty="0">
                <a:solidFill>
                  <a:schemeClr val="tx1">
                    <a:lumMod val="50000"/>
                  </a:schemeClr>
                </a:solidFill>
                <a:latin typeface="Times New Roman" panose="02020603050405020304" pitchFamily="18" charset="0"/>
                <a:cs typeface="Times New Roman" panose="02020603050405020304" pitchFamily="18" charset="0"/>
              </a:rPr>
              <a:t>3</a:t>
            </a:r>
            <a:r>
              <a:rPr lang="uk-UA" sz="2000" dirty="0">
                <a:solidFill>
                  <a:schemeClr val="tx1">
                    <a:lumMod val="50000"/>
                  </a:schemeClr>
                </a:solidFill>
                <a:latin typeface="Times New Roman" panose="02020603050405020304" pitchFamily="18" charset="0"/>
                <a:cs typeface="Times New Roman" panose="02020603050405020304" pitchFamily="18" charset="0"/>
              </a:rPr>
              <a:t>. На хвої велика кількість плям (10-20 голок).</a:t>
            </a:r>
          </a:p>
          <a:p>
            <a:pPr>
              <a:defRPr/>
            </a:pPr>
            <a:endParaRPr lang="uk-UA" dirty="0"/>
          </a:p>
        </p:txBody>
      </p:sp>
      <p:sp>
        <p:nvSpPr>
          <p:cNvPr id="7" name="TextBox 6"/>
          <p:cNvSpPr txBox="1"/>
          <p:nvPr/>
        </p:nvSpPr>
        <p:spPr>
          <a:xfrm>
            <a:off x="4572000" y="4724400"/>
            <a:ext cx="4535488" cy="1938338"/>
          </a:xfrm>
          <a:prstGeom prst="rect">
            <a:avLst/>
          </a:prstGeom>
          <a:noFill/>
        </p:spPr>
        <p:txBody>
          <a:bodyPr>
            <a:spAutoFit/>
          </a:bodyPr>
          <a:lstStyle/>
          <a:p>
            <a:pPr algn="ctr">
              <a:defRPr/>
            </a:pPr>
            <a:r>
              <a:rPr lang="uk-UA" sz="2000" b="1" dirty="0">
                <a:solidFill>
                  <a:schemeClr val="tx1">
                    <a:lumMod val="50000"/>
                  </a:schemeClr>
                </a:solidFill>
                <a:latin typeface="Times New Roman" panose="02020603050405020304" pitchFamily="18" charset="0"/>
                <a:cs typeface="Times New Roman" panose="02020603050405020304" pitchFamily="18" charset="0"/>
              </a:rPr>
              <a:t>Шкала оцінки висихання</a:t>
            </a:r>
          </a:p>
          <a:p>
            <a:pPr>
              <a:defRPr/>
            </a:pPr>
            <a:r>
              <a:rPr lang="uk-UA" sz="2000" dirty="0">
                <a:solidFill>
                  <a:schemeClr val="tx1">
                    <a:lumMod val="50000"/>
                  </a:schemeClr>
                </a:solidFill>
                <a:latin typeface="Times New Roman" panose="02020603050405020304" pitchFamily="18" charset="0"/>
                <a:cs typeface="Times New Roman" panose="02020603050405020304" pitchFamily="18" charset="0"/>
              </a:rPr>
              <a:t>1. Сухі ділянки відсутні.</a:t>
            </a:r>
          </a:p>
          <a:p>
            <a:pPr>
              <a:defRPr/>
            </a:pPr>
            <a:r>
              <a:rPr lang="uk-UA" sz="2000" dirty="0">
                <a:solidFill>
                  <a:schemeClr val="tx1">
                    <a:lumMod val="50000"/>
                  </a:schemeClr>
                </a:solidFill>
                <a:latin typeface="Times New Roman" panose="02020603050405020304" pitchFamily="18" charset="0"/>
                <a:cs typeface="Times New Roman" panose="02020603050405020304" pitchFamily="18" charset="0"/>
              </a:rPr>
              <a:t>2. Кінчики всохли на 2-5 мм.</a:t>
            </a:r>
          </a:p>
          <a:p>
            <a:pPr>
              <a:defRPr/>
            </a:pPr>
            <a:r>
              <a:rPr lang="uk-UA" sz="2000" dirty="0">
                <a:solidFill>
                  <a:schemeClr val="tx1">
                    <a:lumMod val="50000"/>
                  </a:schemeClr>
                </a:solidFill>
                <a:latin typeface="Times New Roman" panose="02020603050405020304" pitchFamily="18" charset="0"/>
                <a:cs typeface="Times New Roman" panose="02020603050405020304" pitchFamily="18" charset="0"/>
              </a:rPr>
              <a:t>3. Усохла третина хвоїнки.</a:t>
            </a:r>
          </a:p>
          <a:p>
            <a:pPr>
              <a:defRPr/>
            </a:pPr>
            <a:r>
              <a:rPr lang="uk-UA" sz="2000" dirty="0">
                <a:solidFill>
                  <a:schemeClr val="tx1">
                    <a:lumMod val="50000"/>
                  </a:schemeClr>
                </a:solidFill>
                <a:latin typeface="Times New Roman" panose="02020603050405020304" pitchFamily="18" charset="0"/>
                <a:cs typeface="Times New Roman" panose="02020603050405020304" pitchFamily="18" charset="0"/>
              </a:rPr>
              <a:t>4. Усохла більша частина хвоїнки, або вся вона – жовта.</a:t>
            </a:r>
          </a:p>
        </p:txBody>
      </p:sp>
      <p:pic>
        <p:nvPicPr>
          <p:cNvPr id="9" name="Объект 8"/>
          <p:cNvPicPr>
            <a:picLocks noGrp="1" noChangeAspect="1"/>
          </p:cNvPicPr>
          <p:nvPr>
            <p:ph idx="1"/>
          </p:nvPr>
        </p:nvPicPr>
        <p:blipFill>
          <a:blip r:embed="rId2"/>
          <a:stretch>
            <a:fillRect/>
          </a:stretch>
        </p:blipFill>
        <p:spPr>
          <a:xfrm>
            <a:off x="4221163" y="714375"/>
            <a:ext cx="4724400" cy="4010025"/>
          </a:xfrm>
          <a:ln w="38100" cap="sq">
            <a:solidFill>
              <a:srgbClr val="000000"/>
            </a:solidFill>
            <a:miter lim="800000"/>
          </a:ln>
          <a:effectLst>
            <a:outerShdw blurRad="50800" dist="38100" dir="2700000" algn="tl" rotWithShape="0">
              <a:srgbClr val="000000">
                <a:alpha val="43000"/>
              </a:srgbClr>
            </a:outerShdw>
          </a:effectLst>
        </p:spPr>
      </p:pic>
      <p:pic>
        <p:nvPicPr>
          <p:cNvPr id="14342"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68725"/>
            <a:ext cx="2886075"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6588" y="706438"/>
            <a:ext cx="3584575" cy="461962"/>
          </a:xfrm>
          <a:prstGeom prst="rect">
            <a:avLst/>
          </a:prstGeom>
          <a:noFill/>
        </p:spPr>
        <p:txBody>
          <a:bodyPr>
            <a:spAutoFit/>
          </a:bodyPr>
          <a:lstStyle/>
          <a:p>
            <a:pPr>
              <a:defRPr/>
            </a:pPr>
            <a:r>
              <a:rPr lang="uk-UA" b="1" i="1" dirty="0">
                <a:solidFill>
                  <a:schemeClr val="accent5">
                    <a:lumMod val="10000"/>
                  </a:schemeClr>
                </a:solidFill>
                <a:latin typeface="Times New Roman" panose="02020603050405020304" pitchFamily="18" charset="0"/>
                <a:cs typeface="Times New Roman" panose="02020603050405020304" pitchFamily="18" charset="0"/>
              </a:rPr>
              <a:t>Методика М. Андрєєва</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
      <a:dk1>
        <a:srgbClr val="5F5F5F"/>
      </a:dk1>
      <a:lt1>
        <a:srgbClr val="FFFFFF"/>
      </a:lt1>
      <a:dk2>
        <a:srgbClr val="5F5F5F"/>
      </a:dk2>
      <a:lt2>
        <a:srgbClr val="005DF2"/>
      </a:lt2>
      <a:accent1>
        <a:srgbClr val="1684FE"/>
      </a:accent1>
      <a:accent2>
        <a:srgbClr val="299CF3"/>
      </a:accent2>
      <a:accent3>
        <a:srgbClr val="FFFFFF"/>
      </a:accent3>
      <a:accent4>
        <a:srgbClr val="505050"/>
      </a:accent4>
      <a:accent5>
        <a:srgbClr val="ABC2FE"/>
      </a:accent5>
      <a:accent6>
        <a:srgbClr val="248DDC"/>
      </a:accent6>
      <a:hlink>
        <a:srgbClr val="59ABFF"/>
      </a:hlink>
      <a:folHlink>
        <a:srgbClr val="CFCFCF"/>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5F5F5F"/>
    </a:dk1>
    <a:lt1>
      <a:srgbClr val="FFFFFF"/>
    </a:lt1>
    <a:dk2>
      <a:srgbClr val="5F5F5F"/>
    </a:dk2>
    <a:lt2>
      <a:srgbClr val="005DF2"/>
    </a:lt2>
    <a:accent1>
      <a:srgbClr val="1684FE"/>
    </a:accent1>
    <a:accent2>
      <a:srgbClr val="299CF3"/>
    </a:accent2>
    <a:accent3>
      <a:srgbClr val="FFFFFF"/>
    </a:accent3>
    <a:accent4>
      <a:srgbClr val="505050"/>
    </a:accent4>
    <a:accent5>
      <a:srgbClr val="ABC2FE"/>
    </a:accent5>
    <a:accent6>
      <a:srgbClr val="248DDC"/>
    </a:accent6>
    <a:hlink>
      <a:srgbClr val="59ABFF"/>
    </a:hlink>
    <a:folHlink>
      <a:srgbClr val="CFCFCF"/>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5F5F5F"/>
    </a:dk1>
    <a:lt1>
      <a:srgbClr val="FFFFFF"/>
    </a:lt1>
    <a:dk2>
      <a:srgbClr val="5F5F5F"/>
    </a:dk2>
    <a:lt2>
      <a:srgbClr val="005DF2"/>
    </a:lt2>
    <a:accent1>
      <a:srgbClr val="1684FE"/>
    </a:accent1>
    <a:accent2>
      <a:srgbClr val="299CF3"/>
    </a:accent2>
    <a:accent3>
      <a:srgbClr val="FFFFFF"/>
    </a:accent3>
    <a:accent4>
      <a:srgbClr val="505050"/>
    </a:accent4>
    <a:accent5>
      <a:srgbClr val="ABC2FE"/>
    </a:accent5>
    <a:accent6>
      <a:srgbClr val="248DDC"/>
    </a:accent6>
    <a:hlink>
      <a:srgbClr val="59ABFF"/>
    </a:hlink>
    <a:folHlink>
      <a:srgbClr val="CFCFCF"/>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7998</TotalTime>
  <Words>948</Words>
  <Application>Microsoft Office PowerPoint</Application>
  <PresentationFormat>Экран (4:3)</PresentationFormat>
  <Paragraphs>187</Paragraphs>
  <Slides>15</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굴림</vt:lpstr>
      <vt:lpstr>Microsoft Sans Serif</vt:lpstr>
      <vt:lpstr>Times New Roman</vt:lpstr>
      <vt:lpstr>Wingdings</vt:lpstr>
      <vt:lpstr>powerpoint-template-24</vt:lpstr>
      <vt:lpstr>Екологічна оцінка атмосферного повітря вздовж центральної автодороги міста Конотоп з використанням ялини звичайної (Picea abies L.), або європейської (Picea excelsa Link.)</vt:lpstr>
      <vt:lpstr>Актуальність теми</vt:lpstr>
      <vt:lpstr>Презентация PowerPoint</vt:lpstr>
      <vt:lpstr>Завдання:</vt:lpstr>
      <vt:lpstr>Ялина звичайна (Picea abies L.), або європейська (Picea excelsa Link.)</vt:lpstr>
      <vt:lpstr>Досліджена ділянка</vt:lpstr>
      <vt:lpstr>Визначення стану крони </vt:lpstr>
      <vt:lpstr>Визначення середньої довжини хвоїнок</vt:lpstr>
      <vt:lpstr>Визначення ступеня пошкодження голок</vt:lpstr>
      <vt:lpstr>Презентация PowerPoint</vt:lpstr>
      <vt:lpstr>Стан крони дерев ялини звичайної</vt:lpstr>
      <vt:lpstr>Середня довжина хвої ялини звичайної вздовж центральної автодороги міста Конотоп</vt:lpstr>
      <vt:lpstr>Ступінь пошкодження воскового покриття та усихання хвої</vt:lpstr>
      <vt:lpstr>Висновок</vt:lpstr>
      <vt:lpstr>Список використаних джерел</vt:lpstr>
    </vt:vector>
  </TitlesOfParts>
  <Company>Templates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SmileTemplates.com</dc:creator>
  <cp:lastModifiedBy>Учетная запись Майкрософт</cp:lastModifiedBy>
  <cp:revision>491</cp:revision>
  <dcterms:created xsi:type="dcterms:W3CDTF">2007-04-02T02:11:51Z</dcterms:created>
  <dcterms:modified xsi:type="dcterms:W3CDTF">2020-04-08T12:50:26Z</dcterms:modified>
</cp:coreProperties>
</file>