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243256" cy="21642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Физические </a:t>
            </a:r>
            <a:r>
              <a:rPr lang="ru-RU" dirty="0" smtClean="0"/>
              <a:t>и техника</a:t>
            </a:r>
            <a:r>
              <a:rPr lang="ru-RU" dirty="0"/>
              <a:t> </a:t>
            </a:r>
            <a:r>
              <a:rPr lang="ru-RU" b="1" dirty="0" smtClean="0"/>
              <a:t>на </a:t>
            </a:r>
            <a:r>
              <a:rPr lang="ru-RU" b="1" dirty="0" smtClean="0"/>
              <a:t>кухне: </a:t>
            </a:r>
            <a:r>
              <a:rPr lang="ru-RU" dirty="0" smtClean="0"/>
              <a:t>м</a:t>
            </a:r>
            <a:r>
              <a:rPr lang="ru-RU" b="1" dirty="0" smtClean="0"/>
              <a:t>икроволновые печи и СВЧ-излучение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789040"/>
            <a:ext cx="3128392" cy="1752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Сделал: Нестеренко Егор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Руководитель: Зинченко Елена Николаевна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3976"/>
            <a:ext cx="5328592" cy="134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8860"/>
            <a:ext cx="4464496" cy="28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79817"/>
            <a:ext cx="1949254" cy="221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2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магнетрон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12976"/>
            <a:ext cx="8183880" cy="217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Для вывода СВЧ энергии используется, как правило, проволочная петля, закреплённая в одном из резонаторов, или отверстие из резонатора наружу цилиндра. Резонаторы магнетрона образуют кольцевую колебательную систему, около них происходит взаимодействие пучка электронов и электромагнитной волны. Поскольку эта система в результате кольцевой конструкции замкнута сама на себя, то её можно возбудить лишь на определённых видах колебаний, из которых важное значение имеет π-вид.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5576"/>
            <a:ext cx="6192688" cy="279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1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/>
          <a:lstStyle/>
          <a:p>
            <a:r>
              <a:rPr lang="ru-RU" dirty="0"/>
              <a:t>Что такое магнетрон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96952"/>
            <a:ext cx="8183880" cy="2394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Среди </a:t>
            </a:r>
            <a:r>
              <a:rPr lang="ru-RU" sz="1600" dirty="0"/>
              <a:t>нескольких резонансных частот системы (при N резонаторах в системе возможно существование любого целого количества стоячих волн в диапазоне от 1 до N/2) чаще всего используется π-вид колебаний, при котором фазы в смежных резонаторах различаются на π. При наличии рядом с рабочей частотой (ближе 10 %) других резонансных частот возможны перескоки частоты и нестабильная работа прибора. Для предотвращения подобных эффектов в магнетронах с одинаковыми резонаторами в них могут вводиться различные связки либо применяться магнетроны с разными размерами </a:t>
            </a:r>
            <a:r>
              <a:rPr lang="ru-RU" sz="1600" dirty="0" smtClean="0"/>
              <a:t>резонаторов.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410066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45024"/>
            <a:ext cx="8183880" cy="172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 печи происходит диэлектрический нагрев веществ, содержащих полярные молекулы. Электрическая компонента электромагнитных волн ускоряет движение молекул, обладающих дипольным моментом, а межмолекулярное трение приводит к поглощению электромагнитного излучения и увеличению температуры вещества.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57" y="301189"/>
            <a:ext cx="2459980" cy="175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97" y="2055071"/>
            <a:ext cx="2477639" cy="159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37" y="303100"/>
            <a:ext cx="5167011" cy="33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517232"/>
            <a:ext cx="8183880" cy="733832"/>
          </a:xfrm>
        </p:spPr>
        <p:txBody>
          <a:bodyPr/>
          <a:lstStyle/>
          <a:p>
            <a:r>
              <a:rPr lang="ru-RU" dirty="0"/>
              <a:t>Принцип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183880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700" dirty="0"/>
              <a:t>Большинство бытовых СВЧ-печей работает на частоте 2450 </a:t>
            </a:r>
            <a:r>
              <a:rPr lang="ru-RU" sz="1700" dirty="0" err="1"/>
              <a:t>МГц,а</a:t>
            </a:r>
            <a:r>
              <a:rPr lang="ru-RU" sz="1700" dirty="0"/>
              <a:t> некоторые индустриальные модели в США — на частоте 915 МГц. Частота выбрана по практическим и конструктивным соображениям:</a:t>
            </a:r>
          </a:p>
          <a:p>
            <a:pPr marL="0" indent="0">
              <a:buNone/>
            </a:pPr>
            <a:endParaRPr lang="ru-RU" sz="1600" dirty="0" smtClean="0"/>
          </a:p>
          <a:p>
            <a:pPr>
              <a:buFontTx/>
              <a:buChar char="-"/>
            </a:pPr>
            <a:r>
              <a:rPr lang="ru-RU" sz="1700" dirty="0" smtClean="0"/>
              <a:t>Частота </a:t>
            </a:r>
            <a:r>
              <a:rPr lang="ru-RU" sz="1700" dirty="0"/>
              <a:t>должна лежать внутри спектра поглощения </a:t>
            </a:r>
            <a:r>
              <a:rPr lang="ru-RU" sz="1700" dirty="0" smtClean="0"/>
              <a:t>воды;</a:t>
            </a:r>
          </a:p>
          <a:p>
            <a:pPr>
              <a:buFontTx/>
              <a:buChar char="-"/>
            </a:pPr>
            <a:r>
              <a:rPr lang="ru-RU" sz="1700" dirty="0"/>
              <a:t>С другой стороны, глубина проникновения радиоволн в нагреваемый объект должна лежать в районе нескольких сантиметров</a:t>
            </a:r>
            <a:r>
              <a:rPr lang="ru-RU" sz="1700" dirty="0" smtClean="0"/>
              <a:t>;</a:t>
            </a:r>
          </a:p>
          <a:p>
            <a:pPr>
              <a:buFontTx/>
              <a:buChar char="-"/>
            </a:pPr>
            <a:r>
              <a:rPr lang="ru-RU" sz="1700" dirty="0" smtClean="0"/>
              <a:t>Источник </a:t>
            </a:r>
            <a:r>
              <a:rPr lang="ru-RU" sz="1700" dirty="0"/>
              <a:t>излучения — магнетрон — мощностью от 500 Вт должен обладать приемлемыми эффективностью, габаритами;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/>
          </a:p>
          <a:p>
            <a:pPr>
              <a:buFontTx/>
              <a:buChar char="-"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664"/>
            <a:ext cx="4191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008"/>
            <a:ext cx="3848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183880" cy="4187952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1600" dirty="0" smtClean="0"/>
              <a:t>Благодаря открытию СВЧ-излучения и способа его использовать, мы можем видеть много устройств, которые облегчают  нашу жизнь и даёт возможность исследовать вселенную. Также создание микроволновки ускоряет разогрев пищи, чем экономят наше время.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2" y="3068960"/>
            <a:ext cx="47525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2" y="3068960"/>
            <a:ext cx="3345007" cy="18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3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Список литературы: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https</a:t>
            </a:r>
            <a:r>
              <a:rPr lang="en-US" sz="1600" dirty="0">
                <a:solidFill>
                  <a:schemeClr val="accent3"/>
                </a:solidFill>
              </a:rPr>
              <a:t>://ru.wikipedia.org/wiki/%D0%9C%D0%B8%D0%BA%D1%80%D0%BE%D0%B2%D0%BE%D0%BB%D0%BD%D0%BE%D0%B2%D0%B0%D1%8F_%D0%BF%D0%B5%D1%87%D1%8C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https</a:t>
            </a:r>
            <a:r>
              <a:rPr lang="en-US" sz="1600" dirty="0">
                <a:solidFill>
                  <a:schemeClr val="accent3"/>
                </a:solidFill>
              </a:rPr>
              <a:t>://ru.wikipedia.org/wiki/%D0%9C%D0%B8%D0%BA%D1%80%D0%BE%D0%B2%D0%BE%D0%BB%D0%BD%D0%BE%D0%B2%D0%BE%D0%B5_%D0%B8%D0%B7%D0%BB%D1%83%D1%87%D0%B5%D0%BD%D0%B8%D0%B5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https</a:t>
            </a:r>
            <a:r>
              <a:rPr lang="en-US" sz="1600" dirty="0">
                <a:solidFill>
                  <a:schemeClr val="accent3"/>
                </a:solidFill>
              </a:rPr>
              <a:t>://ru.wikipedia.org/wiki/%D0%9C%D0%B0%D0%B3%D0%BD%D0%B5%D1%82%D1%80%D0%BE%D0%BD</a:t>
            </a:r>
          </a:p>
          <a:p>
            <a:pPr marL="0" indent="0">
              <a:buNone/>
            </a:pP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СВЧ-печь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45024"/>
            <a:ext cx="6733376" cy="17281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Микроволновая печь (также СВЧ-печь) — электроприбор, позволяющий совершать разогрев водосодержащих веществ, благодаря электромагнитному излучению дециметрового диапазона (обычно с частотой 2450 МГц) и предназначенный для быстрого приготовления, подогрева или размораживания пищи. Как вы уже поняли, что в этом приборе происходит электромагнитное излучение, которое относится к физическим </a:t>
            </a:r>
            <a:r>
              <a:rPr lang="ru-RU" dirty="0" smtClean="0"/>
              <a:t>явлениям.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9804"/>
            <a:ext cx="4440329" cy="29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15" y="1260764"/>
            <a:ext cx="3509458" cy="24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6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СВЧ-печь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33056"/>
            <a:ext cx="8183880" cy="138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Также эти печи используются и в промышленности   для сушки, разморозки, плавления пластмасс, разогрева клеев, обжига керамики и т. д. В некоторых промышленных печах частота излучения может изменяться.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981616" cy="307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52" y="1427915"/>
            <a:ext cx="2600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СВЧ-печь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183880" cy="1962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 отличие от классических печей, разогрев пищи в СВЧ-печи происходит не только с поверхности разогреваемого тела, но и по его объёму, содержащему полярные молекулы (например, воды), так как радиоволны данной частоты проникают и поглощаются пищевыми продуктами примерно на 1,5 — 2,5 см по глубине от поверхности. Это сокращает время разогрева пищи; средняя скорость нагрева в СВЧ-печах составляет 0,3—0,5 °С в секунду.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675"/>
            <a:ext cx="47625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36" y="1440329"/>
            <a:ext cx="3518420" cy="198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1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СВЧ-излучение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77072"/>
            <a:ext cx="8183880" cy="138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Сверхвысокочастотное излучение (СВЧ-излучение) — электромагнитное излучение, включающее в себя дециметровый, сантиметровый и миллиметровый диапазоны радиоволн, частоты микроволнового излучения изменяются от 300 МГц до 300 ГГц (длина волны от 1 м до 1 мм).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857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6"/>
            <a:ext cx="4143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СВЧ-излучение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17032"/>
            <a:ext cx="8183880" cy="1674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Данное определение относит к микроволнам как УВЧ диапазон (дециметровые волны), так и КВЧ диапазон (миллиметровые волны), тогда как в радиолокации микроволновым диапазоном принято обозначать волны с частотами от 1 до 100 ГГц (с длинами волн от 300 до 3 мм). В обоих определениях микроволновое излучение включает в себя СВЧ диапазон.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396044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6292"/>
            <a:ext cx="3600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СВЧ-излучение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17032"/>
            <a:ext cx="8183880" cy="145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Микроволновое излучение большой интенсивности используется для бесконтактного нагрева тел (в бытовых микроволновых печах — для разогрева продуктов, в промышленных — для термообработки металлов, в хирургии — при радиочастотной абляции вен; основным элементом здесь служит магнетрон), а также для радиолокации.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8874"/>
            <a:ext cx="8054091" cy="252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9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магнетрон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45024"/>
            <a:ext cx="8183880" cy="1746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Магнетрон — электронный прибор, генерирующий микроволны при взаимодействии потока электронов с электрической составляющей сверхвысокочастотного поля в пространстве, где постоянное магнитное поле перпендикулярно постоянному электрическому полю. Магнетрон является основным компонентом в микроволновой печи, благодаря которому и происходит </a:t>
            </a:r>
            <a:r>
              <a:rPr lang="ru-RU" sz="1600" dirty="0" smtClean="0"/>
              <a:t>СВЧ-излучение.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3" y="527321"/>
            <a:ext cx="4042425" cy="27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7322"/>
            <a:ext cx="3672408" cy="27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магнетрон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45024"/>
            <a:ext cx="8183880" cy="1890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Резонансный магнетрон состоит из анодного блока, который представляет собой, как правило, металлический толстостенный цилиндр с прорезанными в стенках полостями, выполняющими роль объёмных резонаторов. Резонаторы образуют кольцевую колебательную систему. К анодному блоку закрепляется цилиндрический катод. Внутри катода закреплён подогреватель. Магнитное поле, параллельное оси прибора, создаётся внешними магнитами или электромагнитом.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5" y="404664"/>
            <a:ext cx="4876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55" y="404664"/>
            <a:ext cx="3436896" cy="27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203</TotalTime>
  <Words>781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Физические и техника на кухне: микроволновые печи и СВЧ-излучение</vt:lpstr>
      <vt:lpstr>Что такое СВЧ-печь</vt:lpstr>
      <vt:lpstr>Что такое СВЧ-печь</vt:lpstr>
      <vt:lpstr>Что такое СВЧ-печь</vt:lpstr>
      <vt:lpstr>Что такое СВЧ-излучение </vt:lpstr>
      <vt:lpstr>Что такое СВЧ-излучение </vt:lpstr>
      <vt:lpstr>Что такое СВЧ-излучение </vt:lpstr>
      <vt:lpstr>Что такое магнетрон</vt:lpstr>
      <vt:lpstr>Что такое магнетрон</vt:lpstr>
      <vt:lpstr>Что такое магнетрон</vt:lpstr>
      <vt:lpstr>Что такое магнетрон</vt:lpstr>
      <vt:lpstr>Принцип работы</vt:lpstr>
      <vt:lpstr>Принцип работы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СВЧ-излучение</dc:title>
  <dc:creator>Адмтн</dc:creator>
  <cp:lastModifiedBy>Адмтн</cp:lastModifiedBy>
  <cp:revision>27</cp:revision>
  <dcterms:created xsi:type="dcterms:W3CDTF">2020-02-17T18:09:37Z</dcterms:created>
  <dcterms:modified xsi:type="dcterms:W3CDTF">2020-04-06T13:15:51Z</dcterms:modified>
</cp:coreProperties>
</file>