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6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68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96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77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20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03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1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35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00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37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3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9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89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10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2D17-5D53-4641-A247-C9BA6ED22F2E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9BA1C7-D386-43A5-BF87-10C4694985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1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lodshi.ru/uk/examples-of-heat-transfer-in-nature-and-technology.html" TargetMode="External"/><Relationship Id="rId2" Type="http://schemas.openxmlformats.org/officeDocument/2006/relationships/hyperlink" Target="https://dl.sumdu.edu.ua/textbooks/22852/266057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file.net/preview/5992888/page:2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3E64F-B52B-41B8-9B2F-0BF39A590F8B}"/>
              </a:ext>
            </a:extLst>
          </p:cNvPr>
          <p:cNvSpPr txBox="1"/>
          <p:nvPr/>
        </p:nvSpPr>
        <p:spPr>
          <a:xfrm>
            <a:off x="2883877" y="464234"/>
            <a:ext cx="683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відкритий інтерактивний конкурс</a:t>
            </a:r>
            <a:b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“МАН − Юніор Дослідник - 2020”</a:t>
            </a:r>
            <a:b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Номінація “Технік − Юніор”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A5D1CB-0C41-4649-A612-AA5DEE485AD2}"/>
              </a:ext>
            </a:extLst>
          </p:cNvPr>
          <p:cNvSpPr txBox="1"/>
          <p:nvPr/>
        </p:nvSpPr>
        <p:spPr>
          <a:xfrm>
            <a:off x="2023403" y="1913206"/>
            <a:ext cx="8145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«Застосування теплопровідності кухонного посуду»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C8E24-75AE-4B3C-8DAC-A8E39EF122E4}"/>
              </a:ext>
            </a:extLst>
          </p:cNvPr>
          <p:cNvSpPr txBox="1"/>
          <p:nvPr/>
        </p:nvSpPr>
        <p:spPr>
          <a:xfrm>
            <a:off x="5190979" y="3516066"/>
            <a:ext cx="6414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Мусієнко Владислав Анатолійович,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9-А класу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загальноосвітньої школи І-ІІІ ступенів №10             Конотопської міської ради  Сумської області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Лещенко Надія Петрівна,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математики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загальноосвітньої школи І-ІІІ ступенів №10             Конотопської міської ради  Сумської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011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990CB-E322-4636-A57B-EDD9DAA8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FAB975-BE4C-47AD-BAC2-E903A20C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виконанні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я перевірив теплові явища і закони, які я вивчив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фізики;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провівши ряд дослідів було доведено, що фізичні явища мають місце при використанні кухонного посуді для приготування їжі;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ході дослідження встановлено, що найбільшу теплопровідність має посуд з алюмінію;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гарні знання  фізичних явищ маємо можливість вибирати  якісний посуд   для нашої кухні.</a:t>
            </a:r>
          </a:p>
        </p:txBody>
      </p:sp>
    </p:spTree>
    <p:extLst>
      <p:ext uri="{BB962C8B-B14F-4D97-AF65-F5344CB8AC3E}">
        <p14:creationId xmlns:p14="http://schemas.microsoft.com/office/powerpoint/2010/main" val="13507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FCCE3-3671-455D-953C-D73837AA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9C407C-81AE-4CFC-8547-5B0479C1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80217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тепла теплопровідністю. :[Електрон. ресурс].–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https://dl.sumdu.edu.ua/textbooks/22852/266057/index.html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:[Електрон. ресурс].–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https://ulodshi.ru/uk/examples-of-heat-transfer-in-nature-and-technology.html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Теплопровідність матеріалів. :[Електрон. ресурс].–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https://studfile.net/preview/5992888/page:2/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Фізика 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8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Бар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яхтар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Я.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Божинова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О.  Довгий, О.О.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Кірюхіна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ред. В. Г. Бар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яхтара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О.  Довгого. – Х.: Вид-во «Ранок», 2016. – 240 с.: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фот.</a:t>
            </a:r>
          </a:p>
        </p:txBody>
      </p:sp>
    </p:spTree>
    <p:extLst>
      <p:ext uri="{BB962C8B-B14F-4D97-AF65-F5344CB8AC3E}">
        <p14:creationId xmlns:p14="http://schemas.microsoft.com/office/powerpoint/2010/main" val="10571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CC866-46BC-4FEA-A56A-7CD931A0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752" y="2404941"/>
            <a:ext cx="5956496" cy="1325563"/>
          </a:xfrm>
        </p:spPr>
        <p:txBody>
          <a:bodyPr>
            <a:normAutofit/>
          </a:bodyPr>
          <a:lstStyle/>
          <a:p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706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23DDF-BF84-4534-AF66-8888E936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7" y="6810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і пояснити явище теплопровідності, які зустрічаються з кухонним посудом.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BB2B31-8D7D-4939-838D-C3A0B578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2011"/>
            <a:ext cx="10515600" cy="3264951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і проаналізувати інформацію про фізичні властивості кухонного посуду;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дослідження теплопровідних властивостей кухонного посуду;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отримані результати і пояснити їх керуючись фізичними законами.  </a:t>
            </a:r>
          </a:p>
        </p:txBody>
      </p:sp>
    </p:spTree>
    <p:extLst>
      <p:ext uri="{BB962C8B-B14F-4D97-AF65-F5344CB8AC3E}">
        <p14:creationId xmlns:p14="http://schemas.microsoft.com/office/powerpoint/2010/main" val="11800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38C18-A3D2-4493-854B-C8427100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2CF35B-8052-472A-870D-31906661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типи каструль ( алюмінієва, емальована,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чавунна, з нержавіючої сталі);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 газова плита;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мірна чаша;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секундомір.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45F5AB-87EF-44AA-9C51-6AF4F7999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2" y="1055077"/>
            <a:ext cx="4468837" cy="54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EC329-EE6F-4671-90C1-8ADDF65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дослідження: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EC827A-54B6-41AF-B86C-45318454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Відміряти 1 л води;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Виміряти її температуру;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Вилити в каструлю;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Підпалити газову плиту і одночасно з увімкненням секундоміра поставити каструлю з водою на газову плиту;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Нагрівати воду до кипіння;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початку кипіння зупинити секундомір, отриманий час записати до таблиці.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дослід для кожного виду каструль.</a:t>
            </a:r>
          </a:p>
        </p:txBody>
      </p:sp>
    </p:spTree>
    <p:extLst>
      <p:ext uri="{BB962C8B-B14F-4D97-AF65-F5344CB8AC3E}">
        <p14:creationId xmlns:p14="http://schemas.microsoft.com/office/powerpoint/2010/main" val="28011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FCE92-C457-45BC-A94A-27AA595D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0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1. Нагрівання води в алюмінієвій каструлі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4AA1D1-16C3-47DB-BCBF-BD8CDA9D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1406768"/>
            <a:ext cx="4431323" cy="5216745"/>
          </a:xfrm>
        </p:spPr>
      </p:pic>
    </p:spTree>
    <p:extLst>
      <p:ext uri="{BB962C8B-B14F-4D97-AF65-F5344CB8AC3E}">
        <p14:creationId xmlns:p14="http://schemas.microsoft.com/office/powerpoint/2010/main" val="642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D99C8-411D-4CD4-B234-9DC183B8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2. Нагрівання води в емальованій каструлі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0D2DCD0-47EE-4153-9FDE-5334990F4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4" y="1273233"/>
            <a:ext cx="4178104" cy="5584768"/>
          </a:xfrm>
        </p:spPr>
      </p:pic>
    </p:spTree>
    <p:extLst>
      <p:ext uri="{BB962C8B-B14F-4D97-AF65-F5344CB8AC3E}">
        <p14:creationId xmlns:p14="http://schemas.microsoft.com/office/powerpoint/2010/main" val="222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594F5-E9A5-4E9F-91DA-94C9553A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154109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3. Нагрівання води в чавунній  каструлі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AE039E-398E-47C4-B167-AC1A0E20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8" y="1479672"/>
            <a:ext cx="5092505" cy="5224218"/>
          </a:xfrm>
        </p:spPr>
      </p:pic>
    </p:spTree>
    <p:extLst>
      <p:ext uri="{BB962C8B-B14F-4D97-AF65-F5344CB8AC3E}">
        <p14:creationId xmlns:p14="http://schemas.microsoft.com/office/powerpoint/2010/main" val="420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872A6-84EC-4687-8949-4E6F34DC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4. Нагрівання води в каструлі з нержавіючої сталі.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7556F90-0CD8-48C0-8E7E-E57CC0136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7" y="1744394"/>
            <a:ext cx="3488788" cy="5090792"/>
          </a:xfrm>
        </p:spPr>
      </p:pic>
    </p:spTree>
    <p:extLst>
      <p:ext uri="{BB962C8B-B14F-4D97-AF65-F5344CB8AC3E}">
        <p14:creationId xmlns:p14="http://schemas.microsoft.com/office/powerpoint/2010/main" val="33364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50672-6DA9-4F94-A96F-257764B2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дослідження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191ABAA-7C8B-4C1B-8DD3-5A7A5B5F3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620159"/>
              </p:ext>
            </p:extLst>
          </p:nvPr>
        </p:nvGraphicFramePr>
        <p:xfrm>
          <a:off x="677863" y="2160588"/>
          <a:ext cx="10168330" cy="33231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3666">
                  <a:extLst>
                    <a:ext uri="{9D8B030D-6E8A-4147-A177-3AD203B41FA5}">
                      <a16:colId xmlns:a16="http://schemas.microsoft.com/office/drawing/2014/main" xmlns="" val="947598803"/>
                    </a:ext>
                  </a:extLst>
                </a:gridCol>
                <a:gridCol w="2033666">
                  <a:extLst>
                    <a:ext uri="{9D8B030D-6E8A-4147-A177-3AD203B41FA5}">
                      <a16:colId xmlns:a16="http://schemas.microsoft.com/office/drawing/2014/main" xmlns="" val="2637974690"/>
                    </a:ext>
                  </a:extLst>
                </a:gridCol>
                <a:gridCol w="2033666">
                  <a:extLst>
                    <a:ext uri="{9D8B030D-6E8A-4147-A177-3AD203B41FA5}">
                      <a16:colId xmlns:a16="http://schemas.microsoft.com/office/drawing/2014/main" xmlns="" val="572276768"/>
                    </a:ext>
                  </a:extLst>
                </a:gridCol>
                <a:gridCol w="2033666">
                  <a:extLst>
                    <a:ext uri="{9D8B030D-6E8A-4147-A177-3AD203B41FA5}">
                      <a16:colId xmlns:a16="http://schemas.microsoft.com/office/drawing/2014/main" xmlns="" val="1648689522"/>
                    </a:ext>
                  </a:extLst>
                </a:gridCol>
                <a:gridCol w="2033666">
                  <a:extLst>
                    <a:ext uri="{9D8B030D-6E8A-4147-A177-3AD203B41FA5}">
                      <a16:colId xmlns:a16="http://schemas.microsoft.com/office/drawing/2014/main" xmlns="" val="374190028"/>
                    </a:ext>
                  </a:extLst>
                </a:gridCol>
              </a:tblGrid>
              <a:tr h="1661575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каструлі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Алюмінієва каструля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Емальована каструля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Чавунна каструля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Каструля з нержавіючої сталі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1044801312"/>
                  </a:ext>
                </a:extLst>
              </a:tr>
              <a:tr h="1661575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закипання води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хв 15 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хв 20 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хв 10 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хв 30 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321231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440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Мета проєкту: дослідити і пояснити явище теплопровідності, які зустрічаються з кухонним посудом.</vt:lpstr>
      <vt:lpstr>Обладнання:</vt:lpstr>
      <vt:lpstr>Методика дослідження:</vt:lpstr>
      <vt:lpstr>Дослід 1. Нагрівання води в алюмінієвій каструлі</vt:lpstr>
      <vt:lpstr>Дослід 2. Нагрівання води в емальованій каструлі</vt:lpstr>
      <vt:lpstr>Дослід 3. Нагрівання води в чавунній  каструлі</vt:lpstr>
      <vt:lpstr>Дослід 4. Нагрівання води в каструлі з нержавіючої сталі.</vt:lpstr>
      <vt:lpstr>Результати дослідження</vt:lpstr>
      <vt:lpstr>Висновки</vt:lpstr>
      <vt:lpstr>Список використаної літератури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 Гостєв</dc:creator>
  <cp:lastModifiedBy>user</cp:lastModifiedBy>
  <cp:revision>13</cp:revision>
  <dcterms:created xsi:type="dcterms:W3CDTF">2020-04-09T12:11:13Z</dcterms:created>
  <dcterms:modified xsi:type="dcterms:W3CDTF">2020-04-09T16:07:12Z</dcterms:modified>
</cp:coreProperties>
</file>