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74" r:id="rId2"/>
    <p:sldId id="27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A0000"/>
    <a:srgbClr val="FFD47F"/>
    <a:srgbClr val="6699FF"/>
    <a:srgbClr val="0099CC"/>
    <a:srgbClr val="000066"/>
    <a:srgbClr val="79FF79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69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D90-43CF-4DE3-8185-3545CE0BA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BE98-3D95-49FC-BA17-9475A3B84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5910-1175-4401-9CC2-4C7D84A12B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3A15-8074-44F3-B560-B008D3ED9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91D3-CECB-4050-BE0D-690639DDE9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ED5E-F67A-4D02-8901-23AB4373E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267A-3CF1-4375-9DD0-111DB29A1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CF86-E616-4EF4-B078-CA0306922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7DC8-B559-4F50-A02A-B5074933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4421-6486-4095-A119-EA1CAAA6C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956D-DD5E-4763-9181-CEC39A01F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43D4-45AB-46F0-AEEA-0CBF7D708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ABBF880-8138-4768-8162-063B06A070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6" r:id="rId2"/>
    <p:sldLayoutId id="214748379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7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4;&#1031;%20&#1044;&#1054;&#1050;&#1059;&#1052;&#1045;&#1053;&#1058;&#1048;\&#1051;&#1040;&#1056;&#1048;&#1057;&#1040;\&#1055;&#1088;&#1077;&#1079;&#1077;&#1085;&#1090;&#1072;&#1094;&#1080;&#1080;\&#1055;&#1088;&#1077;&#1079;&#1077;&#1085;&#1090;&#1072;&#1094;&#1080;&#1103;%202\&#1086;&#1088;&#1086;&#1088;&#1086;&#1086;&#1086;&#1088;&#1088;&#1088;&#1086;&#1088;&#1086;&#1086;&#1088;&#1088;.wa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Ї ДОКУМЕНТИ\ЛАРИСА\Мои рисунки\Матер.до воєн. презент\21997f104b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186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959112" y="0"/>
            <a:ext cx="7200800" cy="1152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FFC000"/>
                </a:solidFill>
                <a:latin typeface="Impact"/>
              </a:rPr>
              <a:t>У </a:t>
            </a:r>
            <a:r>
              <a:rPr lang="ru-RU" sz="3600" b="1" kern="10" dirty="0" err="1">
                <a:ln w="11430"/>
                <a:solidFill>
                  <a:srgbClr val="FFC000"/>
                </a:solidFill>
                <a:latin typeface="Impact"/>
              </a:rPr>
              <a:t>війни</a:t>
            </a:r>
            <a:r>
              <a:rPr lang="ru-RU" sz="3600" b="1" kern="10" dirty="0">
                <a:ln w="11430"/>
                <a:solidFill>
                  <a:srgbClr val="FFC000"/>
                </a:solidFill>
                <a:latin typeface="Impact"/>
              </a:rPr>
              <a:t> </a:t>
            </a:r>
          </a:p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FFC000"/>
                </a:solidFill>
                <a:latin typeface="Impact"/>
              </a:rPr>
              <a:t>не </a:t>
            </a:r>
            <a:r>
              <a:rPr lang="ru-RU" sz="3600" b="1" kern="10" dirty="0" err="1">
                <a:ln w="11430"/>
                <a:solidFill>
                  <a:srgbClr val="FFC000"/>
                </a:solidFill>
                <a:latin typeface="Impact"/>
              </a:rPr>
              <a:t>жіноче</a:t>
            </a:r>
            <a:r>
              <a:rPr lang="ru-RU" sz="3600" b="1" kern="10" dirty="0">
                <a:ln w="11430"/>
                <a:solidFill>
                  <a:srgbClr val="FFC000"/>
                </a:solidFill>
                <a:latin typeface="Impact"/>
              </a:rPr>
              <a:t> </a:t>
            </a:r>
            <a:r>
              <a:rPr lang="ru-RU" sz="3600" b="1" kern="10" dirty="0" err="1">
                <a:ln w="11430"/>
                <a:solidFill>
                  <a:srgbClr val="FFC000"/>
                </a:solidFill>
                <a:latin typeface="Impact"/>
              </a:rPr>
              <a:t>обличчя</a:t>
            </a:r>
            <a:r>
              <a:rPr lang="ru-RU" sz="3600" b="1" kern="10" dirty="0">
                <a:ln w="11430"/>
                <a:solidFill>
                  <a:srgbClr val="FFC000"/>
                </a:solidFill>
                <a:latin typeface="Impact"/>
              </a:rPr>
              <a:t>.</a:t>
            </a:r>
            <a:endParaRPr lang="uk-UA" sz="3600" b="1" kern="10" dirty="0">
              <a:ln w="11430"/>
              <a:solidFill>
                <a:srgbClr val="FFC000"/>
              </a:solidFill>
              <a:latin typeface="Impact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6300788" y="1449388"/>
            <a:ext cx="2678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>
                <a:solidFill>
                  <a:schemeClr val="bg1"/>
                </a:solidFill>
              </a:rPr>
              <a:t>Голос з минулого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501" y="4869160"/>
            <a:ext cx="4589516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Крижановська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Анастасія Олегівна, учениця 9 класу</a:t>
            </a: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НВК «Балтська загальноосвітня школа І-ІІІ ст. №2-гімназія»</a:t>
            </a:r>
          </a:p>
          <a:p>
            <a:pPr eaLnBrk="1" hangingPunct="1">
              <a:defRPr/>
            </a:pPr>
            <a:r>
              <a:rPr lang="uk-UA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вчитель історії Гонтар Лариса Олексіївна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tint val="11373"/>
                <a:invGamma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93B4B7D8"/>
          <p:cNvPicPr>
            <a:picLocks noChangeAspect="1" noChangeArrowheads="1"/>
          </p:cNvPicPr>
          <p:nvPr/>
        </p:nvPicPr>
        <p:blipFill>
          <a:blip r:embed="rId2"/>
          <a:srcRect l="6250" t="5397" r="6250" b="1746"/>
          <a:stretch>
            <a:fillRect/>
          </a:stretch>
        </p:blipFill>
        <p:spPr bwMode="auto">
          <a:xfrm>
            <a:off x="107950" y="39688"/>
            <a:ext cx="5976938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27763" y="452438"/>
            <a:ext cx="2808287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Тамара часто згадувала про Кубань. Її з госпіталю і ще декілька чоловік забрали на передову лінію фронту. Там були плавні, комиш, вода і після бою поранених потрібно було виносити і надавати допомогу.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7938" y="4581525"/>
            <a:ext cx="9007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І от простояли вони там три дні. Якось їм передали, щоб були обережні, тому що у їх напрямку летить п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ять ворожих бомбардувальників. Вони ледве встигли побігти в бліндажі, як почали сипатись бомби. Тоді всі поранені загинули. Не потрапила бомба тільки туди де була моя прабабуся і ще декілька медпрацівників. Тільки вони тоді живими і залишилися. Таких випадків було багато, потрібно було вірити лише в долю.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D9E5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МОЇ ДОКУМЕНТИ\ЛАРИСА\Мои рисунки\Матер.до воєн. презент\5645d1a9f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430F81B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l="3918" t="3711" r="3473" b="2232"/>
          <a:stretch>
            <a:fillRect/>
          </a:stretch>
        </p:blipFill>
        <p:spPr>
          <a:xfrm>
            <a:off x="179388" y="2492375"/>
            <a:ext cx="5832475" cy="4244975"/>
          </a:xfrm>
          <a:noFill/>
        </p:spPr>
      </p:pic>
      <p:pic>
        <p:nvPicPr>
          <p:cNvPr id="15364" name="Picture 5" descr="111FDF8A"/>
          <p:cNvPicPr>
            <a:picLocks noChangeAspect="1" noChangeArrowheads="1"/>
          </p:cNvPicPr>
          <p:nvPr/>
        </p:nvPicPr>
        <p:blipFill>
          <a:blip r:embed="rId4">
            <a:lum bright="24000" contrast="30000"/>
          </a:blip>
          <a:srcRect l="3847" t="2856" b="8571"/>
          <a:stretch>
            <a:fillRect/>
          </a:stretch>
        </p:blipFill>
        <p:spPr bwMode="auto">
          <a:xfrm>
            <a:off x="6156325" y="134938"/>
            <a:ext cx="28575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79388" y="33338"/>
            <a:ext cx="5761037" cy="1938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 розгрому фашистів на Кубані їй довелося разом з частинами Червоної Армії визволяти Бєлгород, Харків, Черкаси, Кіровоград… А довгожданий День Перемоги зустріла в Угорщині. 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47F"/>
            </a:gs>
            <a:gs pos="50000">
              <a:srgbClr val="A48852"/>
            </a:gs>
            <a:gs pos="100000">
              <a:srgbClr val="FFD47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:\МОЇ ДОКУМЕНТИ\ЛАРИСА\Мои рисунки\Матер.до воєн. презент\43917131c9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49688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41B83E8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t="9338" b="3857"/>
          <a:stretch>
            <a:fillRect/>
          </a:stretch>
        </p:blipFill>
        <p:spPr>
          <a:xfrm>
            <a:off x="3779838" y="3384550"/>
            <a:ext cx="5184775" cy="3473450"/>
          </a:xfrm>
          <a:noFill/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076825" y="439738"/>
            <a:ext cx="3887788" cy="267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Далі - кінець війни, ПЕРЕМОГА!!! Цю радість не можливо передати словами. Але не можливо і повністю радіти, так як ця війна забрала життя багатьох людей.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111125" y="4149725"/>
            <a:ext cx="34528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Так і моя прабабуся втратила на фронті подруг, які загинули, рятуючи життя інших.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7A7"/>
            </a:gs>
            <a:gs pos="50000">
              <a:srgbClr val="C17E7E"/>
            </a:gs>
            <a:gs pos="100000">
              <a:srgbClr val="FFA7A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оророооррророор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E888B88"/>
          <p:cNvPicPr>
            <a:picLocks noChangeAspect="1" noChangeArrowheads="1"/>
          </p:cNvPicPr>
          <p:nvPr/>
        </p:nvPicPr>
        <p:blipFill>
          <a:blip r:embed="rId4"/>
          <a:srcRect l="5847" t="7225" r="3627" b="4004"/>
          <a:stretch>
            <a:fillRect/>
          </a:stretch>
        </p:blipFill>
        <p:spPr bwMode="auto">
          <a:xfrm>
            <a:off x="3921125" y="3587750"/>
            <a:ext cx="50403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143BBEA"/>
          <p:cNvPicPr>
            <a:picLocks noChangeAspect="1" noChangeArrowheads="1"/>
          </p:cNvPicPr>
          <p:nvPr/>
        </p:nvPicPr>
        <p:blipFill>
          <a:blip r:embed="rId5"/>
          <a:srcRect l="9700" t="2765" r="7588" b="8449"/>
          <a:stretch>
            <a:fillRect/>
          </a:stretch>
        </p:blipFill>
        <p:spPr bwMode="auto">
          <a:xfrm>
            <a:off x="3924300" y="0"/>
            <a:ext cx="50403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3671888" cy="652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>
                <a:latin typeface="Times New Roman" pitchFamily="18" charset="0"/>
                <a:cs typeface="Times New Roman" pitchFamily="18" charset="0"/>
              </a:rPr>
              <a:t>У вересні 1945 року у званні  гвардії старшини медичної служби повернулась у рідний край, знову почала працювати у піщанській лікарні медсестрою, потім завідувала Ракулівським ФАПом (з 1954 по 1959 роки). За цей час закінчила Одеське медучилище – фельдшерське відділення. Після переїзду сім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>
                <a:latin typeface="Times New Roman" pitchFamily="18" charset="0"/>
                <a:cs typeface="Times New Roman" pitchFamily="18" charset="0"/>
              </a:rPr>
              <a:t>ї в місто Балта працювала медсестрою Балтського ПНД, звідки і пішла на пенсію у 1979 році. Всього мала 49 років трудового стажу.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FF79"/>
            </a:gs>
            <a:gs pos="100000">
              <a:srgbClr val="FFA7A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810FF1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r="3226"/>
          <a:stretch>
            <a:fillRect/>
          </a:stretch>
        </p:blipFill>
        <p:spPr>
          <a:xfrm>
            <a:off x="250825" y="260350"/>
            <a:ext cx="3529013" cy="4294188"/>
          </a:xfrm>
          <a:noFill/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5900" y="4818063"/>
            <a:ext cx="5113338" cy="178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>
                <a:latin typeface="Times New Roman" pitchFamily="18" charset="0"/>
                <a:cs typeface="Times New Roman" pitchFamily="18" charset="0"/>
              </a:rPr>
              <a:t>Ветерана війни, ветерана праці нагороджено медаллю “За Відвагу”, орденом Слави ІІІ ст, “За трудові заслуги”, та іншими бойовими нагородами.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6" descr="4FA95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565400"/>
            <a:ext cx="15128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C9F262F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56540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A12AF67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65400"/>
            <a:ext cx="1443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139B673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738688"/>
            <a:ext cx="1441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C3EA1C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260350"/>
            <a:ext cx="1439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3236A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60350"/>
            <a:ext cx="1439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846C6F9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260350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Ї ДОКУМЕНТИ\ЛАРИСА\Мои рисунки\Матер.до воєн. презент\21997f104b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-9525"/>
            <a:ext cx="91186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81013" y="765175"/>
            <a:ext cx="82073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 b="1">
                <a:solidFill>
                  <a:schemeClr val="bg1"/>
                </a:solidFill>
              </a:rPr>
              <a:t>    Немає пам'ятника</a:t>
            </a:r>
            <a:r>
              <a:rPr lang="uk-UA" sz="3600">
                <a:solidFill>
                  <a:schemeClr val="bg1"/>
                </a:solidFill>
              </a:rPr>
              <a:t> невiдомiй санiтарцi або невiдомiй медсестрi, пам'ятника тiєï, котра не тiльки бачила смерть i калiцтва, але цiною власного життя рятувала поранених.</a:t>
            </a:r>
          </a:p>
          <a:p>
            <a:pPr algn="just"/>
            <a:r>
              <a:rPr lang="uk-UA" sz="360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uk-UA" sz="4400">
                <a:solidFill>
                  <a:srgbClr val="FFC000"/>
                </a:solidFill>
              </a:rPr>
              <a:t>Немає пам'ятника, але залишилася пам'ять!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s://cf.ppt-online.org/files/slide/k/kOhUJaSZFjfr415eRDEVsIzLYlBHKNWwv0G8yC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79388" y="44450"/>
            <a:ext cx="88566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u="sng">
                <a:solidFill>
                  <a:srgbClr val="FFC000"/>
                </a:solidFill>
              </a:rPr>
              <a:t>Мета. </a:t>
            </a:r>
            <a:r>
              <a:rPr lang="uk-UA" sz="2400" b="1">
                <a:solidFill>
                  <a:schemeClr val="bg1"/>
                </a:solidFill>
              </a:rPr>
              <a:t>В даній роботі я поставила собі за мету висвітлити  героїчну історію своєї родини в роки Великої Вітчизняної війни, показати героїзм простої дівчини, чия юність була опалена вогнем війни, чия мужність вражає та гідна поваги. Моя робота – це заклик майбутнім поколінням пам’ятати та шанувати вічну пам'ять тих, хто віддав своє життя заради своєї Батьківщини.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50825" y="4076700"/>
            <a:ext cx="84978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uk-UA" sz="2400" b="1" u="sng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Дана мета обумовлює наступні завдання:</a:t>
            </a:r>
          </a:p>
          <a:p>
            <a:pPr indent="449263" algn="just">
              <a:lnSpc>
                <a:spcPct val="115000"/>
              </a:lnSpc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1. Дослідити та проаналізувати сімейні архіви, фото- та аудіо джерела. </a:t>
            </a:r>
          </a:p>
          <a:p>
            <a:pPr indent="449263" algn="just">
              <a:lnSpc>
                <a:spcPct val="115000"/>
              </a:lnSpc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2. Вписати в історію своєї родини ще одну героїчну сторінку.</a:t>
            </a:r>
          </a:p>
          <a:p>
            <a:pPr indent="449263" algn="just">
              <a:lnSpc>
                <a:spcPct val="115000"/>
              </a:lnSpc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3. Формувати навички пошуково-дослідницької діяльності.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rgbClr val="CCEC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549275"/>
            <a:ext cx="4181475" cy="5903913"/>
          </a:xfrm>
          <a:ln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uk-UA" sz="2800" b="1" i="1" u="sng" dirty="0" smtClean="0">
                <a:solidFill>
                  <a:srgbClr val="C00000"/>
                </a:solidFill>
              </a:rPr>
              <a:t>Коноваленко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2800" b="1" dirty="0" smtClean="0">
                <a:solidFill>
                  <a:srgbClr val="C00000"/>
                </a:solidFill>
              </a:rPr>
              <a:t>     </a:t>
            </a:r>
            <a:r>
              <a:rPr lang="uk-UA" sz="2800" b="1" i="1" u="sng" dirty="0" smtClean="0">
                <a:solidFill>
                  <a:srgbClr val="C00000"/>
                </a:solidFill>
              </a:rPr>
              <a:t>Тамара Андріївна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народилася в селі Ракулово, в сім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 колгоспників. В 17 років закінчила школу. 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 школи вступила до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Балтської медичної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школи,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факультет акушерського </a:t>
            </a:r>
            <a:r>
              <a:rPr lang="uk-U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сестринства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8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7" descr="EA99028"/>
          <p:cNvPicPr>
            <a:picLocks noChangeAspect="1" noChangeArrowheads="1"/>
          </p:cNvPicPr>
          <p:nvPr/>
        </p:nvPicPr>
        <p:blipFill>
          <a:blip r:embed="rId2"/>
          <a:srcRect l="34708" t="2199" r="26897" b="58215"/>
          <a:stretch>
            <a:fillRect/>
          </a:stretch>
        </p:blipFill>
        <p:spPr bwMode="auto">
          <a:xfrm>
            <a:off x="179388" y="404813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E9E5F"/>
            </a:gs>
            <a:gs pos="50000">
              <a:srgbClr val="FFFF99"/>
            </a:gs>
            <a:gs pos="100000">
              <a:srgbClr val="9E9E5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0A18BF4"/>
          <p:cNvPicPr>
            <a:picLocks noChangeAspect="1" noChangeArrowheads="1"/>
          </p:cNvPicPr>
          <p:nvPr/>
        </p:nvPicPr>
        <p:blipFill>
          <a:blip r:embed="rId2"/>
          <a:srcRect l="5128" r="2563" b="4759"/>
          <a:stretch>
            <a:fillRect/>
          </a:stretch>
        </p:blipFill>
        <p:spPr bwMode="auto">
          <a:xfrm>
            <a:off x="179388" y="115888"/>
            <a:ext cx="4321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EC8EC2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29000"/>
            <a:ext cx="42830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1198DFEE"/>
          <p:cNvPicPr>
            <a:picLocks noChangeAspect="1" noChangeArrowheads="1"/>
          </p:cNvPicPr>
          <p:nvPr/>
        </p:nvPicPr>
        <p:blipFill>
          <a:blip r:embed="rId4"/>
          <a:srcRect l="7121"/>
          <a:stretch>
            <a:fillRect/>
          </a:stretch>
        </p:blipFill>
        <p:spPr bwMode="auto">
          <a:xfrm>
            <a:off x="179388" y="3429000"/>
            <a:ext cx="43211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95825" y="620713"/>
            <a:ext cx="4248150" cy="224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1938 році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була направлена на роботу в Піщанську районну лікарню, хірургічною сестрою.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666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:\МОЇ ДОКУМЕНТИ\ЛАРИСА\Мои рисунки\Матер.до воєн. презент\ac6ef4bdaa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530A88E"/>
          <p:cNvPicPr>
            <a:picLocks noChangeAspect="1" noChangeArrowheads="1"/>
          </p:cNvPicPr>
          <p:nvPr/>
        </p:nvPicPr>
        <p:blipFill>
          <a:blip r:embed="rId3"/>
          <a:srcRect l="2510" t="68013" r="4602" b="3563"/>
          <a:stretch>
            <a:fillRect/>
          </a:stretch>
        </p:blipFill>
        <p:spPr bwMode="auto">
          <a:xfrm>
            <a:off x="28575" y="357188"/>
            <a:ext cx="45704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651375" y="711200"/>
            <a:ext cx="4351338" cy="2678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другий день війни вона пішла на фронт і одразу потрапила до шпиталю. І ось що вона побачила: гул літаків, стони поранених. День і ніч під обстрілами і розривами бомб.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4392612" cy="2862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”За себе ніколи було і подумати, потрібно було швидко надавати допомогу пораненим які так мило дивляться тобі в очі і просять  про допомогу. Жити хочуть”.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 зі спогадів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Т.А.)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867400" y="3175"/>
            <a:ext cx="160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4000" b="1" u="sng" dirty="0" smtClean="0">
                <a:solidFill>
                  <a:schemeClr val="bg2">
                    <a:lumMod val="90000"/>
                  </a:schemeClr>
                </a:solidFill>
              </a:rPr>
              <a:t>Війна</a:t>
            </a:r>
            <a:endParaRPr lang="uk-UA" b="1" u="sng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223" name="Picture 8" descr="D:\МОЇ ДОКУМЕНТИ\ФОТО\Бабушка\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8850" y="3484563"/>
            <a:ext cx="43370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DEEF"/>
            </a:gs>
            <a:gs pos="100000">
              <a:srgbClr val="00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МОЇ ДОКУМЕНТИ\ЛАРИСА\Мои рисунки\Матер.до воєн. презент\93166b47d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13B863A6"/>
          <p:cNvPicPr>
            <a:picLocks noChangeAspect="1" noChangeArrowheads="1"/>
          </p:cNvPicPr>
          <p:nvPr/>
        </p:nvPicPr>
        <p:blipFill>
          <a:blip r:embed="rId3"/>
          <a:srcRect l="11609" t="7904" r="13258" b="13689"/>
          <a:stretch>
            <a:fillRect/>
          </a:stretch>
        </p:blipFill>
        <p:spPr bwMode="auto">
          <a:xfrm>
            <a:off x="4730750" y="112713"/>
            <a:ext cx="4241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1925" y="2492375"/>
            <a:ext cx="4391025" cy="267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Ешелон, у якому пересувались поранені й медичні працівники, незважаючи на червоні хрести, німці постійно бомбили. 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30750" y="3429000"/>
            <a:ext cx="4298950" cy="341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“Медпрацівникам було наказано, в самих небезпечних умовах, нехай там над тобою падають стелі, від вибуху бомб, не можна було ні шагу робити від пораненого, який стікає кров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ю але все ще живий”. ( зі спогадів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Т.А.)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0033"/>
            </a:gs>
            <a:gs pos="100000">
              <a:srgbClr val="F3E2E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МОЇ ДОКУМЕНТИ\ЛАРИСА\Мои рисунки\Матер.до воєн. презент\78309c3e2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BE97F076"/>
          <p:cNvPicPr>
            <a:picLocks noChangeAspect="1" noChangeArrowheads="1"/>
          </p:cNvPicPr>
          <p:nvPr/>
        </p:nvPicPr>
        <p:blipFill>
          <a:blip r:embed="rId3"/>
          <a:srcRect l="16188" b="4791"/>
          <a:stretch>
            <a:fillRect/>
          </a:stretch>
        </p:blipFill>
        <p:spPr bwMode="auto">
          <a:xfrm>
            <a:off x="4716463" y="0"/>
            <a:ext cx="4418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79388" y="115888"/>
            <a:ext cx="4418012" cy="643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«Скільки було небезпечних випадків життя, особливо 1941-1943 роки, коли відступали. Три роки було небезпечно не тільки в день, а й вночі не було покою. Не було умов для того щоб вмитися, розчесатися.»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Ось так проходила молодість моєї прабабусі Тамари.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207F1B"/>
            </a:gs>
            <a:gs pos="100000">
              <a:srgbClr val="CBE1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B86547C"/>
          <p:cNvPicPr>
            <a:picLocks noChangeAspect="1" noChangeArrowheads="1"/>
          </p:cNvPicPr>
          <p:nvPr/>
        </p:nvPicPr>
        <p:blipFill>
          <a:blip r:embed="rId2"/>
          <a:srcRect l="9763" t="6723" r="9341" b="10306"/>
          <a:stretch>
            <a:fillRect/>
          </a:stretch>
        </p:blipFill>
        <p:spPr bwMode="auto">
          <a:xfrm>
            <a:off x="107950" y="3141663"/>
            <a:ext cx="46085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86067BA"/>
          <p:cNvPicPr>
            <a:picLocks noChangeAspect="1" noChangeArrowheads="1"/>
          </p:cNvPicPr>
          <p:nvPr/>
        </p:nvPicPr>
        <p:blipFill>
          <a:blip r:embed="rId3"/>
          <a:srcRect l="9837" t="8127" r="14552" b="5191"/>
          <a:stretch>
            <a:fillRect/>
          </a:stretch>
        </p:blipFill>
        <p:spPr bwMode="auto">
          <a:xfrm rot="21580136" flipH="1">
            <a:off x="4781550" y="260350"/>
            <a:ext cx="4176713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7313" y="103188"/>
            <a:ext cx="4535487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Йшов 1943 рік. Ворог намагався захопити Кавказ. Однак в результаті впертих боїв нашим військам вдалося відкинути фашистів і розвинути наступ. Тамара робила свою справу чесно, віддано, як належить комуністові.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4ADBB3CC"/>
          <p:cNvPicPr>
            <a:picLocks noChangeAspect="1" noChangeArrowheads="1"/>
          </p:cNvPicPr>
          <p:nvPr/>
        </p:nvPicPr>
        <p:blipFill>
          <a:blip r:embed="rId2"/>
          <a:srcRect t="1643" r="41902" b="64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-44450" y="5534025"/>
            <a:ext cx="9217025" cy="13239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uk-UA" sz="2000" b="1" dirty="0" smtClean="0"/>
              <a:t>Найважче їй довелося в кубанських плавнях. З крижаної води виносила поранених. Багатьох вражала мужність цієї красивої дівчини. Працюючи при фронтовому санбаті, десятками виносила з-під вогню поранених солдат. 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718</TotalTime>
  <Words>732</Words>
  <Application>Microsoft Office PowerPoint</Application>
  <PresentationFormat>Экран (4:3)</PresentationFormat>
  <Paragraphs>35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Trebuchet MS</vt:lpstr>
      <vt:lpstr>Georgia</vt:lpstr>
      <vt:lpstr>Calibri</vt:lpstr>
      <vt:lpstr>Times New Roman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ИРА</cp:lastModifiedBy>
  <cp:revision>35</cp:revision>
  <dcterms:created xsi:type="dcterms:W3CDTF">2008-03-31T14:36:49Z</dcterms:created>
  <dcterms:modified xsi:type="dcterms:W3CDTF">2020-04-09T13:37:22Z</dcterms:modified>
</cp:coreProperties>
</file>