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63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D455-4BCF-48DD-AC1C-C690C318AC95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936B-D3F7-4FD4-A0F7-64A9EC1C8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C3BB-DEC8-472F-B3A9-2D4955077BB2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84A2-FA97-4836-ABFC-461E3F3DF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00E5-18A4-4398-9DAF-928CA4D30A5F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797F-3D48-40F9-9764-79433F254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470B-A7F0-41C8-899D-28839F88F6F5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08B5-7288-4021-BD95-2EE27EFF4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E26-8E80-459C-9893-8E0CA4DDDEA3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3D69-1BAD-4E68-B204-EC3F861E1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E981-1E34-466B-9C7F-BF503A1DA191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59F6-6B7D-4837-A080-4A8623A50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726-7712-4686-AA5F-F63C04A788FD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BAB6-7D29-44D9-A0DA-E75B7F70F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5746-9F3A-4AC5-9013-AA7956F44273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CE60-487B-4DB8-970C-85890FB89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5687-B83E-4638-B0B5-3E958FC5ED7D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304A-FDA1-4563-854A-5C61380AA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40F1-AA11-4EB4-ABE6-B88A6C0D676A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C0AF-A9F4-420F-B5A7-C741C8D5E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F730-8FCA-4E15-A7AC-A7A0B11C8F15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01A3-BD01-405F-AAAC-0C25B11F4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8E4CA3-1F6D-4728-8030-3D7E8AA0AF8F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3A2092-F70C-4AE8-9121-E8895349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Маріупольської Олександрівської чоловічої гімназії. 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учениця 8-А класу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Маріупольської ЗОШ № 19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Зубань Кароліна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Актуальність.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Функціонування Маріупольської Олександрівської чоловічої гімназії протягом ІІ половини ХІХ – початку ХХ ст. є важливим уроком історії для сучасних освітян – так званих «агентів змін», які втілюють у життя реформу освіти. Організація навчального процесу в Маріупольській Олександрівській чоловічій гімназії є важливим досвідом для нас сучасників. Виклики та проблеми ІІ половини ХІХ – початку ХХ ст. не стали завадою для якісного навчання дітей педагогами, а тому виклики і проблеми ХХІ ст. також не мають бути завадою для сучасних педагогів.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роботи є дослідження історії заснування та функціонування Маріупольської Олександрівської чоловічої гімназії.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дослідження виступає Маріупольська Олександрівська чоловіча гімназія.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дослідження є навчальний процес в Маріупольській Олександрівській чоловічій гімназії.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Для реалізації поставленої мети слід реалізувати поставлені наступні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дослідницькі завдання: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 дослідити історію заснування Маріупольської Олександрівської чоловічої гімназії;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 проаналізувати складові навчального процесу в Маріупольській Олександрівській чоловічій гімназії.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Новизна дослідження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полягає в тому, що авторка на основі роботи з писемними та візальними історичними джерелами: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 дослідила історію заснування Маріупольської Олександрівської чоловічої гімназії;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 проаналізувала складові навчального процесу в Маріупольській Олександрівській чоловічій гімназії.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Феоктіст Хартахай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765175"/>
            <a:ext cx="475138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 Давида Хараджаєва, в якому знаходилася чоловіча гімназія протягом 1876-1899 років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7" name="AutoShape 2" descr="https://zabytki.in.ua/images/40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AutoShape 4" descr="https://zabytki.in.ua/images/406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6" descr="https://zabytki.in.ua/images/4063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0" name="Picture 7" descr="C:\Documents and Settings\Рубленко Владислав\Рабочий стол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84313"/>
            <a:ext cx="41163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" y="0"/>
            <a:ext cx="9144000" cy="6858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 чоловічої гімназії протягом 1899-1919 років  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 чоловічої гімназії протягом 1899-1919 років</a:t>
            </a:r>
            <a:b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5" name="Picture 2" descr="H:\гимназия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549275"/>
            <a:ext cx="91344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Маріупольської чоловічої гімназії </a:t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19" name="Picture 2" descr="H:\гимназия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        Функціонування Маріупольської Олександрівської чоловічої гімназії.                            Виконала:                                                   учениця 8-А класу                                                                  Маріупольської ЗОШ № 19                                                Зубань Кароліна     </vt:lpstr>
      <vt:lpstr>Актуальність. Функціонування Маріупольської Олександрівської чоловічої гімназії протягом ІІ половини ХІХ – початку ХХ ст. є важливим уроком історії для сучасних освітян – так званих «агентів змін», які втілюють у життя реформу освіти. Організація навчального процесу в Маріупольській Олександрівській чоловічій гімназії є важливим досвідом для нас сучасників. Виклики та проблеми ІІ половини ХІХ – початку ХХ ст. не стали завадою для якісного навчання дітей педагогами, а тому виклики і проблеми ХХІ ст. також не мають бути завадою для сучасних педагогів.     Метою роботи є дослідження історії заснування та функціонування Маріупольської Олександрівської чоловічої гімназії.   Об’єктом дослідження виступає Маріупольська Олександрівська чоловіча гімназія.   Предметом дослідження є навчальний процес в Маріупольській Олександрівській чоловічій гімназії.</vt:lpstr>
      <vt:lpstr>Для реалізації поставленої мети слід реалізувати поставлені наступні дослідницькі завдання: - дослідити історію заснування Маріупольської Олександрівської чоловічої гімназії; - проаналізувати складові навчального процесу в Маріупольській Олександрівській чоловічій гімназії. Новизна дослідження полягає в тому, що авторка на основі роботи з писемними та візальними історичними джерелами: - дослідила історію заснування Маріупольської Олександрівської чоловічої гімназії; - проаналізувала складові навчального процесу в Маріупольській Олександрівській чоловічій гімназії.</vt:lpstr>
      <vt:lpstr>Феоктіст Хартахай          </vt:lpstr>
      <vt:lpstr>Будинок Давида Хараджаєва, в якому знаходилася чоловіча гімназія протягом 1876-1899 років            </vt:lpstr>
      <vt:lpstr> Будівля чоловічої гімназії протягом 1899-1919 років                </vt:lpstr>
      <vt:lpstr>Будівля чоловічої гімназії протягом 1899-1919 років            </vt:lpstr>
      <vt:lpstr>Викладачі Маріупольської чоловічої гімназії              </vt:lpstr>
    </vt:vector>
  </TitlesOfParts>
  <Company>VR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Функціонування Маріупольської Олександрівської чоловічої гімназії.                            Виконала:                                                   учениця 8-А класу                                                                  Маріупольської ЗОШ № 19                                                Зубань Кароліна     </dc:title>
  <dc:creator>Рубленко Владислав</dc:creator>
  <cp:lastModifiedBy>ИРА</cp:lastModifiedBy>
  <cp:revision>5</cp:revision>
  <dcterms:created xsi:type="dcterms:W3CDTF">2020-04-25T16:18:01Z</dcterms:created>
  <dcterms:modified xsi:type="dcterms:W3CDTF">2020-04-25T18:14:10Z</dcterms:modified>
</cp:coreProperties>
</file>