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63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92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96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0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50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063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53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4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5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87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120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067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08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924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264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693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16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AEBC1FB-6CD7-49E5-BBEA-BB1EE525FC95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07C3E56-E1A0-48B5-B5DA-E1FE8B10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3363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1750423"/>
            <a:ext cx="9879285" cy="190717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ТІЛО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1" y="3843867"/>
            <a:ext cx="9417731" cy="1947333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Зелінський Юрій Олександрович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/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Славутського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ІІ-ІІІ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обласної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</a:t>
            </a:r>
            <a:endParaRPr lang="ru-RU" sz="20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Коваль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Віктор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Людвигович,</a:t>
            </a:r>
          </a:p>
          <a:p>
            <a:pPr algn="l"/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Славутського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ІІ-ІІІ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</a:t>
            </a:r>
          </a:p>
          <a:p>
            <a:pPr algn="l"/>
            <a:endParaRPr lang="ru-RU" sz="16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51017" y="850315"/>
            <a:ext cx="8891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«МАН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785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463" y="681687"/>
            <a:ext cx="8534400" cy="150706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66" y="1887582"/>
            <a:ext cx="11599817" cy="3615267"/>
          </a:xfrm>
        </p:spPr>
        <p:txBody>
          <a:bodyPr/>
          <a:lstStyle/>
          <a:p>
            <a:r>
              <a:rPr lang="uk-U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Демонстрація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 теплових явищ на фізичні властивості тіла.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2.Демонстрація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 </a:t>
            </a:r>
            <a:r>
              <a:rPr lang="uk-U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 на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uk-U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мас.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6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549" y="655560"/>
            <a:ext cx="8534400" cy="1507067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 для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досіду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2013372"/>
            <a:ext cx="9914119" cy="3615267"/>
          </a:xfrm>
        </p:spPr>
        <p:txBody>
          <a:bodyPr/>
          <a:lstStyle/>
          <a:p>
            <a:r>
              <a:rPr lang="uk-U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сірники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латунний 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дріт ,нитка, свічка, тягарця (у вигляді кришечок з під пляшок)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48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714" y="905691"/>
            <a:ext cx="8534400" cy="1248228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017484"/>
            <a:ext cx="8729754" cy="3615267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.Закріпимо тягарець з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латунного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дроту.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язуємо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нитку до спеціального кріплення та до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латунного дроту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Встановлюємо центр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латунного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дроту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Запалюємо свічку.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48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Video_20200401141901067_by_videoshow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35515" cy="6858000"/>
          </a:xfrm>
        </p:spPr>
      </p:pic>
    </p:spTree>
    <p:extLst>
      <p:ext uri="{BB962C8B-B14F-4D97-AF65-F5344CB8AC3E}">
        <p14:creationId xmlns:p14="http://schemas.microsoft.com/office/powerpoint/2010/main" val="405604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887" y="2882052"/>
            <a:ext cx="3800702" cy="150706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7091" y="4389119"/>
            <a:ext cx="10149252" cy="1863635"/>
          </a:xfrm>
        </p:spPr>
        <p:txBody>
          <a:bodyPr/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дроту без тягарця переважила сторону із тягарцем</a:t>
            </a:r>
            <a:r>
              <a:rPr lang="uk-UA" sz="3200" dirty="0"/>
              <a:t>.</a:t>
            </a:r>
            <a:endParaRPr lang="ru-RU" sz="32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103" y="740229"/>
            <a:ext cx="6760754" cy="380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2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710" y="0"/>
            <a:ext cx="8534400" cy="1526419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</a:t>
            </a:r>
            <a:r>
              <a:rPr lang="ru-RU" dirty="0"/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623" y="1526420"/>
            <a:ext cx="10288587" cy="4786328"/>
          </a:xfrm>
        </p:spPr>
        <p:txBody>
          <a:bodyPr/>
          <a:lstStyle/>
          <a:p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 змінилася температура дроту, через це змінилася форма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 (збільшилася довжина дроту).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призвело до зміни центра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 тіла. Саме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сторона дроту без тягарця змогла переважить сторону без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тягарців.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248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291" y="176589"/>
            <a:ext cx="8534400" cy="1507067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2257" y="1140823"/>
            <a:ext cx="10758852" cy="4434597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впливом 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 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тіло змінює свої фізичні властивості: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форму, об'єм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центр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64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062" y="1125824"/>
            <a:ext cx="8534400" cy="1507067"/>
          </a:xfrm>
        </p:spPr>
        <p:txBody>
          <a:bodyPr>
            <a:normAutofit/>
          </a:bodyPr>
          <a:lstStyle/>
          <a:p>
            <a:r>
              <a:rPr lang="uk-UA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uk-UA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увагу!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99758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146</TotalTime>
  <Words>201</Words>
  <Application>Microsoft Office PowerPoint</Application>
  <PresentationFormat>Широкоэкранный</PresentationFormat>
  <Paragraphs>23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Century Gothic</vt:lpstr>
      <vt:lpstr>Times New Roman</vt:lpstr>
      <vt:lpstr>Wingdings 3</vt:lpstr>
      <vt:lpstr>Сектор</vt:lpstr>
      <vt:lpstr>’’Вплив теМПЕРАТУРИ НА ТІЛО’’ </vt:lpstr>
      <vt:lpstr>Мета дослідження: </vt:lpstr>
      <vt:lpstr>Матеріали для досіду:</vt:lpstr>
      <vt:lpstr>Хід роботи: </vt:lpstr>
      <vt:lpstr>Презентация PowerPoint</vt:lpstr>
      <vt:lpstr>Результат:</vt:lpstr>
      <vt:lpstr>Пояснення:</vt:lpstr>
      <vt:lpstr>Висновок: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’’Вплив теплових явищ’’ </dc:title>
  <dc:creator>Yura</dc:creator>
  <cp:lastModifiedBy>Koval</cp:lastModifiedBy>
  <cp:revision>7</cp:revision>
  <dcterms:created xsi:type="dcterms:W3CDTF">2020-04-01T09:17:25Z</dcterms:created>
  <dcterms:modified xsi:type="dcterms:W3CDTF">2020-04-11T09:20:05Z</dcterms:modified>
</cp:coreProperties>
</file>