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99" r:id="rId2"/>
    <p:sldId id="256" r:id="rId3"/>
    <p:sldId id="298" r:id="rId4"/>
    <p:sldId id="297" r:id="rId5"/>
    <p:sldId id="292" r:id="rId6"/>
    <p:sldId id="293" r:id="rId7"/>
    <p:sldId id="294" r:id="rId8"/>
    <p:sldId id="295" r:id="rId9"/>
    <p:sldId id="296" r:id="rId10"/>
    <p:sldId id="29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78" autoAdjust="0"/>
  </p:normalViewPr>
  <p:slideViewPr>
    <p:cSldViewPr>
      <p:cViewPr>
        <p:scale>
          <a:sx n="76" d="100"/>
          <a:sy n="76" d="100"/>
        </p:scale>
        <p:origin x="-120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2E414-FE8E-4068-80FB-3A763BA62BA3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D48A8-7BB4-4956-A21F-293DFB788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74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4941168"/>
            <a:ext cx="7488832" cy="1362075"/>
          </a:xfrm>
        </p:spPr>
        <p:txBody>
          <a:bodyPr/>
          <a:lstStyle/>
          <a:p>
            <a:pPr algn="ctr"/>
            <a:r>
              <a:rPr lang="uk-UA" b="1" dirty="0" smtClean="0"/>
              <a:t>Мій внесок у музейну справу – </a:t>
            </a:r>
            <a:br>
              <a:rPr lang="uk-UA" b="1" dirty="0" smtClean="0"/>
            </a:br>
            <a:r>
              <a:rPr lang="uk-UA" b="1" dirty="0" smtClean="0"/>
              <a:t>історія навколо мене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188640"/>
            <a:ext cx="8496944" cy="1944216"/>
          </a:xfrm>
        </p:spPr>
        <p:txBody>
          <a:bodyPr>
            <a:normAutofit fontScale="92500" lnSpcReduction="20000"/>
          </a:bodyPr>
          <a:lstStyle/>
          <a:p>
            <a:r>
              <a:rPr lang="uk-UA" sz="3600" b="1" dirty="0" smtClean="0"/>
              <a:t>Всеукраїнський інтерактивний конкурс </a:t>
            </a:r>
          </a:p>
          <a:p>
            <a:r>
              <a:rPr lang="uk-UA" sz="5200" b="1" dirty="0" smtClean="0"/>
              <a:t>«</a:t>
            </a:r>
            <a:r>
              <a:rPr lang="uk-UA" sz="5200" b="1" dirty="0" err="1" smtClean="0"/>
              <a:t>МАН-Юніор</a:t>
            </a:r>
            <a:r>
              <a:rPr lang="uk-UA" sz="5200" b="1" dirty="0" smtClean="0"/>
              <a:t> Дослідник»</a:t>
            </a:r>
          </a:p>
          <a:p>
            <a:r>
              <a:rPr lang="uk-UA" sz="3200" dirty="0" smtClean="0"/>
              <a:t>Номінація</a:t>
            </a:r>
            <a:r>
              <a:rPr lang="uk-UA" sz="3200" b="1" dirty="0" smtClean="0"/>
              <a:t> «Історик»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9833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solidFill>
                  <a:schemeClr val="tx1"/>
                </a:solidFill>
                <a:latin typeface="Arial Black" pitchFamily="34" charset="0"/>
              </a:rPr>
              <a:t>друга половина 40-х років ХХ століття</a:t>
            </a:r>
            <a:endParaRPr lang="ru-RU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857225"/>
          </a:xfrm>
        </p:spPr>
        <p:txBody>
          <a:bodyPr/>
          <a:lstStyle/>
          <a:p>
            <a:r>
              <a:rPr lang="uk-UA" sz="7200" b="1" dirty="0" smtClean="0"/>
              <a:t>ЧОРНА СТОРІНКА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в історії українського села</a:t>
            </a:r>
            <a:br>
              <a:rPr lang="uk-UA" b="1" dirty="0" smtClean="0"/>
            </a:br>
            <a:r>
              <a:rPr lang="uk-UA" sz="2400" b="1" dirty="0" smtClean="0"/>
              <a:t>(на прикладі сіл </a:t>
            </a:r>
            <a:br>
              <a:rPr lang="uk-UA" sz="2400" b="1" dirty="0" smtClean="0"/>
            </a:br>
            <a:r>
              <a:rPr lang="uk-UA" sz="2400" b="1" dirty="0" err="1" smtClean="0"/>
              <a:t>зачепилівського</a:t>
            </a:r>
            <a:r>
              <a:rPr lang="uk-UA" sz="2400" b="1" dirty="0" smtClean="0"/>
              <a:t> району </a:t>
            </a:r>
            <a:br>
              <a:rPr lang="uk-UA" sz="2400" b="1" dirty="0" smtClean="0"/>
            </a:br>
            <a:r>
              <a:rPr lang="uk-UA" sz="2400" b="1" dirty="0" smtClean="0"/>
              <a:t>Харківської області)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6665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908720"/>
            <a:ext cx="4550296" cy="4392488"/>
          </a:xfrm>
        </p:spPr>
        <p:txBody>
          <a:bodyPr/>
          <a:lstStyle/>
          <a:p>
            <a:r>
              <a:rPr lang="uk-UA" sz="2400" b="1" dirty="0" smtClean="0"/>
              <a:t>Гребінник Андрій</a:t>
            </a:r>
            <a:r>
              <a:rPr lang="uk-UA" sz="2400" dirty="0" smtClean="0"/>
              <a:t>, 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/>
              <a:t>учень 10-го класу Зачепилівської загальноосвітньої школи І-ІІІ ступенів Зачепилівської селищної ради Зачепилівського району Харківської області</a:t>
            </a:r>
            <a:br>
              <a:rPr lang="uk-UA" sz="2400" dirty="0"/>
            </a:b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/>
              <a:t>Консультант: </a:t>
            </a:r>
            <a:r>
              <a:rPr lang="uk-UA" sz="2400" b="1" dirty="0"/>
              <a:t>Буланов Юрій Іванович, </a:t>
            </a:r>
            <a:r>
              <a:rPr lang="uk-UA" sz="2400" dirty="0"/>
              <a:t>учитель історії</a:t>
            </a:r>
            <a:endParaRPr lang="ru-RU" sz="2400" dirty="0"/>
          </a:p>
        </p:txBody>
      </p:sp>
      <p:pic>
        <p:nvPicPr>
          <p:cNvPr id="2050" name="Picture 2" descr="D:\Учнівські роботи\Радянське минуле\IMG-8ca1c886dfa923bfa4e0a11e04e9c0e4-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7807" r="31392" b="41097"/>
          <a:stretch/>
        </p:blipFill>
        <p:spPr bwMode="auto">
          <a:xfrm>
            <a:off x="5843937" y="332656"/>
            <a:ext cx="299953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46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24800" cy="940966"/>
          </a:xfrm>
        </p:spPr>
        <p:txBody>
          <a:bodyPr/>
          <a:lstStyle/>
          <a:p>
            <a:pPr algn="ctr"/>
            <a:r>
              <a:rPr lang="uk-UA" b="1" dirty="0" smtClean="0"/>
              <a:t>Районний краєзнавчий музей</a:t>
            </a:r>
            <a:endParaRPr lang="ru-RU" b="1" dirty="0"/>
          </a:p>
        </p:txBody>
      </p:sp>
      <p:pic>
        <p:nvPicPr>
          <p:cNvPr id="1026" name="Picture 2" descr="D:\Учнівські роботи\Радянське минуле\IMG-df58355daea95adf2334e0d99905863f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6480720" cy="486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2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556792"/>
            <a:ext cx="7924800" cy="1143000"/>
          </a:xfrm>
        </p:spPr>
        <p:txBody>
          <a:bodyPr/>
          <a:lstStyle/>
          <a:p>
            <a:r>
              <a:rPr lang="uk-UA" sz="4400" b="1" dirty="0" smtClean="0"/>
              <a:t>Голод </a:t>
            </a:r>
            <a:r>
              <a:rPr lang="uk-UA" sz="4400" b="1" dirty="0" smtClean="0"/>
              <a:t>1946-1947 років</a:t>
            </a:r>
            <a:endParaRPr lang="ru-RU" sz="4400" b="1" dirty="0"/>
          </a:p>
        </p:txBody>
      </p:sp>
      <p:pic>
        <p:nvPicPr>
          <p:cNvPr id="5" name="Рисунок 4" descr="0111111111111111111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918531"/>
            <a:ext cx="4439816" cy="292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Повоєнна відбудова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772816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Після закінчення німецько-радянської війни перед населенням УРСР постало нелегке завдання  – відбудова зруйнованих міст та сіл, що вимагало певних зусиль. </a:t>
            </a:r>
            <a:br>
              <a:rPr lang="uk-UA" dirty="0" smtClean="0"/>
            </a:br>
            <a:r>
              <a:rPr lang="uk-UA" dirty="0" smtClean="0"/>
              <a:t>До фонду оборони жителі </a:t>
            </a:r>
            <a:r>
              <a:rPr lang="uk-UA" dirty="0" err="1" smtClean="0"/>
              <a:t>Зачепилівщини</a:t>
            </a:r>
            <a:r>
              <a:rPr lang="uk-UA" dirty="0" smtClean="0"/>
              <a:t> здали 4441,7 тонн зерна та 5 </a:t>
            </a:r>
            <a:r>
              <a:rPr lang="uk-UA" dirty="0" err="1" smtClean="0"/>
              <a:t>млн</a:t>
            </a:r>
            <a:r>
              <a:rPr lang="uk-UA" dirty="0" smtClean="0"/>
              <a:t> карбованців.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01849" y="2996952"/>
            <a:ext cx="4598990" cy="280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446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Повоєнна відбудова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77281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Випробуванням на долю селянства в повоєнні роки став голод, що охопив 20 областей УРСР, хоча на західній Україні голоду майже не було.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79712" y="2852936"/>
            <a:ext cx="4814684" cy="299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234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Причини голоду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77281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Голод розпочався на тлі низьких врожаїв у </a:t>
            </a:r>
            <a:r>
              <a:rPr lang="uk-UA" dirty="0" smtClean="0"/>
              <a:t>1946-1947 рр</a:t>
            </a:r>
            <a:r>
              <a:rPr lang="uk-UA" dirty="0" smtClean="0"/>
              <a:t>. Окрім того, держава забирала залишки в рахунок хлібозаготівлі. У той час СССР експортував до країн Європи більше хліба , аніж до війни (в основному до Польщі, Чехословаччини, Румунії та ін.).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996952"/>
            <a:ext cx="5275312" cy="280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62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Смертність у </a:t>
            </a:r>
            <a:r>
              <a:rPr lang="uk-UA" dirty="0" err="1" smtClean="0"/>
              <a:t>Зачепилівському</a:t>
            </a:r>
            <a:r>
              <a:rPr lang="uk-UA" dirty="0" smtClean="0"/>
              <a:t> районі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484784"/>
          <a:ext cx="7848871" cy="4680520"/>
        </p:xfrm>
        <a:graphic>
          <a:graphicData uri="http://schemas.openxmlformats.org/drawingml/2006/table">
            <a:tbl>
              <a:tblPr/>
              <a:tblGrid>
                <a:gridCol w="2391338"/>
                <a:gridCol w="1701813"/>
                <a:gridCol w="938930"/>
                <a:gridCol w="938930"/>
                <a:gridCol w="938930"/>
                <a:gridCol w="938930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Сільські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 ради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1945 рік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1946 рік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1947 рік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 1948 рік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1949 рік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1. </a:t>
                      </a:r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Бердянська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2. </a:t>
                      </a:r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Зачепилівська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3. Залінійнівська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Немає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даних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4. Леб'язька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5. Миколаївська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6. Олександрівська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Не </a:t>
                      </a:r>
                      <a:r>
                        <a:rPr lang="ru-RU" sz="1600" b="1" i="0" u="none" strike="noStrike" dirty="0" err="1">
                          <a:solidFill>
                            <a:srgbClr val="FFFFFF"/>
                          </a:solidFill>
                          <a:latin typeface="+mn-lt"/>
                        </a:rPr>
                        <a:t>визначено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7. Орчиківська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8. Руновщинська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Немає даних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9. Сомівська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10. Старомажарівська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11. Першопедашківська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Немає даних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12. Чернещинська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0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Розвантаження обозу із зерном, 1947 рік</a:t>
            </a:r>
            <a:endParaRPr lang="ru-RU" dirty="0"/>
          </a:p>
        </p:txBody>
      </p:sp>
      <p:pic>
        <p:nvPicPr>
          <p:cNvPr id="4" name="Рисунок 3" descr="th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844824"/>
            <a:ext cx="6489110" cy="396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4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232</TotalTime>
  <Words>257</Words>
  <Application>Microsoft Office PowerPoint</Application>
  <PresentationFormat>Экран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Горизонт</vt:lpstr>
      <vt:lpstr>Мій внесок у музейну справу –  історія навколо мене</vt:lpstr>
      <vt:lpstr>ЧОРНА СТОРІНКА  в історії українського села (на прикладі сіл  зачепилівського району  Харківської області)</vt:lpstr>
      <vt:lpstr>Гребінник Андрій,  учень 10-го класу Зачепилівської загальноосвітньої школи І-ІІІ ступенів Зачепилівської селищної ради Зачепилівського району Харківської області  Консультант: Буланов Юрій Іванович, учитель історії</vt:lpstr>
      <vt:lpstr>Районний краєзнавчий музей</vt:lpstr>
      <vt:lpstr>Голод 1946-1947 років</vt:lpstr>
      <vt:lpstr>Повоєнна відбудова</vt:lpstr>
      <vt:lpstr>Повоєнна відбудова</vt:lpstr>
      <vt:lpstr>Причини голоду</vt:lpstr>
      <vt:lpstr>Смертність у Зачепилівському районі</vt:lpstr>
      <vt:lpstr>Розвантаження обозу із зерном, 1947 рік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ЧОРНЕ І БІЛЕ  в історії українського села</dc:title>
  <dc:creator>User</dc:creator>
  <cp:lastModifiedBy>Пользователь Windows</cp:lastModifiedBy>
  <cp:revision>21</cp:revision>
  <dcterms:created xsi:type="dcterms:W3CDTF">2020-02-23T18:45:06Z</dcterms:created>
  <dcterms:modified xsi:type="dcterms:W3CDTF">2020-04-25T15:51:57Z</dcterms:modified>
</cp:coreProperties>
</file>