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57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114" d="100"/>
          <a:sy n="114" d="100"/>
        </p:scale>
        <p:origin x="-144" y="1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1016" y="2813486"/>
            <a:ext cx="4216498" cy="3423826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err="1" smtClean="0"/>
              <a:t>Виконав</a:t>
            </a:r>
            <a:r>
              <a:rPr lang="ru-RU" sz="1800" dirty="0" smtClean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Гнієвський</a:t>
            </a:r>
            <a:r>
              <a:rPr lang="ru-RU" sz="1800" dirty="0"/>
              <a:t> </a:t>
            </a:r>
            <a:r>
              <a:rPr lang="ru-RU" sz="1800" dirty="0" err="1"/>
              <a:t>Олександр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 smtClean="0"/>
              <a:t>у</a:t>
            </a:r>
            <a:r>
              <a:rPr lang="uk-UA" sz="1800" dirty="0" smtClean="0"/>
              <a:t>чень </a:t>
            </a:r>
            <a:r>
              <a:rPr lang="uk-UA" sz="1800" dirty="0"/>
              <a:t>9-А </a:t>
            </a:r>
            <a:r>
              <a:rPr lang="uk-UA" sz="1800" dirty="0" smtClean="0"/>
              <a:t>класу </a:t>
            </a:r>
            <a:r>
              <a:rPr lang="uk-UA" sz="1800" dirty="0" smtClean="0"/>
              <a:t>опорного </a:t>
            </a:r>
            <a:r>
              <a:rPr lang="uk-UA" sz="1800" dirty="0" smtClean="0"/>
              <a:t>закладу Барвінківська </a:t>
            </a:r>
            <a:r>
              <a:rPr lang="uk-UA" sz="1800" dirty="0"/>
              <a:t>ЗОШ </a:t>
            </a:r>
            <a:r>
              <a:rPr lang="en-US" sz="1800" dirty="0"/>
              <a:t>I-III </a:t>
            </a:r>
            <a:r>
              <a:rPr lang="uk-UA" sz="1800" dirty="0" smtClean="0"/>
              <a:t>ступенів №1</a:t>
            </a:r>
            <a:br>
              <a:rPr lang="uk-UA" sz="1800" dirty="0" smtClean="0"/>
            </a:br>
            <a:r>
              <a:rPr lang="uk-UA" sz="1800" dirty="0" smtClean="0"/>
              <a:t> Керівник</a:t>
            </a:r>
            <a:r>
              <a:rPr lang="uk-UA" sz="1800" dirty="0" smtClean="0"/>
              <a:t>:</a:t>
            </a:r>
            <a:br>
              <a:rPr lang="uk-UA" sz="1800" dirty="0" smtClean="0"/>
            </a:br>
            <a:r>
              <a:rPr lang="uk-UA" sz="1800" dirty="0" smtClean="0"/>
              <a:t>Гнатюк-Пунєгова </a:t>
            </a:r>
            <a:r>
              <a:rPr lang="uk-UA" sz="1800" dirty="0"/>
              <a:t>Ірина Борисівна, учитель математики опорного закладу Барвінківська загальноосвітня школа І-ІІІ ступенів №1 Барвінківської районної ради Харківської області, учитель вищої кваліфікаційної категорії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ru-RU" sz="1800" dirty="0"/>
          </a:p>
        </p:txBody>
      </p:sp>
      <p:pic>
        <p:nvPicPr>
          <p:cNvPr id="1026" name="Picture 2" descr="Созвездие Северная Кор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80" y="1844824"/>
            <a:ext cx="482453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748" y="692696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КоронаЗ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рка</a:t>
            </a:r>
            <a:endParaRPr lang="ru-RU" sz="3200" dirty="0" smtClean="0"/>
          </a:p>
          <a:p>
            <a:pPr algn="ctr"/>
            <a:r>
              <a:rPr lang="ru-RU" dirty="0" smtClean="0"/>
              <a:t>(П</a:t>
            </a:r>
            <a:r>
              <a:rPr lang="en-US" dirty="0" err="1" smtClean="0"/>
              <a:t>i</a:t>
            </a:r>
            <a:r>
              <a:rPr lang="ru-RU" dirty="0" err="1" smtClean="0"/>
              <a:t>вн</a:t>
            </a:r>
            <a:r>
              <a:rPr lang="en-US" dirty="0" err="1" smtClean="0"/>
              <a:t>i</a:t>
            </a:r>
            <a:r>
              <a:rPr lang="ru-RU" dirty="0" err="1" smtClean="0"/>
              <a:t>чна</a:t>
            </a:r>
            <a:r>
              <a:rPr lang="ru-RU" dirty="0" smtClean="0"/>
              <a:t> Корона)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508319" cy="211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543800" cy="1008112"/>
          </a:xfrm>
        </p:spPr>
        <p:txBody>
          <a:bodyPr/>
          <a:lstStyle/>
          <a:p>
            <a:pPr algn="ctr"/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16632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яскравістю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Гемма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Райського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Птаха 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гігант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160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Альфекка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Image result for гемма звез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176464" cy="349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58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9415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Мешканці літнього неба північної півкулі Землі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8257"/>
            <a:ext cx="8280920" cy="529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60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27" y="260648"/>
            <a:ext cx="7543800" cy="914400"/>
          </a:xfrm>
        </p:spPr>
        <p:txBody>
          <a:bodyPr/>
          <a:lstStyle/>
          <a:p>
            <a:pPr algn="ctr"/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328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2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7856" cy="914400"/>
          </a:xfrm>
        </p:spPr>
        <p:txBody>
          <a:bodyPr/>
          <a:lstStyle/>
          <a:p>
            <a:r>
              <a:rPr lang="uk-UA" dirty="0" smtClean="0"/>
              <a:t>Актуальність дослідження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19268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7034" y="580526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Сузір’я </a:t>
            </a:r>
            <a:r>
              <a:rPr lang="uk-UA" dirty="0"/>
              <a:t>Північна Корона, як невід’ємна частина зоряного неба Північної півкулі Землі.</a:t>
            </a:r>
          </a:p>
        </p:txBody>
      </p:sp>
    </p:spTree>
    <p:extLst>
      <p:ext uri="{BB962C8B-B14F-4D97-AF65-F5344CB8AC3E}">
        <p14:creationId xmlns:p14="http://schemas.microsoft.com/office/powerpoint/2010/main" xmlns="" val="93738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Мета </a:t>
            </a:r>
            <a:r>
              <a:rPr lang="uk-UA" dirty="0" err="1" smtClean="0"/>
              <a:t>проєкту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022" y="98072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дослідження зоряного неба, розпізнавання сузір’я Північна Корона, яке знаходиться у Північній півкулі протягом кінця травня- серпня 2019 року.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464" y="2708920"/>
            <a:ext cx="5184576" cy="36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31846" y="3462556"/>
            <a:ext cx="2676058" cy="1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022" y="3212976"/>
            <a:ext cx="142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Сузір'я</a:t>
            </a:r>
          </a:p>
          <a:p>
            <a:r>
              <a:rPr lang="uk-UA" dirty="0" smtClean="0"/>
              <a:t>Велика Ведмедиця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6767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914400"/>
          </a:xfrm>
        </p:spPr>
        <p:txBody>
          <a:bodyPr/>
          <a:lstStyle/>
          <a:p>
            <a:pPr algn="ctr"/>
            <a:r>
              <a:rPr lang="uk-UA" dirty="0"/>
              <a:t>Об’єкт </a:t>
            </a:r>
            <a:r>
              <a:rPr lang="uk-UA" dirty="0" smtClean="0"/>
              <a:t>дослідження: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5516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сузір’я Північна Корона і її </a:t>
            </a:r>
            <a:r>
              <a:rPr lang="uk-UA" dirty="0" err="1"/>
              <a:t>найскравіші</a:t>
            </a:r>
            <a:r>
              <a:rPr lang="uk-UA" dirty="0"/>
              <a:t> зорі </a:t>
            </a:r>
            <a:r>
              <a:rPr lang="uk-UA" dirty="0" err="1"/>
              <a:t>Альфекка</a:t>
            </a:r>
            <a:r>
              <a:rPr lang="uk-UA" dirty="0"/>
              <a:t> або </a:t>
            </a:r>
            <a:r>
              <a:rPr lang="uk-UA" dirty="0" err="1"/>
              <a:t>Гемма</a:t>
            </a:r>
            <a:r>
              <a:rPr lang="uk-UA" dirty="0"/>
              <a:t>  </a:t>
            </a:r>
            <a:r>
              <a:rPr lang="el-GR" dirty="0"/>
              <a:t>α-2,22</a:t>
            </a:r>
            <a:r>
              <a:rPr lang="en-US" dirty="0"/>
              <a:t>m  </a:t>
            </a:r>
            <a:r>
              <a:rPr lang="uk-UA" dirty="0"/>
              <a:t>та </a:t>
            </a:r>
            <a:r>
              <a:rPr lang="uk-UA" dirty="0" err="1"/>
              <a:t>Нусакан</a:t>
            </a:r>
            <a:r>
              <a:rPr lang="uk-UA" dirty="0"/>
              <a:t> </a:t>
            </a:r>
            <a:r>
              <a:rPr lang="el-GR" dirty="0"/>
              <a:t>β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692" y="2121067"/>
            <a:ext cx="5934608" cy="42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1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uk-UA" dirty="0"/>
              <a:t>Предмет </a:t>
            </a:r>
            <a:r>
              <a:rPr lang="uk-UA" dirty="0" smtClean="0"/>
              <a:t>дослідження: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Корони</a:t>
            </a:r>
            <a:r>
              <a:rPr lang="ru-RU" dirty="0"/>
              <a:t> на </a:t>
            </a:r>
            <a:r>
              <a:rPr lang="ru-RU" dirty="0" err="1"/>
              <a:t>літньому</a:t>
            </a:r>
            <a:r>
              <a:rPr lang="ru-RU" dirty="0"/>
              <a:t> </a:t>
            </a:r>
            <a:r>
              <a:rPr lang="ru-RU" dirty="0" err="1"/>
              <a:t>зоряному</a:t>
            </a:r>
            <a:r>
              <a:rPr lang="ru-RU" dirty="0"/>
              <a:t> </a:t>
            </a:r>
            <a:r>
              <a:rPr lang="ru-RU" dirty="0" err="1"/>
              <a:t>небі</a:t>
            </a:r>
            <a:r>
              <a:rPr lang="ru-RU" dirty="0"/>
              <a:t> в </a:t>
            </a:r>
            <a:r>
              <a:rPr lang="ru-RU" dirty="0" err="1"/>
              <a:t>сузір’ї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Ведмедиці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4888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441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543800" cy="914400"/>
          </a:xfrm>
        </p:spPr>
        <p:txBody>
          <a:bodyPr/>
          <a:lstStyle/>
          <a:p>
            <a:r>
              <a:rPr lang="uk-UA" dirty="0" smtClean="0"/>
              <a:t>Завдання дослідження: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5733" y="1412776"/>
            <a:ext cx="3635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	проаналізувати відомості з різноманітних літературних джерел та Інтернет ресурсів про сузір’я Північна Корона з часів міфології до сьогодення;</a:t>
            </a:r>
          </a:p>
          <a:p>
            <a:r>
              <a:rPr lang="uk-UA" dirty="0"/>
              <a:t>	удосконалити знання та вміння орієнтуватися по зоряному небі протягом червня-серпня 2019 року;</a:t>
            </a:r>
          </a:p>
          <a:p>
            <a:r>
              <a:rPr lang="uk-UA" dirty="0"/>
              <a:t>	дослідити астрономічні явища на ґрунті власних спостережень літнього зоряного неба.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888432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64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024" y="692696"/>
            <a:ext cx="3663888" cy="4824536"/>
          </a:xfrm>
        </p:spPr>
        <p:txBody>
          <a:bodyPr/>
          <a:lstStyle/>
          <a:p>
            <a:r>
              <a:rPr lang="uk-UA" sz="2400" dirty="0" smtClean="0"/>
              <a:t>Зображення сузір'я у різних місцях планети Земля:</a:t>
            </a:r>
            <a:br>
              <a:rPr lang="uk-UA" sz="2400" dirty="0" smtClean="0"/>
            </a:br>
            <a:r>
              <a:rPr lang="uk-UA" sz="2400" dirty="0"/>
              <a:t> - розбитої тарелі (араби);</a:t>
            </a:r>
            <a:br>
              <a:rPr lang="uk-UA" sz="2400" dirty="0"/>
            </a:br>
            <a:r>
              <a:rPr lang="uk-UA" sz="2400" dirty="0"/>
              <a:t> - бумеранга (корінні австралійці);</a:t>
            </a:r>
            <a:br>
              <a:rPr lang="uk-UA" sz="2400" dirty="0"/>
            </a:br>
            <a:r>
              <a:rPr lang="uk-UA" sz="2400" dirty="0"/>
              <a:t> - лапи полярного ведмедя (сибіряки);</a:t>
            </a:r>
            <a:br>
              <a:rPr lang="uk-UA" sz="2400" dirty="0"/>
            </a:br>
            <a:r>
              <a:rPr lang="uk-UA" sz="2400" dirty="0"/>
              <a:t> - замка богині Аріадни (валлійці, Британія). </a:t>
            </a:r>
            <a:br>
              <a:rPr lang="uk-UA" sz="2400" dirty="0"/>
            </a:b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5364088" cy="5239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82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729" y="1772816"/>
            <a:ext cx="3960440" cy="1152128"/>
          </a:xfrm>
        </p:spPr>
        <p:txBody>
          <a:bodyPr/>
          <a:lstStyle/>
          <a:p>
            <a:r>
              <a:rPr lang="uk-UA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Тесей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молодий афінянин,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преречений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жертвою кровожерливого Мінотавра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009" y="114670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Аріадна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критського царя Міноса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Пасіфаї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ин от пользователя Ariadna Vass на доске GURU | Духовно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25" y="2348880"/>
            <a:ext cx="22556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Путешествие Тесея на Крит - читать миф и легенду полностью, Ге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утешествие Тесея на Крит - читать миф и легенду полностью, Геро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утешествие Тесея на Крит - читать миф и легенду полностью, Геро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Путешествие Тесея на Крит - читать миф и легенду полностью, Геро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Путешествие Тесея на Крит - читать миф и легенду полностью, Геро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705" y="3140968"/>
            <a:ext cx="4176464" cy="25938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465137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92D050"/>
                </a:solidFill>
              </a:rPr>
              <a:t>Міфологія</a:t>
            </a:r>
            <a:endParaRPr lang="uk-UA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84463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/>
              <a:t>Діоніс</a:t>
            </a:r>
            <a:r>
              <a:rPr lang="ru-RU" sz="3200" dirty="0"/>
              <a:t> </a:t>
            </a:r>
            <a:r>
              <a:rPr lang="ru-RU" sz="3200" dirty="0" smtClean="0"/>
              <a:t>– Бог виноградарства та </a:t>
            </a:r>
            <a:r>
              <a:rPr lang="ru-RU" sz="3200" dirty="0" err="1" smtClean="0"/>
              <a:t>коштовний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вінець</a:t>
            </a:r>
            <a:r>
              <a:rPr lang="ru-RU" sz="3200" dirty="0" smtClean="0"/>
              <a:t> </a:t>
            </a:r>
            <a:r>
              <a:rPr lang="ru-RU" sz="3200" dirty="0" err="1" smtClean="0"/>
              <a:t>Аріадни</a:t>
            </a:r>
            <a:r>
              <a:rPr lang="ru-RU" sz="3200" dirty="0" smtClean="0"/>
              <a:t> </a:t>
            </a:r>
            <a:endParaRPr lang="uk-UA" sz="3200" dirty="0"/>
          </a:p>
        </p:txBody>
      </p:sp>
      <p:pic>
        <p:nvPicPr>
          <p:cNvPr id="2050" name="Picture 2" descr="Дионис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4" y="2708920"/>
            <a:ext cx="259523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итка Аріадни — Всемирное наследие литературы, истории, живопис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1444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65137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92D050"/>
                </a:solidFill>
              </a:rPr>
              <a:t>Міфологія</a:t>
            </a:r>
            <a:endParaRPr lang="uk-UA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0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185</TotalTime>
  <Words>163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  Виконав: Гнієвський Олександр  учень 9-А класу опорного закладу Барвінківська ЗОШ I-III ступенів №1  Керівник: Гнатюк-Пунєгова Ірина Борисівна, учитель математики опорного закладу Барвінківська загальноосвітня школа І-ІІІ ступенів №1 Барвінківської районної ради Харківської області, учитель вищої кваліфікаційної категорії </vt:lpstr>
      <vt:lpstr>Актуальність дослідження</vt:lpstr>
      <vt:lpstr>Мета проєкту:</vt:lpstr>
      <vt:lpstr>Об’єкт дослідження: </vt:lpstr>
      <vt:lpstr>Предмет дослідження: </vt:lpstr>
      <vt:lpstr>Завдання дослідження:</vt:lpstr>
      <vt:lpstr>Зображення сузір'я у різних місцях планети Земля:  - розбитої тарелі (араби);  - бумеранга (корінні австралійці);  - лапи полярного ведмедя (сибіряки);  - замка богині Аріадни (валлійці, Британія).  </vt:lpstr>
      <vt:lpstr>Тесей – молодий афінянин, преречений стати жертвою кровожерливого Мінотавра</vt:lpstr>
      <vt:lpstr>Слайд 9</vt:lpstr>
      <vt:lpstr> </vt:lpstr>
      <vt:lpstr>Слайд 11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</dc:title>
  <dc:creator>Rocket_CaTs</dc:creator>
  <cp:lastModifiedBy>user</cp:lastModifiedBy>
  <cp:revision>27</cp:revision>
  <dcterms:created xsi:type="dcterms:W3CDTF">2020-03-25T21:22:59Z</dcterms:created>
  <dcterms:modified xsi:type="dcterms:W3CDTF">2020-04-13T08:20:39Z</dcterms:modified>
</cp:coreProperties>
</file>