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7" r:id="rId3"/>
    <p:sldId id="258" r:id="rId4"/>
    <p:sldId id="267" r:id="rId5"/>
    <p:sldId id="260" r:id="rId6"/>
    <p:sldId id="268" r:id="rId7"/>
    <p:sldId id="269" r:id="rId8"/>
    <p:sldId id="270" r:id="rId9"/>
    <p:sldId id="271" r:id="rId10"/>
    <p:sldId id="272" r:id="rId11"/>
    <p:sldId id="274" r:id="rId12"/>
    <p:sldId id="275" r:id="rId13"/>
    <p:sldId id="273" r:id="rId14"/>
    <p:sldId id="276" r:id="rId15"/>
    <p:sldId id="277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70" d="100"/>
          <a:sy n="70" d="100"/>
        </p:scale>
        <p:origin x="-2814" y="-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31EE-3B78-45E9-B3D3-E510F3082753}" type="datetimeFigureOut">
              <a:rPr lang="uk-UA" smtClean="0"/>
              <a:t>26.02.2020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439B98-BC34-4D2C-8124-4ABCE8045BCC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31EE-3B78-45E9-B3D3-E510F3082753}" type="datetimeFigureOut">
              <a:rPr lang="uk-UA" smtClean="0"/>
              <a:t>26.02.2020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9B98-BC34-4D2C-8124-4ABCE8045BC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31EE-3B78-45E9-B3D3-E510F3082753}" type="datetimeFigureOut">
              <a:rPr lang="uk-UA" smtClean="0"/>
              <a:t>26.02.2020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9B98-BC34-4D2C-8124-4ABCE8045BC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31EE-3B78-45E9-B3D3-E510F3082753}" type="datetimeFigureOut">
              <a:rPr lang="uk-UA" smtClean="0"/>
              <a:t>26.02.2020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9B98-BC34-4D2C-8124-4ABCE8045BC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31EE-3B78-45E9-B3D3-E510F3082753}" type="datetimeFigureOut">
              <a:rPr lang="uk-UA" smtClean="0"/>
              <a:t>26.02.2020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9B98-BC34-4D2C-8124-4ABCE8045BC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31EE-3B78-45E9-B3D3-E510F3082753}" type="datetimeFigureOut">
              <a:rPr lang="uk-UA" smtClean="0"/>
              <a:t>26.02.2020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9B98-BC34-4D2C-8124-4ABCE8045BCC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31EE-3B78-45E9-B3D3-E510F3082753}" type="datetimeFigureOut">
              <a:rPr lang="uk-UA" smtClean="0"/>
              <a:t>26.02.2020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9B98-BC34-4D2C-8124-4ABCE8045BCC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31EE-3B78-45E9-B3D3-E510F3082753}" type="datetimeFigureOut">
              <a:rPr lang="uk-UA" smtClean="0"/>
              <a:t>26.02.2020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9B98-BC34-4D2C-8124-4ABCE8045BC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31EE-3B78-45E9-B3D3-E510F3082753}" type="datetimeFigureOut">
              <a:rPr lang="uk-UA" smtClean="0"/>
              <a:t>26.02.2020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9B98-BC34-4D2C-8124-4ABCE8045BC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31EE-3B78-45E9-B3D3-E510F3082753}" type="datetimeFigureOut">
              <a:rPr lang="uk-UA" smtClean="0"/>
              <a:t>26.02.2020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9B98-BC34-4D2C-8124-4ABCE8045BC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31EE-3B78-45E9-B3D3-E510F3082753}" type="datetimeFigureOut">
              <a:rPr lang="uk-UA" smtClean="0"/>
              <a:t>26.02.2020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9B98-BC34-4D2C-8124-4ABCE8045BC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93F31EE-3B78-45E9-B3D3-E510F3082753}" type="datetimeFigureOut">
              <a:rPr lang="uk-UA" smtClean="0"/>
              <a:t>26.02.2020</a:t>
            </a:fld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7439B98-BC34-4D2C-8124-4ABCE8045BCC}" type="slidenum">
              <a:rPr lang="uk-UA" smtClean="0"/>
              <a:t>‹#›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315200" cy="1154097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ЗАГАДКИ ЗІРКИ «СІРІУС» ВИГОТОВЛЕННЯ НАВЧАЛЬНОГО ТРЕНАЖЕРУ «У ПОШУКАХ СІРІУСУ» 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2996952"/>
            <a:ext cx="3297560" cy="3539527"/>
          </a:xfrm>
        </p:spPr>
        <p:txBody>
          <a:bodyPr/>
          <a:lstStyle/>
          <a:p>
            <a:r>
              <a:rPr lang="ru-RU" dirty="0"/>
              <a:t>Роботу </a:t>
            </a:r>
            <a:r>
              <a:rPr lang="ru-RU" dirty="0" err="1"/>
              <a:t>виконав</a:t>
            </a:r>
            <a:r>
              <a:rPr lang="ru-RU" dirty="0"/>
              <a:t>:</a:t>
            </a:r>
          </a:p>
          <a:p>
            <a:r>
              <a:rPr lang="ru-RU" dirty="0"/>
              <a:t>Винник Марк </a:t>
            </a:r>
            <a:r>
              <a:rPr lang="ru-RU" dirty="0" err="1"/>
              <a:t>Вікторович</a:t>
            </a:r>
            <a:endParaRPr lang="ru-RU" dirty="0"/>
          </a:p>
          <a:p>
            <a:r>
              <a:rPr lang="ru-RU" dirty="0"/>
              <a:t>КЗО «НВК №4» ДМР</a:t>
            </a:r>
          </a:p>
          <a:p>
            <a:r>
              <a:rPr lang="ru-RU" dirty="0"/>
              <a:t>4 </a:t>
            </a:r>
            <a:r>
              <a:rPr lang="ru-RU" dirty="0" err="1"/>
              <a:t>клас</a:t>
            </a:r>
            <a:endParaRPr lang="ru-RU" dirty="0"/>
          </a:p>
          <a:p>
            <a:r>
              <a:rPr lang="ru-RU" dirty="0" err="1"/>
              <a:t>Науковий</a:t>
            </a:r>
            <a:r>
              <a:rPr lang="ru-RU" dirty="0"/>
              <a:t> </a:t>
            </a:r>
            <a:r>
              <a:rPr lang="ru-RU" dirty="0" err="1"/>
              <a:t>керівник</a:t>
            </a:r>
            <a:r>
              <a:rPr lang="ru-RU" dirty="0"/>
              <a:t>:</a:t>
            </a:r>
          </a:p>
          <a:p>
            <a:r>
              <a:rPr lang="ru-RU" dirty="0" err="1"/>
              <a:t>Мізіченко</a:t>
            </a:r>
            <a:r>
              <a:rPr lang="ru-RU" dirty="0"/>
              <a:t> </a:t>
            </a:r>
            <a:r>
              <a:rPr lang="ru-RU" dirty="0" err="1"/>
              <a:t>Тетяна</a:t>
            </a:r>
            <a:r>
              <a:rPr lang="ru-RU" dirty="0"/>
              <a:t> </a:t>
            </a:r>
            <a:r>
              <a:rPr lang="ru-RU" dirty="0" err="1"/>
              <a:t>Михайлівна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5652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91264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Сузір’я Великий Пес </a:t>
            </a:r>
            <a:br>
              <a:rPr lang="uk-UA" dirty="0" smtClean="0"/>
            </a:br>
            <a:r>
              <a:rPr lang="uk-UA" dirty="0" smtClean="0"/>
              <a:t>на зоряній карті</a:t>
            </a:r>
            <a:endParaRPr lang="uk-U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1" y="2132856"/>
            <a:ext cx="8984901" cy="431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345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Сузір’я</a:t>
            </a:r>
            <a:r>
              <a:rPr lang="ru-RU" dirty="0"/>
              <a:t> Великий Пес </a:t>
            </a:r>
            <a:br>
              <a:rPr lang="ru-RU" dirty="0"/>
            </a:br>
            <a:r>
              <a:rPr lang="ru-RU" dirty="0"/>
              <a:t>на </a:t>
            </a:r>
            <a:r>
              <a:rPr lang="ru-RU" dirty="0" err="1" smtClean="0"/>
              <a:t>стародавньому</a:t>
            </a:r>
            <a:r>
              <a:rPr lang="ru-RU" dirty="0" smtClean="0"/>
              <a:t> </a:t>
            </a:r>
            <a:r>
              <a:rPr lang="ru-RU" dirty="0" err="1" smtClean="0"/>
              <a:t>атласі</a:t>
            </a:r>
            <a:endParaRPr lang="uk-U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34" y="1916832"/>
            <a:ext cx="837014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394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315200" cy="1154097"/>
          </a:xfrm>
        </p:spPr>
        <p:txBody>
          <a:bodyPr/>
          <a:lstStyle/>
          <a:p>
            <a:r>
              <a:rPr lang="uk-UA" dirty="0" smtClean="0"/>
              <a:t>Шукаємо </a:t>
            </a:r>
            <a:r>
              <a:rPr lang="uk-UA" dirty="0" err="1" smtClean="0"/>
              <a:t>Сіріус</a:t>
            </a:r>
            <a:endParaRPr lang="uk-U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445735" cy="432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45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Звертаємо увагу на сторони світу</a:t>
            </a:r>
            <a:endParaRPr lang="uk-UA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8040902" cy="424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272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2860"/>
            <a:ext cx="8964488" cy="468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90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07288" cy="136815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Шукаємо зірку  Альдебаран у сузір’ї Тельця</a:t>
            </a:r>
            <a:endParaRPr lang="uk-UA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464734" cy="400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578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Звертаємо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світу</a:t>
            </a:r>
            <a:endParaRPr lang="uk-UA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155776" cy="392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575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Завдання</a:t>
            </a:r>
            <a:r>
              <a:rPr lang="ru-RU" dirty="0"/>
              <a:t>. </a:t>
            </a:r>
            <a:r>
              <a:rPr lang="ru-RU" dirty="0" err="1"/>
              <a:t>Знайдіть</a:t>
            </a:r>
            <a:r>
              <a:rPr lang="ru-RU" dirty="0"/>
              <a:t> </a:t>
            </a:r>
            <a:r>
              <a:rPr lang="ru-RU" dirty="0" err="1"/>
              <a:t>зірку</a:t>
            </a:r>
            <a:r>
              <a:rPr lang="ru-RU" dirty="0"/>
              <a:t> </a:t>
            </a:r>
            <a:r>
              <a:rPr lang="ru-RU" dirty="0" err="1"/>
              <a:t>Сіріус</a:t>
            </a:r>
            <a:r>
              <a:rPr lang="ru-RU" dirty="0"/>
              <a:t> і </a:t>
            </a:r>
            <a:r>
              <a:rPr lang="ru-RU" dirty="0" err="1"/>
              <a:t>визначте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</a:t>
            </a:r>
            <a:br>
              <a:rPr lang="ru-RU" dirty="0"/>
            </a:br>
            <a:endParaRPr lang="uk-UA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557119" cy="447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918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315200" cy="1154097"/>
          </a:xfrm>
        </p:spPr>
        <p:txBody>
          <a:bodyPr/>
          <a:lstStyle/>
          <a:p>
            <a:r>
              <a:rPr lang="uk-UA" dirty="0"/>
              <a:t>ВИСНОВОК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з'ясовано</a:t>
            </a:r>
            <a:r>
              <a:rPr lang="ru-RU" dirty="0"/>
              <a:t>, яке </a:t>
            </a:r>
            <a:r>
              <a:rPr lang="ru-RU" dirty="0" err="1"/>
              <a:t>особливе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в </a:t>
            </a:r>
            <a:r>
              <a:rPr lang="ru-RU" dirty="0" err="1"/>
              <a:t>культурі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грала</a:t>
            </a:r>
            <a:r>
              <a:rPr lang="ru-RU" dirty="0"/>
              <a:t> </a:t>
            </a:r>
            <a:r>
              <a:rPr lang="ru-RU" dirty="0" err="1"/>
              <a:t>зірка</a:t>
            </a:r>
            <a:r>
              <a:rPr lang="ru-RU" dirty="0"/>
              <a:t> </a:t>
            </a:r>
            <a:r>
              <a:rPr lang="ru-RU" dirty="0" err="1"/>
              <a:t>Сіріус</a:t>
            </a:r>
            <a:r>
              <a:rPr lang="ru-RU" dirty="0"/>
              <a:t>, і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знають</a:t>
            </a:r>
            <a:r>
              <a:rPr lang="ru-RU" dirty="0"/>
              <a:t> про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астрономи</a:t>
            </a:r>
            <a:r>
              <a:rPr lang="ru-RU" dirty="0"/>
              <a:t> в </a:t>
            </a:r>
            <a:r>
              <a:rPr lang="ru-RU" dirty="0" err="1"/>
              <a:t>даний</a:t>
            </a:r>
            <a:r>
              <a:rPr lang="ru-RU" dirty="0"/>
              <a:t> час. </a:t>
            </a:r>
          </a:p>
          <a:p>
            <a:r>
              <a:rPr lang="ru-RU" dirty="0" err="1"/>
              <a:t>Виготовлено</a:t>
            </a:r>
            <a:r>
              <a:rPr lang="ru-RU" dirty="0"/>
              <a:t>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електронний</a:t>
            </a:r>
            <a:r>
              <a:rPr lang="ru-RU" dirty="0"/>
              <a:t>  тренажер «У </a:t>
            </a:r>
            <a:r>
              <a:rPr lang="ru-RU" dirty="0" err="1"/>
              <a:t>пошуках</a:t>
            </a:r>
            <a:r>
              <a:rPr lang="ru-RU" dirty="0"/>
              <a:t> </a:t>
            </a:r>
            <a:r>
              <a:rPr lang="ru-RU" dirty="0" err="1"/>
              <a:t>Сіріусу</a:t>
            </a:r>
            <a:r>
              <a:rPr lang="ru-RU" dirty="0"/>
              <a:t>»,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знаходити</a:t>
            </a:r>
            <a:r>
              <a:rPr lang="ru-RU" dirty="0"/>
              <a:t> </a:t>
            </a:r>
            <a:r>
              <a:rPr lang="ru-RU" dirty="0" err="1"/>
              <a:t>зірку</a:t>
            </a:r>
            <a:r>
              <a:rPr lang="ru-RU" dirty="0"/>
              <a:t> на </a:t>
            </a:r>
            <a:r>
              <a:rPr lang="ru-RU" dirty="0" err="1"/>
              <a:t>нічному</a:t>
            </a:r>
            <a:r>
              <a:rPr lang="ru-RU" dirty="0"/>
              <a:t> </a:t>
            </a:r>
            <a:r>
              <a:rPr lang="ru-RU" dirty="0" err="1"/>
              <a:t>небі</a:t>
            </a:r>
            <a:r>
              <a:rPr lang="ru-RU" dirty="0"/>
              <a:t> та </a:t>
            </a:r>
            <a:r>
              <a:rPr lang="ru-RU" dirty="0" err="1"/>
              <a:t>орієнтуватись</a:t>
            </a:r>
            <a:r>
              <a:rPr lang="ru-RU" dirty="0"/>
              <a:t> за сторонами </a:t>
            </a:r>
            <a:r>
              <a:rPr lang="ru-RU" dirty="0" err="1"/>
              <a:t>світу</a:t>
            </a:r>
            <a:r>
              <a:rPr lang="ru-RU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0634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СПИСОК ВИКОРИСТАНИХ ДЖЕРЕЛ ІНФОРМАЦІЇ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72817"/>
            <a:ext cx="7315200" cy="4536544"/>
          </a:xfrm>
        </p:spPr>
        <p:txBody>
          <a:bodyPr>
            <a:normAutofit/>
          </a:bodyPr>
          <a:lstStyle/>
          <a:p>
            <a:r>
              <a:rPr lang="en-US" dirty="0"/>
              <a:t>1.	https://www.umoloda.kiev.ua/number/595/199/21540/</a:t>
            </a:r>
          </a:p>
          <a:p>
            <a:r>
              <a:rPr lang="en-US" dirty="0"/>
              <a:t>2.	https://spacegid.com/znamenitoe-sozvezdie-bolshogo-psa.html</a:t>
            </a:r>
          </a:p>
          <a:p>
            <a:r>
              <a:rPr lang="en-US" dirty="0"/>
              <a:t>3.	https://rgdn.info/dogony._prishelcy_korablya_nommo_iz_sozvezdiya_bolshogo_psa</a:t>
            </a:r>
          </a:p>
          <a:p>
            <a:r>
              <a:rPr lang="en-US" dirty="0"/>
              <a:t>4.	http://skygazer.ru/kak-najti-na-nebe-sirius/</a:t>
            </a:r>
          </a:p>
          <a:p>
            <a:r>
              <a:rPr lang="en-US" dirty="0"/>
              <a:t>5.	http://kray.ck.ua/suspilstvo/aktualno/item/20379-nebo-nad-ukrayinoyu-sirius-abo-sobacha-zirka-v-oreoli-mistiki#.XklQgjEzZPY </a:t>
            </a:r>
          </a:p>
          <a:p>
            <a:r>
              <a:rPr lang="en-US" dirty="0"/>
              <a:t>6.	http://antropogenez.ru/review/1034/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9375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uk-UA" dirty="0"/>
              <a:t>ВСТУП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23528" y="1988840"/>
            <a:ext cx="4157032" cy="4347952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Мета </a:t>
            </a:r>
            <a:r>
              <a:rPr lang="ru-RU" b="1" dirty="0" err="1"/>
              <a:t>роботи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з'ясувати</a:t>
            </a:r>
            <a:r>
              <a:rPr lang="ru-RU" dirty="0"/>
              <a:t>, яке </a:t>
            </a:r>
            <a:r>
              <a:rPr lang="ru-RU" dirty="0" err="1"/>
              <a:t>особливе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в </a:t>
            </a:r>
            <a:r>
              <a:rPr lang="ru-RU" dirty="0" err="1"/>
              <a:t>культурі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грала</a:t>
            </a:r>
            <a:r>
              <a:rPr lang="ru-RU" dirty="0"/>
              <a:t> </a:t>
            </a:r>
            <a:r>
              <a:rPr lang="ru-RU" dirty="0" err="1"/>
              <a:t>зірка</a:t>
            </a:r>
            <a:r>
              <a:rPr lang="ru-RU" dirty="0"/>
              <a:t> </a:t>
            </a:r>
            <a:r>
              <a:rPr lang="ru-RU" dirty="0" err="1"/>
              <a:t>Сіріус</a:t>
            </a:r>
            <a:r>
              <a:rPr lang="ru-RU" dirty="0"/>
              <a:t>, і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знають</a:t>
            </a:r>
            <a:r>
              <a:rPr lang="ru-RU" dirty="0"/>
              <a:t> про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астрономи</a:t>
            </a:r>
            <a:r>
              <a:rPr lang="ru-RU" dirty="0"/>
              <a:t> в </a:t>
            </a:r>
            <a:r>
              <a:rPr lang="ru-RU" dirty="0" err="1"/>
              <a:t>даний</a:t>
            </a:r>
            <a:r>
              <a:rPr lang="ru-RU" dirty="0"/>
              <a:t> час. </a:t>
            </a:r>
            <a:r>
              <a:rPr lang="ru-RU" dirty="0" err="1"/>
              <a:t>Виготовити</a:t>
            </a:r>
            <a:r>
              <a:rPr lang="ru-RU" dirty="0"/>
              <a:t> </a:t>
            </a:r>
            <a:r>
              <a:rPr lang="ru-RU" dirty="0" err="1"/>
              <a:t>навчальний</a:t>
            </a:r>
            <a:r>
              <a:rPr lang="ru-RU" dirty="0"/>
              <a:t> тренажер «У </a:t>
            </a:r>
            <a:r>
              <a:rPr lang="ru-RU" dirty="0" err="1"/>
              <a:t>пошуках</a:t>
            </a:r>
            <a:r>
              <a:rPr lang="ru-RU" dirty="0"/>
              <a:t> </a:t>
            </a:r>
            <a:r>
              <a:rPr lang="ru-RU" dirty="0" err="1"/>
              <a:t>Сіріусу</a:t>
            </a:r>
            <a:r>
              <a:rPr lang="ru-RU" dirty="0"/>
              <a:t>»,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знаходити</a:t>
            </a:r>
            <a:r>
              <a:rPr lang="ru-RU" dirty="0"/>
              <a:t> </a:t>
            </a:r>
            <a:r>
              <a:rPr lang="ru-RU" dirty="0" err="1"/>
              <a:t>зірку</a:t>
            </a:r>
            <a:r>
              <a:rPr lang="ru-RU" dirty="0"/>
              <a:t> на </a:t>
            </a:r>
            <a:r>
              <a:rPr lang="ru-RU" dirty="0" err="1"/>
              <a:t>нічному</a:t>
            </a:r>
            <a:r>
              <a:rPr lang="ru-RU" dirty="0"/>
              <a:t> </a:t>
            </a:r>
            <a:r>
              <a:rPr lang="ru-RU" dirty="0" err="1"/>
              <a:t>небі</a:t>
            </a:r>
            <a:r>
              <a:rPr lang="ru-RU" dirty="0"/>
              <a:t> та </a:t>
            </a:r>
            <a:r>
              <a:rPr lang="ru-RU" dirty="0" err="1"/>
              <a:t>орієнтуватись</a:t>
            </a:r>
            <a:r>
              <a:rPr lang="ru-RU" dirty="0"/>
              <a:t> за сторонами </a:t>
            </a:r>
            <a:r>
              <a:rPr lang="ru-RU" dirty="0" err="1"/>
              <a:t>світу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572000" y="2060848"/>
            <a:ext cx="3960440" cy="4278039"/>
          </a:xfrm>
        </p:spPr>
        <p:txBody>
          <a:bodyPr>
            <a:normAutofit fontScale="85000" lnSpcReduction="10000"/>
          </a:bodyPr>
          <a:lstStyle/>
          <a:p>
            <a:r>
              <a:rPr lang="uk-UA" sz="2400" b="1" dirty="0"/>
              <a:t>Проблема:</a:t>
            </a:r>
          </a:p>
          <a:p>
            <a:pPr algn="just"/>
            <a:r>
              <a:rPr lang="uk-UA" dirty="0"/>
              <a:t>1.	 до зоряної системи </a:t>
            </a:r>
            <a:r>
              <a:rPr lang="uk-UA" dirty="0" err="1"/>
              <a:t>Сіріус</a:t>
            </a:r>
            <a:r>
              <a:rPr lang="uk-UA" dirty="0"/>
              <a:t> входить зоря </a:t>
            </a:r>
            <a:r>
              <a:rPr lang="uk-UA" dirty="0" err="1"/>
              <a:t>Сіріус</a:t>
            </a:r>
            <a:r>
              <a:rPr lang="uk-UA" dirty="0"/>
              <a:t> В – білий карлик, цікава для вивчення тим, що наше Сонце наприкінці свого життя також стане білим карликом. Такі зірки, як </a:t>
            </a:r>
            <a:r>
              <a:rPr lang="uk-UA" dirty="0" err="1"/>
              <a:t>Сіріус</a:t>
            </a:r>
            <a:r>
              <a:rPr lang="uk-UA" dirty="0"/>
              <a:t> В використовують при  визначенні відстаней у Всесвіті;</a:t>
            </a:r>
          </a:p>
          <a:p>
            <a:pPr algn="just"/>
            <a:r>
              <a:rPr lang="uk-UA" dirty="0"/>
              <a:t>2.	орієнтуватися по зірках - важливо. Відомі випадки, коли через втрату орієнтування гинули цілі експедиції. І навпаки, вміння знайти орієнтири на місцевості допомагало людям.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60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15200" cy="1154097"/>
          </a:xfrm>
        </p:spPr>
        <p:txBody>
          <a:bodyPr/>
          <a:lstStyle/>
          <a:p>
            <a:pPr algn="ctr"/>
            <a:r>
              <a:rPr lang="uk-UA" dirty="0" err="1" smtClean="0"/>
              <a:t>Сіріус</a:t>
            </a:r>
            <a:r>
              <a:rPr lang="uk-UA" dirty="0" smtClean="0"/>
              <a:t> </a:t>
            </a:r>
            <a:r>
              <a:rPr lang="uk-UA" dirty="0"/>
              <a:t>у старовину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628800"/>
            <a:ext cx="2088232" cy="176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4077072"/>
            <a:ext cx="2066667" cy="20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9832" y="2204864"/>
            <a:ext cx="56166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Великий Пес - сузір'я, в якому знаходиться </a:t>
            </a:r>
            <a:r>
              <a:rPr lang="uk-UA" sz="2000" dirty="0" err="1"/>
              <a:t>Сіріус</a:t>
            </a:r>
            <a:r>
              <a:rPr lang="uk-UA" sz="2000" dirty="0"/>
              <a:t>, найяскравіша зірка Південної  півкулі неба. Сузір'я Великого Пса на небі розташоване поруч з сузір'ям Оріона - трохи нижче і лівіше. Це зимове сузір'я, найкраще його спостерігати в грудні і січні. Знайти його нескладно - яскравий </a:t>
            </a:r>
            <a:r>
              <a:rPr lang="uk-UA" sz="2000" dirty="0" err="1"/>
              <a:t>Сіріус</a:t>
            </a:r>
            <a:r>
              <a:rPr lang="uk-UA" sz="2000" dirty="0"/>
              <a:t> чітко виділяється на темному небі.</a:t>
            </a:r>
          </a:p>
          <a:p>
            <a:r>
              <a:rPr lang="uk-UA" sz="2000" dirty="0"/>
              <a:t>Так як багато сузір'я були виявлені ще в давнину, їх оточують різні міфи і легенди. І Великий Пес - не виняток. </a:t>
            </a:r>
          </a:p>
        </p:txBody>
      </p:sp>
    </p:spTree>
    <p:extLst>
      <p:ext uri="{BB962C8B-B14F-4D97-AF65-F5344CB8AC3E}">
        <p14:creationId xmlns:p14="http://schemas.microsoft.com/office/powerpoint/2010/main" val="13182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4716016" y="1334068"/>
            <a:ext cx="4138612" cy="492601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давньогрецького</a:t>
            </a:r>
            <a:r>
              <a:rPr lang="ru-RU" dirty="0"/>
              <a:t> </a:t>
            </a:r>
            <a:r>
              <a:rPr lang="ru-RU" dirty="0" err="1"/>
              <a:t>міфу</a:t>
            </a:r>
            <a:r>
              <a:rPr lang="ru-RU" dirty="0"/>
              <a:t> прообразом «Великого Пса» служить собака дочки  пастуха </a:t>
            </a:r>
            <a:r>
              <a:rPr lang="ru-RU" dirty="0" err="1" smtClean="0"/>
              <a:t>Ікарія</a:t>
            </a:r>
            <a:endParaRPr lang="ru-RU" dirty="0" smtClean="0"/>
          </a:p>
          <a:p>
            <a:pPr algn="just"/>
            <a:r>
              <a:rPr lang="uk-UA" dirty="0" err="1" smtClean="0"/>
              <a:t>Сіріусу</a:t>
            </a:r>
            <a:r>
              <a:rPr lang="uk-UA" dirty="0" smtClean="0"/>
              <a:t>  </a:t>
            </a:r>
            <a:r>
              <a:rPr lang="uk-UA" dirty="0"/>
              <a:t>поклонялися в долині Нілу задовго до того, як був заснований Рим, і багато давньоєгипетських храмів були орієнтовані так, щоб світло зірки потрапляло на внутрішній вівтар. </a:t>
            </a:r>
            <a:endParaRPr lang="uk-UA" dirty="0" smtClean="0"/>
          </a:p>
          <a:p>
            <a:pPr algn="just"/>
            <a:r>
              <a:rPr lang="uk-UA" dirty="0" err="1" smtClean="0"/>
              <a:t>Геліактичний</a:t>
            </a:r>
            <a:r>
              <a:rPr lang="uk-UA" dirty="0" smtClean="0"/>
              <a:t> </a:t>
            </a:r>
            <a:r>
              <a:rPr lang="uk-UA" dirty="0"/>
              <a:t>схід </a:t>
            </a:r>
            <a:r>
              <a:rPr lang="uk-UA" dirty="0" err="1"/>
              <a:t>Сіріуса</a:t>
            </a:r>
            <a:r>
              <a:rPr lang="uk-UA" dirty="0"/>
              <a:t> (перша поява зірки над горизонтом протягом року) давав змогу єгипетським жерцям точно пророкувати початок розливу Нілу.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83" y="980728"/>
            <a:ext cx="2414588" cy="223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10" y="3573016"/>
            <a:ext cx="3026147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71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0"/>
            <a:ext cx="7315200" cy="1154097"/>
          </a:xfrm>
        </p:spPr>
        <p:txBody>
          <a:bodyPr/>
          <a:lstStyle/>
          <a:p>
            <a:r>
              <a:rPr lang="uk-UA" dirty="0" err="1"/>
              <a:t>Сіріус</a:t>
            </a:r>
            <a:r>
              <a:rPr lang="uk-UA" dirty="0"/>
              <a:t> і нова астрономія</a:t>
            </a:r>
            <a:endParaRPr lang="uk-UA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3312368" cy="274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95936" y="1268760"/>
            <a:ext cx="4790296" cy="4673712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 У 1844 році знаменитий німецький астроном і математик, директор Кенігсберзької обсерваторії Фрідріх </a:t>
            </a:r>
            <a:r>
              <a:rPr lang="uk-UA" dirty="0" err="1"/>
              <a:t>Бессель</a:t>
            </a:r>
            <a:r>
              <a:rPr lang="uk-UA" dirty="0"/>
              <a:t> виявив, що траєкторія руху </a:t>
            </a:r>
            <a:r>
              <a:rPr lang="uk-UA" dirty="0" err="1"/>
              <a:t>Сіріуса</a:t>
            </a:r>
            <a:r>
              <a:rPr lang="uk-UA" dirty="0"/>
              <a:t> періодично, хоча і слабо, відхиляється від прямолінійної. </a:t>
            </a:r>
            <a:endParaRPr lang="uk-UA" dirty="0" smtClean="0"/>
          </a:p>
          <a:p>
            <a:pPr algn="just"/>
            <a:r>
              <a:rPr lang="uk-UA" dirty="0" smtClean="0"/>
              <a:t>В </a:t>
            </a:r>
            <a:r>
              <a:rPr lang="uk-UA" dirty="0"/>
              <a:t>січні 1862 року </a:t>
            </a:r>
            <a:r>
              <a:rPr lang="ru-RU" dirty="0" smtClean="0"/>
              <a:t>при </a:t>
            </a:r>
            <a:r>
              <a:rPr lang="ru-RU" dirty="0" err="1"/>
              <a:t>випробуванні</a:t>
            </a:r>
            <a:r>
              <a:rPr lang="ru-RU" dirty="0"/>
              <a:t> 18-дюймового (46-сантиметрового) рефрактора </a:t>
            </a:r>
            <a:r>
              <a:rPr lang="ru-RU" dirty="0" err="1"/>
              <a:t>американський</a:t>
            </a:r>
            <a:r>
              <a:rPr lang="ru-RU" dirty="0"/>
              <a:t> астроном </a:t>
            </a:r>
            <a:r>
              <a:rPr lang="ru-RU" dirty="0" err="1"/>
              <a:t>Альван</a:t>
            </a:r>
            <a:r>
              <a:rPr lang="ru-RU" dirty="0"/>
              <a:t> </a:t>
            </a:r>
            <a:r>
              <a:rPr lang="ru-RU" dirty="0" err="1"/>
              <a:t>Грем</a:t>
            </a:r>
            <a:r>
              <a:rPr lang="ru-RU" dirty="0"/>
              <a:t> Кларк </a:t>
            </a:r>
            <a:r>
              <a:rPr lang="ru-RU" dirty="0" err="1"/>
              <a:t>відкрив</a:t>
            </a:r>
            <a:r>
              <a:rPr lang="ru-RU" dirty="0"/>
              <a:t> </a:t>
            </a:r>
            <a:r>
              <a:rPr lang="ru-RU" dirty="0" err="1"/>
              <a:t>поруч</a:t>
            </a:r>
            <a:r>
              <a:rPr lang="ru-RU" dirty="0"/>
              <a:t> з </a:t>
            </a:r>
            <a:r>
              <a:rPr lang="ru-RU" dirty="0" err="1"/>
              <a:t>Сіріусом</a:t>
            </a:r>
            <a:r>
              <a:rPr lang="ru-RU" dirty="0"/>
              <a:t> </a:t>
            </a:r>
            <a:r>
              <a:rPr lang="ru-RU" dirty="0" err="1"/>
              <a:t>маленьку</a:t>
            </a:r>
            <a:r>
              <a:rPr lang="ru-RU" dirty="0"/>
              <a:t> </a:t>
            </a:r>
            <a:r>
              <a:rPr lang="ru-RU" dirty="0" err="1"/>
              <a:t>зірочку</a:t>
            </a:r>
            <a:r>
              <a:rPr lang="ru-RU" dirty="0"/>
              <a:t>, </a:t>
            </a:r>
            <a:r>
              <a:rPr lang="ru-RU" dirty="0" err="1"/>
              <a:t>згодом</a:t>
            </a:r>
            <a:r>
              <a:rPr lang="ru-RU" dirty="0"/>
              <a:t> яка </a:t>
            </a:r>
            <a:r>
              <a:rPr lang="ru-RU" dirty="0" err="1"/>
              <a:t>виявила</a:t>
            </a:r>
            <a:r>
              <a:rPr lang="ru-RU" dirty="0"/>
              <a:t> </a:t>
            </a:r>
            <a:r>
              <a:rPr lang="ru-RU" dirty="0" err="1"/>
              <a:t>орбітальний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розрахунками</a:t>
            </a:r>
            <a:r>
              <a:rPr lang="ru-RU" dirty="0"/>
              <a:t> </a:t>
            </a:r>
            <a:r>
              <a:rPr lang="ru-RU" dirty="0" smtClean="0"/>
              <a:t>Бесселя.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89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315200" cy="1154097"/>
          </a:xfrm>
        </p:spPr>
        <p:txBody>
          <a:bodyPr/>
          <a:lstStyle/>
          <a:p>
            <a:r>
              <a:rPr lang="uk-UA" dirty="0"/>
              <a:t>Загадки </a:t>
            </a:r>
            <a:r>
              <a:rPr lang="uk-UA" dirty="0" err="1"/>
              <a:t>Сіріуса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3568" y="1844825"/>
            <a:ext cx="7546032" cy="446453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1</a:t>
            </a:r>
            <a:r>
              <a:rPr lang="ru-RU" sz="2400" dirty="0" smtClean="0"/>
              <a:t>.  </a:t>
            </a:r>
            <a:r>
              <a:rPr lang="ru-RU" sz="2400" dirty="0" err="1" smtClean="0"/>
              <a:t>Існує</a:t>
            </a:r>
            <a:r>
              <a:rPr lang="ru-RU" sz="2400" dirty="0" smtClean="0"/>
              <a:t> </a:t>
            </a:r>
            <a:r>
              <a:rPr lang="ru-RU" sz="2400" dirty="0" err="1"/>
              <a:t>припущення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до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Сіріуса</a:t>
            </a:r>
            <a:r>
              <a:rPr lang="ru-RU" sz="2400" dirty="0"/>
              <a:t> входить </a:t>
            </a:r>
            <a:r>
              <a:rPr lang="ru-RU" sz="2400" dirty="0" err="1"/>
              <a:t>третя</a:t>
            </a:r>
            <a:r>
              <a:rPr lang="ru-RU" sz="2400" dirty="0"/>
              <a:t>,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маленька</a:t>
            </a:r>
            <a:r>
              <a:rPr lang="ru-RU" sz="2400" dirty="0"/>
              <a:t> </a:t>
            </a:r>
            <a:r>
              <a:rPr lang="ru-RU" sz="2400" dirty="0" err="1"/>
              <a:t>зірка</a:t>
            </a:r>
            <a:r>
              <a:rPr lang="ru-RU" sz="2400" dirty="0"/>
              <a:t>, але </a:t>
            </a:r>
            <a:r>
              <a:rPr lang="ru-RU" sz="2400" dirty="0" err="1"/>
              <a:t>поки</a:t>
            </a:r>
            <a:r>
              <a:rPr lang="ru-RU" sz="2400" dirty="0"/>
              <a:t>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переконливих</a:t>
            </a:r>
            <a:r>
              <a:rPr lang="ru-RU" sz="2400" dirty="0"/>
              <a:t> </a:t>
            </a:r>
            <a:r>
              <a:rPr lang="ru-RU" sz="2400" dirty="0" err="1"/>
              <a:t>доказів</a:t>
            </a:r>
            <a:r>
              <a:rPr lang="ru-RU" sz="2400" dirty="0"/>
              <a:t> </a:t>
            </a:r>
            <a:r>
              <a:rPr lang="ru-RU" sz="2400" dirty="0" err="1"/>
              <a:t>цьому</a:t>
            </a:r>
            <a:r>
              <a:rPr lang="ru-RU" sz="2400" dirty="0"/>
              <a:t> не </a:t>
            </a:r>
            <a:r>
              <a:rPr lang="ru-RU" sz="2400" dirty="0" err="1"/>
              <a:t>виявлено</a:t>
            </a:r>
            <a:r>
              <a:rPr lang="ru-RU" sz="2400" dirty="0"/>
              <a:t> (1920 року астроном Фокс заявив,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побачив</a:t>
            </a:r>
            <a:r>
              <a:rPr lang="ru-RU" sz="2400" dirty="0"/>
              <a:t> </a:t>
            </a:r>
            <a:r>
              <a:rPr lang="ru-RU" sz="2400" dirty="0" err="1"/>
              <a:t>третю</a:t>
            </a:r>
            <a:r>
              <a:rPr lang="ru-RU" sz="2400" dirty="0"/>
              <a:t> </a:t>
            </a:r>
            <a:r>
              <a:rPr lang="ru-RU" sz="2400" dirty="0" err="1"/>
              <a:t>зірку</a:t>
            </a:r>
            <a:r>
              <a:rPr lang="ru-RU" sz="2400" dirty="0"/>
              <a:t> в </a:t>
            </a:r>
            <a:r>
              <a:rPr lang="ru-RU" sz="2400" dirty="0" err="1"/>
              <a:t>цій</a:t>
            </a:r>
            <a:r>
              <a:rPr lang="ru-RU" sz="2400" dirty="0"/>
              <a:t> </a:t>
            </a:r>
            <a:r>
              <a:rPr lang="ru-RU" sz="2400" dirty="0" err="1"/>
              <a:t>системі</a:t>
            </a:r>
            <a:r>
              <a:rPr lang="ru-RU" sz="2400" dirty="0"/>
              <a:t> — </a:t>
            </a:r>
            <a:r>
              <a:rPr lang="ru-RU" sz="2400" dirty="0" err="1"/>
              <a:t>Сіріус</a:t>
            </a:r>
            <a:r>
              <a:rPr lang="ru-RU" sz="2400" dirty="0"/>
              <a:t> С, а 1995 року </a:t>
            </a:r>
            <a:r>
              <a:rPr lang="ru-RU" sz="2400" dirty="0" err="1"/>
              <a:t>астрономи</a:t>
            </a:r>
            <a:r>
              <a:rPr lang="ru-RU" sz="2400" dirty="0"/>
              <a:t> </a:t>
            </a:r>
            <a:r>
              <a:rPr lang="ru-RU" sz="2400" dirty="0" err="1"/>
              <a:t>Бенест</a:t>
            </a:r>
            <a:r>
              <a:rPr lang="ru-RU" sz="2400" dirty="0"/>
              <a:t> і </a:t>
            </a:r>
            <a:r>
              <a:rPr lang="ru-RU" sz="2400" dirty="0" err="1"/>
              <a:t>Дювент</a:t>
            </a:r>
            <a:r>
              <a:rPr lang="ru-RU" sz="2400" dirty="0"/>
              <a:t> </a:t>
            </a:r>
            <a:r>
              <a:rPr lang="ru-RU" sz="2400" dirty="0" err="1"/>
              <a:t>підтвердили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повідомлення</a:t>
            </a:r>
            <a:r>
              <a:rPr lang="ru-RU" sz="2400" dirty="0" smtClean="0"/>
              <a:t>).</a:t>
            </a:r>
          </a:p>
          <a:p>
            <a:pPr algn="just"/>
            <a:r>
              <a:rPr lang="ru-RU" sz="2400" dirty="0"/>
              <a:t>2</a:t>
            </a:r>
            <a:r>
              <a:rPr lang="ru-RU" sz="2400" dirty="0" smtClean="0"/>
              <a:t>.  </a:t>
            </a:r>
            <a:r>
              <a:rPr lang="ru-RU" sz="2400" dirty="0" err="1"/>
              <a:t>Д</a:t>
            </a:r>
            <a:r>
              <a:rPr lang="ru-RU" sz="2400" dirty="0" err="1" smtClean="0"/>
              <a:t>авні</a:t>
            </a:r>
            <a:r>
              <a:rPr lang="ru-RU" sz="2400" dirty="0" smtClean="0"/>
              <a:t> </a:t>
            </a:r>
            <a:r>
              <a:rPr lang="ru-RU" sz="2400" dirty="0"/>
              <a:t>записи </a:t>
            </a:r>
            <a:r>
              <a:rPr lang="ru-RU" sz="2400" dirty="0" err="1"/>
              <a:t>описують</a:t>
            </a:r>
            <a:r>
              <a:rPr lang="ru-RU" sz="2400" dirty="0"/>
              <a:t> </a:t>
            </a:r>
            <a:r>
              <a:rPr lang="ru-RU" sz="2400" dirty="0" err="1"/>
              <a:t>Сіріус</a:t>
            </a:r>
            <a:r>
              <a:rPr lang="ru-RU" sz="2400" dirty="0"/>
              <a:t> як </a:t>
            </a:r>
            <a:r>
              <a:rPr lang="ru-RU" sz="2400" dirty="0" err="1"/>
              <a:t>червону</a:t>
            </a:r>
            <a:r>
              <a:rPr lang="ru-RU" sz="2400" dirty="0"/>
              <a:t> зорю, </a:t>
            </a:r>
            <a:r>
              <a:rPr lang="ru-RU" sz="2400" dirty="0" err="1"/>
              <a:t>хоча</a:t>
            </a:r>
            <a:r>
              <a:rPr lang="ru-RU" sz="2400" dirty="0"/>
              <a:t> </a:t>
            </a:r>
            <a:r>
              <a:rPr lang="ru-RU" sz="2400" dirty="0" err="1"/>
              <a:t>сьогодні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блакитнувато-білий</a:t>
            </a:r>
            <a:r>
              <a:rPr lang="ru-RU" sz="2400" dirty="0"/>
              <a:t> </a:t>
            </a:r>
            <a:r>
              <a:rPr lang="ru-RU" sz="2400" dirty="0" err="1"/>
              <a:t>колір</a:t>
            </a:r>
            <a:r>
              <a:rPr lang="ru-RU" sz="2400" dirty="0"/>
              <a:t>. </a:t>
            </a:r>
            <a:r>
              <a:rPr lang="ru-RU" sz="2400" dirty="0" err="1" smtClean="0"/>
              <a:t>Можливо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сильне</a:t>
            </a:r>
            <a:r>
              <a:rPr lang="ru-RU" sz="2400" dirty="0"/>
              <a:t> </a:t>
            </a:r>
            <a:r>
              <a:rPr lang="ru-RU" sz="2400" dirty="0" err="1"/>
              <a:t>мерехтіння</a:t>
            </a:r>
            <a:r>
              <a:rPr lang="ru-RU" sz="2400" dirty="0"/>
              <a:t> </a:t>
            </a:r>
            <a:r>
              <a:rPr lang="ru-RU" sz="2400" dirty="0" err="1"/>
              <a:t>зірки</a:t>
            </a:r>
            <a:r>
              <a:rPr lang="ru-RU" sz="2400" dirty="0"/>
              <a:t>, коли вона сходить (</a:t>
            </a:r>
            <a:r>
              <a:rPr lang="ru-RU" sz="2400" dirty="0" err="1"/>
              <a:t>біля</a:t>
            </a:r>
            <a:r>
              <a:rPr lang="ru-RU" sz="2400" dirty="0"/>
              <a:t> </a:t>
            </a:r>
            <a:r>
              <a:rPr lang="ru-RU" sz="2400" dirty="0" err="1"/>
              <a:t>обрію</a:t>
            </a:r>
            <a:r>
              <a:rPr lang="ru-RU" sz="2400" dirty="0"/>
              <a:t>), </a:t>
            </a:r>
            <a:r>
              <a:rPr lang="ru-RU" sz="2400" dirty="0" err="1"/>
              <a:t>залишало</a:t>
            </a:r>
            <a:r>
              <a:rPr lang="ru-RU" sz="2400" dirty="0"/>
              <a:t> у </a:t>
            </a:r>
            <a:r>
              <a:rPr lang="ru-RU" sz="2400" dirty="0" err="1"/>
              <a:t>спостерігачів</a:t>
            </a:r>
            <a:r>
              <a:rPr lang="ru-RU" sz="2400" dirty="0"/>
              <a:t> </a:t>
            </a:r>
            <a:r>
              <a:rPr lang="ru-RU" sz="2400" dirty="0" err="1"/>
              <a:t>враження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червоного</a:t>
            </a:r>
            <a:r>
              <a:rPr lang="ru-RU" sz="2400" dirty="0"/>
              <a:t> </a:t>
            </a:r>
            <a:r>
              <a:rPr lang="ru-RU" sz="2400" dirty="0" err="1"/>
              <a:t>кольору</a:t>
            </a:r>
            <a:r>
              <a:rPr lang="ru-RU" sz="2400" dirty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079071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3673866" cy="263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7315200" cy="11541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Сіріуса</a:t>
            </a:r>
            <a:r>
              <a:rPr lang="ru-RU" dirty="0"/>
              <a:t> в </a:t>
            </a:r>
            <a:r>
              <a:rPr lang="ru-RU" dirty="0" err="1"/>
              <a:t>африканській</a:t>
            </a:r>
            <a:r>
              <a:rPr lang="ru-RU" dirty="0"/>
              <a:t> </a:t>
            </a:r>
            <a:r>
              <a:rPr lang="ru-RU" dirty="0" err="1"/>
              <a:t>культурі</a:t>
            </a:r>
            <a:r>
              <a:rPr lang="ru-RU" dirty="0"/>
              <a:t> </a:t>
            </a:r>
            <a:r>
              <a:rPr lang="ru-RU" dirty="0" err="1"/>
              <a:t>догонів</a:t>
            </a:r>
            <a:endParaRPr lang="uk-UA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947" y="2852936"/>
            <a:ext cx="4120085" cy="257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214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315200" cy="1154097"/>
          </a:xfrm>
        </p:spPr>
        <p:txBody>
          <a:bodyPr/>
          <a:lstStyle/>
          <a:p>
            <a:pPr algn="ctr"/>
            <a:r>
              <a:rPr lang="uk-UA" dirty="0"/>
              <a:t>Пошуки </a:t>
            </a:r>
            <a:r>
              <a:rPr lang="uk-UA" dirty="0" err="1"/>
              <a:t>Сіріуса</a:t>
            </a:r>
            <a:r>
              <a:rPr lang="uk-UA" dirty="0"/>
              <a:t> на небі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5148064" y="2276872"/>
            <a:ext cx="3710176" cy="3595687"/>
          </a:xfrm>
        </p:spPr>
        <p:txBody>
          <a:bodyPr/>
          <a:lstStyle/>
          <a:p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орієнтир</a:t>
            </a:r>
            <a:r>
              <a:rPr lang="ru-RU" dirty="0"/>
              <a:t> при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Сіріуса</a:t>
            </a:r>
            <a:r>
              <a:rPr lang="ru-RU" dirty="0"/>
              <a:t> - </a:t>
            </a:r>
            <a:r>
              <a:rPr lang="ru-RU" dirty="0" err="1"/>
              <a:t>сузір'я</a:t>
            </a:r>
            <a:r>
              <a:rPr lang="ru-RU" dirty="0"/>
              <a:t> </a:t>
            </a:r>
            <a:r>
              <a:rPr lang="ru-RU" dirty="0" err="1"/>
              <a:t>Оріона</a:t>
            </a:r>
            <a:r>
              <a:rPr lang="ru-RU" dirty="0"/>
              <a:t>. </a:t>
            </a:r>
            <a:r>
              <a:rPr lang="ru-RU" dirty="0" err="1"/>
              <a:t>Вірніше</a:t>
            </a:r>
            <a:r>
              <a:rPr lang="ru-RU" dirty="0"/>
              <a:t>,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сузір'я</a:t>
            </a:r>
            <a:r>
              <a:rPr lang="ru-RU" dirty="0"/>
              <a:t> </a:t>
            </a:r>
            <a:r>
              <a:rPr lang="ru-RU" dirty="0" err="1"/>
              <a:t>Оріона</a:t>
            </a:r>
            <a:r>
              <a:rPr lang="ru-RU" dirty="0"/>
              <a:t>, звана Поясом </a:t>
            </a:r>
            <a:r>
              <a:rPr lang="ru-RU" dirty="0" err="1"/>
              <a:t>Оріона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4350635" cy="328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9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	</a:t>
            </a:r>
            <a:r>
              <a:rPr lang="ru-RU" dirty="0" err="1"/>
              <a:t>Навчальний</a:t>
            </a:r>
            <a:r>
              <a:rPr lang="ru-RU" dirty="0"/>
              <a:t> тренажер «У </a:t>
            </a:r>
            <a:r>
              <a:rPr lang="ru-RU" dirty="0" err="1"/>
              <a:t>пошуках</a:t>
            </a:r>
            <a:r>
              <a:rPr lang="ru-RU" dirty="0"/>
              <a:t> </a:t>
            </a:r>
            <a:r>
              <a:rPr lang="ru-RU" dirty="0" err="1"/>
              <a:t>Сіріусу</a:t>
            </a:r>
            <a:r>
              <a:rPr lang="ru-RU" dirty="0"/>
              <a:t>»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628801"/>
            <a:ext cx="8640960" cy="4680560"/>
          </a:xfrm>
        </p:spPr>
        <p:txBody>
          <a:bodyPr/>
          <a:lstStyle/>
          <a:p>
            <a:r>
              <a:rPr lang="ru-RU" dirty="0" err="1"/>
              <a:t>Навчальний</a:t>
            </a:r>
            <a:r>
              <a:rPr lang="ru-RU" dirty="0"/>
              <a:t> тренажер </a:t>
            </a:r>
            <a:r>
              <a:rPr lang="ru-RU" dirty="0" err="1"/>
              <a:t>розроблено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Sttelarium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84" y="2276872"/>
            <a:ext cx="7704856" cy="40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148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103</TotalTime>
  <Words>512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Перспектива</vt:lpstr>
      <vt:lpstr>ЗАГАДКИ ЗІРКИ «СІРІУС» ВИГОТОВЛЕННЯ НАВЧАЛЬНОГО ТРЕНАЖЕРУ «У ПОШУКАХ СІРІУСУ» </vt:lpstr>
      <vt:lpstr>ВСТУП </vt:lpstr>
      <vt:lpstr>Сіріус у старовину </vt:lpstr>
      <vt:lpstr>Презентация PowerPoint</vt:lpstr>
      <vt:lpstr>Сіріус і нова астрономія</vt:lpstr>
      <vt:lpstr>Загадки Сіріуса</vt:lpstr>
      <vt:lpstr>Сіріуса в африканській культурі догонів</vt:lpstr>
      <vt:lpstr>Пошуки Сіріуса на небі </vt:lpstr>
      <vt:lpstr> Навчальний тренажер «У пошуках Сіріусу»</vt:lpstr>
      <vt:lpstr>Сузір’я Великий Пес  на зоряній карті</vt:lpstr>
      <vt:lpstr>Сузір’я Великий Пес  на стародавньому атласі</vt:lpstr>
      <vt:lpstr>Шукаємо Сіріус</vt:lpstr>
      <vt:lpstr>Звертаємо увагу на сторони світу</vt:lpstr>
      <vt:lpstr>Презентация PowerPoint</vt:lpstr>
      <vt:lpstr>Шукаємо зірку  Альдебаран у сузір’ї Тельця</vt:lpstr>
      <vt:lpstr>Звертаємо увагу на сторони світу</vt:lpstr>
      <vt:lpstr>  Завдання. Знайдіть зірку Сіріус і визначте сторони світу. </vt:lpstr>
      <vt:lpstr>ВИСНОВОК</vt:lpstr>
      <vt:lpstr>СПИСОК ВИКОРИСТАНИХ ДЖЕРЕЛ ІНФОРМАЦІЇ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</dc:title>
  <dc:creator>Виктор</dc:creator>
  <cp:lastModifiedBy>студент</cp:lastModifiedBy>
  <cp:revision>11</cp:revision>
  <dcterms:created xsi:type="dcterms:W3CDTF">2020-02-25T14:19:59Z</dcterms:created>
  <dcterms:modified xsi:type="dcterms:W3CDTF">2020-02-26T13:19:43Z</dcterms:modified>
</cp:coreProperties>
</file>