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2" r:id="rId3"/>
    <p:sldId id="259" r:id="rId4"/>
    <p:sldId id="260" r:id="rId5"/>
    <p:sldId id="263" r:id="rId6"/>
    <p:sldId id="269" r:id="rId7"/>
    <p:sldId id="270" r:id="rId8"/>
    <p:sldId id="271" r:id="rId9"/>
    <p:sldId id="272" r:id="rId10"/>
    <p:sldId id="278" r:id="rId11"/>
    <p:sldId id="281" r:id="rId12"/>
    <p:sldId id="273" r:id="rId13"/>
    <p:sldId id="274" r:id="rId14"/>
    <p:sldId id="279" r:id="rId15"/>
    <p:sldId id="27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63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8630887389530994E-4"/>
          <c:y val="0.23914692597860887"/>
          <c:w val="0.76113097841936461"/>
          <c:h val="0.751575115610551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види лишайників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4784485272674317"/>
                  <c:y val="-0.1968450818647682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65</a:t>
                    </a:r>
                    <a:r>
                      <a:rPr lang="uk-UA" sz="16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%</a:t>
                    </a: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6834764144065384"/>
                  <c:y val="5.755186851643544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35</a:t>
                    </a:r>
                    <a:r>
                      <a:rPr lang="uk-UA" sz="160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%</a:t>
                    </a:r>
                    <a:endParaRPr lang="en-US" sz="16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накипні</c:v>
                </c:pt>
                <c:pt idx="1">
                  <c:v>листкуваті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265703593792276"/>
          <c:y val="0.78532464015638914"/>
          <c:w val="0.25510207057451151"/>
          <c:h val="0.20562617172853387"/>
        </c:manualLayout>
      </c:layout>
      <c:txPr>
        <a:bodyPr/>
        <a:lstStyle/>
        <a:p>
          <a:pPr>
            <a:defRPr sz="1800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</c:chart>
  <c:externalData r:id="rId1"/>
  <c:userShapes r:id="rId2"/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ACC30-A30F-4BB5-81B9-B4A55C99F45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1FEFB30E-59F9-4786-9C90-E4C1FC704D62}">
      <dgm:prSet phldrT="[Текст]"/>
      <dgm:spPr/>
      <dgm:t>
        <a:bodyPr/>
        <a:lstStyle/>
        <a:p>
          <a:r>
            <a:rPr lang="uk-UA" dirty="0" smtClean="0"/>
            <a:t>Блиск </a:t>
          </a:r>
          <a:r>
            <a:rPr lang="uk-UA" dirty="0" err="1" smtClean="0"/>
            <a:t>-плюс</a:t>
          </a:r>
          <a:endParaRPr lang="uk-UA" dirty="0"/>
        </a:p>
      </dgm:t>
    </dgm:pt>
    <dgm:pt modelId="{8BC4FCFE-5A45-4EB6-B954-D48A49509DFA}" type="parTrans" cxnId="{EA195E90-DC54-4447-AE8E-2772578E1616}">
      <dgm:prSet/>
      <dgm:spPr/>
      <dgm:t>
        <a:bodyPr/>
        <a:lstStyle/>
        <a:p>
          <a:endParaRPr lang="uk-UA"/>
        </a:p>
      </dgm:t>
    </dgm:pt>
    <dgm:pt modelId="{08B7DF1E-A11A-49E5-83AB-E15513333BB4}" type="sibTrans" cxnId="{EA195E90-DC54-4447-AE8E-2772578E1616}">
      <dgm:prSet/>
      <dgm:spPr/>
      <dgm:t>
        <a:bodyPr/>
        <a:lstStyle/>
        <a:p>
          <a:endParaRPr lang="uk-UA"/>
        </a:p>
      </dgm:t>
    </dgm:pt>
    <dgm:pt modelId="{EBE45F8E-97C0-4D2E-BE06-525F8AE70A53}" type="pres">
      <dgm:prSet presAssocID="{B19ACC30-A30F-4BB5-81B9-B4A55C99F450}" presName="diagram" presStyleCnt="0">
        <dgm:presLayoutVars>
          <dgm:dir/>
        </dgm:presLayoutVars>
      </dgm:prSet>
      <dgm:spPr/>
    </dgm:pt>
    <dgm:pt modelId="{27F29DBD-0477-410C-8CAF-EF5023F19668}" type="pres">
      <dgm:prSet presAssocID="{1FEFB30E-59F9-4786-9C90-E4C1FC704D62}" presName="composite" presStyleCnt="0"/>
      <dgm:spPr/>
    </dgm:pt>
    <dgm:pt modelId="{9081F452-A7B1-4BC8-8173-9930129AB7D8}" type="pres">
      <dgm:prSet presAssocID="{1FEFB30E-59F9-4786-9C90-E4C1FC704D62}" presName="Image" presStyleLbl="bgShp" presStyleIdx="0" presStyleCnt="1"/>
      <dgm:spPr/>
      <dgm:t>
        <a:bodyPr/>
        <a:lstStyle/>
        <a:p>
          <a:endParaRPr lang="uk-UA"/>
        </a:p>
      </dgm:t>
    </dgm:pt>
    <dgm:pt modelId="{ACED8AD1-E25A-4E52-80DF-438B7840AA3C}" type="pres">
      <dgm:prSet presAssocID="{1FEFB30E-59F9-4786-9C90-E4C1FC704D62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66E4F7D-B08A-48BC-8A10-FCE72CB15FA4}" type="presOf" srcId="{B19ACC30-A30F-4BB5-81B9-B4A55C99F450}" destId="{EBE45F8E-97C0-4D2E-BE06-525F8AE70A53}" srcOrd="0" destOrd="0" presId="urn:microsoft.com/office/officeart/2008/layout/BendingPictureCaption"/>
    <dgm:cxn modelId="{EA195E90-DC54-4447-AE8E-2772578E1616}" srcId="{B19ACC30-A30F-4BB5-81B9-B4A55C99F450}" destId="{1FEFB30E-59F9-4786-9C90-E4C1FC704D62}" srcOrd="0" destOrd="0" parTransId="{8BC4FCFE-5A45-4EB6-B954-D48A49509DFA}" sibTransId="{08B7DF1E-A11A-49E5-83AB-E15513333BB4}"/>
    <dgm:cxn modelId="{438F63ED-BC55-4BFF-908B-BD2BD8665D67}" type="presOf" srcId="{1FEFB30E-59F9-4786-9C90-E4C1FC704D62}" destId="{ACED8AD1-E25A-4E52-80DF-438B7840AA3C}" srcOrd="0" destOrd="0" presId="urn:microsoft.com/office/officeart/2008/layout/BendingPictureCaption"/>
    <dgm:cxn modelId="{06A349E3-376E-449D-826F-B2826E93DE84}" type="presParOf" srcId="{EBE45F8E-97C0-4D2E-BE06-525F8AE70A53}" destId="{27F29DBD-0477-410C-8CAF-EF5023F19668}" srcOrd="0" destOrd="0" presId="urn:microsoft.com/office/officeart/2008/layout/BendingPictureCaption"/>
    <dgm:cxn modelId="{C8701838-B583-4233-9783-B543EAA5F2D5}" type="presParOf" srcId="{27F29DBD-0477-410C-8CAF-EF5023F19668}" destId="{9081F452-A7B1-4BC8-8173-9930129AB7D8}" srcOrd="0" destOrd="0" presId="urn:microsoft.com/office/officeart/2008/layout/BendingPictureCaption"/>
    <dgm:cxn modelId="{469A7ED0-4F88-4AF0-9365-88AD49B1DCB0}" type="presParOf" srcId="{27F29DBD-0477-410C-8CAF-EF5023F19668}" destId="{ACED8AD1-E25A-4E52-80DF-438B7840AA3C}" srcOrd="1" destOrd="0" presId="urn:microsoft.com/office/officeart/2008/layout/BendingPictureCaption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C6C0F7-CF10-4879-AB70-E3E2ECDA281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790C050-874C-447C-B125-47C625F4AA61}">
      <dgm:prSet phldrT="[Текст]"/>
      <dgm:spPr/>
      <dgm:t>
        <a:bodyPr/>
        <a:lstStyle/>
        <a:p>
          <a:r>
            <a:rPr lang="uk-UA" dirty="0" smtClean="0"/>
            <a:t>Жд. вокзал</a:t>
          </a:r>
          <a:endParaRPr lang="uk-UA" dirty="0"/>
        </a:p>
      </dgm:t>
    </dgm:pt>
    <dgm:pt modelId="{DC5940D4-E73F-40B4-B73F-8C574068DEDB}" type="parTrans" cxnId="{33FDCE1D-085D-42E7-9B38-796DC1AF6926}">
      <dgm:prSet/>
      <dgm:spPr/>
      <dgm:t>
        <a:bodyPr/>
        <a:lstStyle/>
        <a:p>
          <a:endParaRPr lang="uk-UA"/>
        </a:p>
      </dgm:t>
    </dgm:pt>
    <dgm:pt modelId="{97362ED9-FFEC-403F-85DB-A90C4A268FA2}" type="sibTrans" cxnId="{33FDCE1D-085D-42E7-9B38-796DC1AF6926}">
      <dgm:prSet/>
      <dgm:spPr/>
      <dgm:t>
        <a:bodyPr/>
        <a:lstStyle/>
        <a:p>
          <a:endParaRPr lang="uk-UA"/>
        </a:p>
      </dgm:t>
    </dgm:pt>
    <dgm:pt modelId="{5E758439-ABB0-48B6-B9FA-24206135FA01}" type="pres">
      <dgm:prSet presAssocID="{3AC6C0F7-CF10-4879-AB70-E3E2ECDA2817}" presName="diagram" presStyleCnt="0">
        <dgm:presLayoutVars>
          <dgm:dir/>
        </dgm:presLayoutVars>
      </dgm:prSet>
      <dgm:spPr/>
    </dgm:pt>
    <dgm:pt modelId="{1F780D01-5894-4549-A06D-B4239E4EC358}" type="pres">
      <dgm:prSet presAssocID="{8790C050-874C-447C-B125-47C625F4AA61}" presName="composite" presStyleCnt="0"/>
      <dgm:spPr/>
    </dgm:pt>
    <dgm:pt modelId="{EBCDFF8F-8ECB-4BEC-A83C-F73EB26B953C}" type="pres">
      <dgm:prSet presAssocID="{8790C050-874C-447C-B125-47C625F4AA61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7A6C7F2-7F10-4578-B92D-31606015A744}" type="pres">
      <dgm:prSet presAssocID="{8790C050-874C-447C-B125-47C625F4AA61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FDCE1D-085D-42E7-9B38-796DC1AF6926}" srcId="{3AC6C0F7-CF10-4879-AB70-E3E2ECDA2817}" destId="{8790C050-874C-447C-B125-47C625F4AA61}" srcOrd="0" destOrd="0" parTransId="{DC5940D4-E73F-40B4-B73F-8C574068DEDB}" sibTransId="{97362ED9-FFEC-403F-85DB-A90C4A268FA2}"/>
    <dgm:cxn modelId="{3AC0C751-8E38-4431-8285-D4E622D6EA1B}" type="presOf" srcId="{3AC6C0F7-CF10-4879-AB70-E3E2ECDA2817}" destId="{5E758439-ABB0-48B6-B9FA-24206135FA01}" srcOrd="0" destOrd="0" presId="urn:microsoft.com/office/officeart/2008/layout/BendingPictureCaption"/>
    <dgm:cxn modelId="{FB706A64-2599-4F62-9820-C1706C27E0ED}" type="presOf" srcId="{8790C050-874C-447C-B125-47C625F4AA61}" destId="{D7A6C7F2-7F10-4578-B92D-31606015A744}" srcOrd="0" destOrd="0" presId="urn:microsoft.com/office/officeart/2008/layout/BendingPictureCaption"/>
    <dgm:cxn modelId="{A7F838C2-829A-457D-A19B-9AB3A9B563FA}" type="presParOf" srcId="{5E758439-ABB0-48B6-B9FA-24206135FA01}" destId="{1F780D01-5894-4549-A06D-B4239E4EC358}" srcOrd="0" destOrd="0" presId="urn:microsoft.com/office/officeart/2008/layout/BendingPictureCaption"/>
    <dgm:cxn modelId="{CCE87022-19AB-4B07-AEDC-435711A1FBFE}" type="presParOf" srcId="{1F780D01-5894-4549-A06D-B4239E4EC358}" destId="{EBCDFF8F-8ECB-4BEC-A83C-F73EB26B953C}" srcOrd="0" destOrd="0" presId="urn:microsoft.com/office/officeart/2008/layout/BendingPictureCaption"/>
    <dgm:cxn modelId="{28ADAD00-374C-4278-8352-4908BDBBC0C8}" type="presParOf" srcId="{1F780D01-5894-4549-A06D-B4239E4EC358}" destId="{D7A6C7F2-7F10-4578-B92D-31606015A744}" srcOrd="1" destOrd="0" presId="urn:microsoft.com/office/officeart/2008/layout/BendingPictureCaption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C8D407-E06C-4375-9EA3-A58BCA733ED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6EDD7C12-C75A-4018-BAB6-4BBFD7067F5A}">
      <dgm:prSet phldrT="[Текст]"/>
      <dgm:spPr/>
      <dgm:t>
        <a:bodyPr/>
        <a:lstStyle/>
        <a:p>
          <a:r>
            <a:rPr lang="uk-UA" dirty="0" smtClean="0"/>
            <a:t>Блиск-плюс</a:t>
          </a:r>
          <a:endParaRPr lang="uk-UA" dirty="0"/>
        </a:p>
      </dgm:t>
    </dgm:pt>
    <dgm:pt modelId="{7981A5FE-7D55-4D67-B489-924D394EE8A6}" type="parTrans" cxnId="{82D4624A-C3CD-4118-91CF-7F2392A223EB}">
      <dgm:prSet/>
      <dgm:spPr/>
      <dgm:t>
        <a:bodyPr/>
        <a:lstStyle/>
        <a:p>
          <a:endParaRPr lang="uk-UA"/>
        </a:p>
      </dgm:t>
    </dgm:pt>
    <dgm:pt modelId="{1F0BD9D3-544B-41E1-8230-11C44BD53B5F}" type="sibTrans" cxnId="{82D4624A-C3CD-4118-91CF-7F2392A223EB}">
      <dgm:prSet/>
      <dgm:spPr/>
      <dgm:t>
        <a:bodyPr/>
        <a:lstStyle/>
        <a:p>
          <a:endParaRPr lang="uk-UA"/>
        </a:p>
      </dgm:t>
    </dgm:pt>
    <dgm:pt modelId="{605CF85D-D08B-4874-9ECB-015E6A6F40BE}" type="pres">
      <dgm:prSet presAssocID="{90C8D407-E06C-4375-9EA3-A58BCA733ED1}" presName="diagram" presStyleCnt="0">
        <dgm:presLayoutVars>
          <dgm:dir/>
        </dgm:presLayoutVars>
      </dgm:prSet>
      <dgm:spPr/>
    </dgm:pt>
    <dgm:pt modelId="{5F0849D7-5125-497E-8C25-B057591B8AD2}" type="pres">
      <dgm:prSet presAssocID="{6EDD7C12-C75A-4018-BAB6-4BBFD7067F5A}" presName="composite" presStyleCnt="0"/>
      <dgm:spPr/>
    </dgm:pt>
    <dgm:pt modelId="{2FD3059D-F6FA-485B-A02C-D178C732DAEF}" type="pres">
      <dgm:prSet presAssocID="{6EDD7C12-C75A-4018-BAB6-4BBFD7067F5A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9C04F90-0CA3-43B5-83CB-2F16368A1E91}" type="pres">
      <dgm:prSet presAssocID="{6EDD7C12-C75A-4018-BAB6-4BBFD7067F5A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38FE6D-D7CB-4576-BD76-E3139C0965FE}" type="presOf" srcId="{90C8D407-E06C-4375-9EA3-A58BCA733ED1}" destId="{605CF85D-D08B-4874-9ECB-015E6A6F40BE}" srcOrd="0" destOrd="0" presId="urn:microsoft.com/office/officeart/2008/layout/BendingPictureCaption"/>
    <dgm:cxn modelId="{986BB97F-61D1-4BEE-B91B-455184116FA8}" type="presOf" srcId="{6EDD7C12-C75A-4018-BAB6-4BBFD7067F5A}" destId="{59C04F90-0CA3-43B5-83CB-2F16368A1E91}" srcOrd="0" destOrd="0" presId="urn:microsoft.com/office/officeart/2008/layout/BendingPictureCaption"/>
    <dgm:cxn modelId="{82D4624A-C3CD-4118-91CF-7F2392A223EB}" srcId="{90C8D407-E06C-4375-9EA3-A58BCA733ED1}" destId="{6EDD7C12-C75A-4018-BAB6-4BBFD7067F5A}" srcOrd="0" destOrd="0" parTransId="{7981A5FE-7D55-4D67-B489-924D394EE8A6}" sibTransId="{1F0BD9D3-544B-41E1-8230-11C44BD53B5F}"/>
    <dgm:cxn modelId="{B4BAA81B-0087-42E3-8C6B-D94A73D7DBA8}" type="presParOf" srcId="{605CF85D-D08B-4874-9ECB-015E6A6F40BE}" destId="{5F0849D7-5125-497E-8C25-B057591B8AD2}" srcOrd="0" destOrd="0" presId="urn:microsoft.com/office/officeart/2008/layout/BendingPictureCaption"/>
    <dgm:cxn modelId="{8F6180D8-4ED5-4207-9D9C-F667E6E76C05}" type="presParOf" srcId="{5F0849D7-5125-497E-8C25-B057591B8AD2}" destId="{2FD3059D-F6FA-485B-A02C-D178C732DAEF}" srcOrd="0" destOrd="0" presId="urn:microsoft.com/office/officeart/2008/layout/BendingPictureCaption"/>
    <dgm:cxn modelId="{B2C8C502-690D-4CA0-9D4E-55637B5045F8}" type="presParOf" srcId="{5F0849D7-5125-497E-8C25-B057591B8AD2}" destId="{59C04F90-0CA3-43B5-83CB-2F16368A1E91}" srcOrd="1" destOrd="0" presId="urn:microsoft.com/office/officeart/2008/layout/BendingPictureCaption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59BFEF-9479-4D85-B7BB-DECE9C23324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34BC27D4-3432-42E8-850A-47383A02A1E4}">
      <dgm:prSet phldrT="[Текст]"/>
      <dgm:spPr/>
      <dgm:t>
        <a:bodyPr/>
        <a:lstStyle/>
        <a:p>
          <a:r>
            <a:rPr lang="uk-UA" dirty="0" err="1" smtClean="0"/>
            <a:t>сокбудбетон</a:t>
          </a:r>
          <a:endParaRPr lang="uk-UA" dirty="0"/>
        </a:p>
      </dgm:t>
    </dgm:pt>
    <dgm:pt modelId="{FCE1456D-0516-4123-B140-3A84675B8ECC}" type="parTrans" cxnId="{F9DE58F5-63E4-4D29-95A3-2B5BB3B9A998}">
      <dgm:prSet/>
      <dgm:spPr/>
      <dgm:t>
        <a:bodyPr/>
        <a:lstStyle/>
        <a:p>
          <a:endParaRPr lang="uk-UA"/>
        </a:p>
      </dgm:t>
    </dgm:pt>
    <dgm:pt modelId="{11081A05-74FF-4401-9FB1-8BCAAAECDC1F}" type="sibTrans" cxnId="{F9DE58F5-63E4-4D29-95A3-2B5BB3B9A998}">
      <dgm:prSet/>
      <dgm:spPr/>
      <dgm:t>
        <a:bodyPr/>
        <a:lstStyle/>
        <a:p>
          <a:endParaRPr lang="uk-UA"/>
        </a:p>
      </dgm:t>
    </dgm:pt>
    <dgm:pt modelId="{1DE4691C-55BC-43C8-868A-35CE884A914C}" type="pres">
      <dgm:prSet presAssocID="{8459BFEF-9479-4D85-B7BB-DECE9C233246}" presName="diagram" presStyleCnt="0">
        <dgm:presLayoutVars>
          <dgm:dir/>
        </dgm:presLayoutVars>
      </dgm:prSet>
      <dgm:spPr/>
    </dgm:pt>
    <dgm:pt modelId="{13BE797A-C2AE-4A69-BB27-AE15C9A0419F}" type="pres">
      <dgm:prSet presAssocID="{34BC27D4-3432-42E8-850A-47383A02A1E4}" presName="composite" presStyleCnt="0"/>
      <dgm:spPr/>
    </dgm:pt>
    <dgm:pt modelId="{D55B40C4-C697-47E8-B74E-D2010E8F0E84}" type="pres">
      <dgm:prSet presAssocID="{34BC27D4-3432-42E8-850A-47383A02A1E4}" presName="Image" presStyleLbl="bgShp" presStyleIdx="0" presStyleCnt="1" custLinFactX="-40965" custLinFactNeighborX="-100000" custLinFactNeighborY="-371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0448C83E-D4A2-46F3-BB1A-2523EE0F367B}" type="pres">
      <dgm:prSet presAssocID="{34BC27D4-3432-42E8-850A-47383A02A1E4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DE58F5-63E4-4D29-95A3-2B5BB3B9A998}" srcId="{8459BFEF-9479-4D85-B7BB-DECE9C233246}" destId="{34BC27D4-3432-42E8-850A-47383A02A1E4}" srcOrd="0" destOrd="0" parTransId="{FCE1456D-0516-4123-B140-3A84675B8ECC}" sibTransId="{11081A05-74FF-4401-9FB1-8BCAAAECDC1F}"/>
    <dgm:cxn modelId="{A329CC91-DDBE-478A-AFC9-0D2D742100D5}" type="presOf" srcId="{34BC27D4-3432-42E8-850A-47383A02A1E4}" destId="{0448C83E-D4A2-46F3-BB1A-2523EE0F367B}" srcOrd="0" destOrd="0" presId="urn:microsoft.com/office/officeart/2008/layout/BendingPictureCaption"/>
    <dgm:cxn modelId="{74492B52-34CA-41C3-BBC8-96A53821C814}" type="presOf" srcId="{8459BFEF-9479-4D85-B7BB-DECE9C233246}" destId="{1DE4691C-55BC-43C8-868A-35CE884A914C}" srcOrd="0" destOrd="0" presId="urn:microsoft.com/office/officeart/2008/layout/BendingPictureCaption"/>
    <dgm:cxn modelId="{D3117F0B-ADD6-4599-96E4-B5A0B05FCD68}" type="presParOf" srcId="{1DE4691C-55BC-43C8-868A-35CE884A914C}" destId="{13BE797A-C2AE-4A69-BB27-AE15C9A0419F}" srcOrd="0" destOrd="0" presId="urn:microsoft.com/office/officeart/2008/layout/BendingPictureCaption"/>
    <dgm:cxn modelId="{B52D72D9-6A7B-4BFD-B3E8-42CE473DEDE7}" type="presParOf" srcId="{13BE797A-C2AE-4A69-BB27-AE15C9A0419F}" destId="{D55B40C4-C697-47E8-B74E-D2010E8F0E84}" srcOrd="0" destOrd="0" presId="urn:microsoft.com/office/officeart/2008/layout/BendingPictureCaption"/>
    <dgm:cxn modelId="{A29076CF-0348-4763-9E97-FCA8E768B6C7}" type="presParOf" srcId="{13BE797A-C2AE-4A69-BB27-AE15C9A0419F}" destId="{0448C83E-D4A2-46F3-BB1A-2523EE0F367B}" srcOrd="1" destOrd="0" presId="urn:microsoft.com/office/officeart/2008/layout/BendingPictureCaption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F01AD8-DD8E-453C-ACED-7D8FF58B61A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2221AF1-8926-42A3-8875-C22440B6AE61}">
      <dgm:prSet phldrT="[Текст]"/>
      <dgm:spPr/>
      <dgm:t>
        <a:bodyPr/>
        <a:lstStyle/>
        <a:p>
          <a:r>
            <a:rPr lang="uk-UA" dirty="0" smtClean="0"/>
            <a:t>Фабрика «</a:t>
          </a:r>
          <a:r>
            <a:rPr lang="uk-UA" dirty="0" err="1" smtClean="0"/>
            <a:t>софас</a:t>
          </a:r>
          <a:r>
            <a:rPr lang="uk-UA" dirty="0" smtClean="0"/>
            <a:t>»</a:t>
          </a:r>
          <a:endParaRPr lang="uk-UA" dirty="0"/>
        </a:p>
      </dgm:t>
    </dgm:pt>
    <dgm:pt modelId="{1905DA9F-EC83-4AE1-9798-57B9443D55C1}" type="parTrans" cxnId="{7896141E-5DE2-49AA-94E3-74E5B96EAF11}">
      <dgm:prSet/>
      <dgm:spPr/>
      <dgm:t>
        <a:bodyPr/>
        <a:lstStyle/>
        <a:p>
          <a:endParaRPr lang="uk-UA"/>
        </a:p>
      </dgm:t>
    </dgm:pt>
    <dgm:pt modelId="{60E1A918-8EE1-41EE-AB7E-63D9E2DF86D4}" type="sibTrans" cxnId="{7896141E-5DE2-49AA-94E3-74E5B96EAF11}">
      <dgm:prSet/>
      <dgm:spPr/>
      <dgm:t>
        <a:bodyPr/>
        <a:lstStyle/>
        <a:p>
          <a:endParaRPr lang="uk-UA"/>
        </a:p>
      </dgm:t>
    </dgm:pt>
    <dgm:pt modelId="{7073B148-DF73-4486-9448-4F80AC25AA65}" type="pres">
      <dgm:prSet presAssocID="{38F01AD8-DD8E-453C-ACED-7D8FF58B61A6}" presName="diagram" presStyleCnt="0">
        <dgm:presLayoutVars>
          <dgm:dir/>
        </dgm:presLayoutVars>
      </dgm:prSet>
      <dgm:spPr/>
    </dgm:pt>
    <dgm:pt modelId="{603B256F-C667-4FBC-BFB4-69331AD7AE8F}" type="pres">
      <dgm:prSet presAssocID="{B2221AF1-8926-42A3-8875-C22440B6AE61}" presName="composite" presStyleCnt="0"/>
      <dgm:spPr/>
    </dgm:pt>
    <dgm:pt modelId="{85988B61-EE38-4400-9930-0B0958752725}" type="pres">
      <dgm:prSet presAssocID="{B2221AF1-8926-42A3-8875-C22440B6AE61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ECA611F6-E877-4157-9B05-FBFF020CF4A8}" type="pres">
      <dgm:prSet presAssocID="{B2221AF1-8926-42A3-8875-C22440B6AE61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3744799-76C6-4C4A-B98D-CF1E3B068410}" type="presOf" srcId="{38F01AD8-DD8E-453C-ACED-7D8FF58B61A6}" destId="{7073B148-DF73-4486-9448-4F80AC25AA65}" srcOrd="0" destOrd="0" presId="urn:microsoft.com/office/officeart/2008/layout/BendingPictureCaption"/>
    <dgm:cxn modelId="{7896141E-5DE2-49AA-94E3-74E5B96EAF11}" srcId="{38F01AD8-DD8E-453C-ACED-7D8FF58B61A6}" destId="{B2221AF1-8926-42A3-8875-C22440B6AE61}" srcOrd="0" destOrd="0" parTransId="{1905DA9F-EC83-4AE1-9798-57B9443D55C1}" sibTransId="{60E1A918-8EE1-41EE-AB7E-63D9E2DF86D4}"/>
    <dgm:cxn modelId="{004F89AF-D6A4-4FCB-B986-81D4C9FC4D63}" type="presOf" srcId="{B2221AF1-8926-42A3-8875-C22440B6AE61}" destId="{ECA611F6-E877-4157-9B05-FBFF020CF4A8}" srcOrd="0" destOrd="0" presId="urn:microsoft.com/office/officeart/2008/layout/BendingPictureCaption"/>
    <dgm:cxn modelId="{DEDD44C7-E909-4BAD-A59A-3C9639FAC572}" type="presParOf" srcId="{7073B148-DF73-4486-9448-4F80AC25AA65}" destId="{603B256F-C667-4FBC-BFB4-69331AD7AE8F}" srcOrd="0" destOrd="0" presId="urn:microsoft.com/office/officeart/2008/layout/BendingPictureCaption"/>
    <dgm:cxn modelId="{AA9CBEB4-E9DB-41AE-AB61-419DBE7DE602}" type="presParOf" srcId="{603B256F-C667-4FBC-BFB4-69331AD7AE8F}" destId="{85988B61-EE38-4400-9930-0B0958752725}" srcOrd="0" destOrd="0" presId="urn:microsoft.com/office/officeart/2008/layout/BendingPictureCaption"/>
    <dgm:cxn modelId="{CE41745A-E111-43F6-A71D-C632A5795D4E}" type="presParOf" srcId="{603B256F-C667-4FBC-BFB4-69331AD7AE8F}" destId="{ECA611F6-E877-4157-9B05-FBFF020CF4A8}" srcOrd="1" destOrd="0" presId="urn:microsoft.com/office/officeart/2008/layout/BendingPictureCaption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128AC7-ACAC-40F1-BB04-216A4A5F1F2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D43AEF5-2F43-4416-9144-67B8C278FD6D}">
      <dgm:prSet phldrT="[Текст]"/>
      <dgm:spPr/>
      <dgm:t>
        <a:bodyPr/>
        <a:lstStyle/>
        <a:p>
          <a:r>
            <a:rPr lang="uk-UA" dirty="0" smtClean="0"/>
            <a:t>Ас Сокаль</a:t>
          </a:r>
          <a:endParaRPr lang="uk-UA" dirty="0"/>
        </a:p>
      </dgm:t>
    </dgm:pt>
    <dgm:pt modelId="{A69D8AE4-14B4-4F17-8A35-4A6DC0A16E03}" type="parTrans" cxnId="{FB79B5B3-477A-4351-B01C-6836980FAC00}">
      <dgm:prSet/>
      <dgm:spPr/>
      <dgm:t>
        <a:bodyPr/>
        <a:lstStyle/>
        <a:p>
          <a:endParaRPr lang="uk-UA"/>
        </a:p>
      </dgm:t>
    </dgm:pt>
    <dgm:pt modelId="{96B146D6-72AE-4C25-8587-AAF2AA7E4D2E}" type="sibTrans" cxnId="{FB79B5B3-477A-4351-B01C-6836980FAC00}">
      <dgm:prSet/>
      <dgm:spPr/>
      <dgm:t>
        <a:bodyPr/>
        <a:lstStyle/>
        <a:p>
          <a:endParaRPr lang="uk-UA"/>
        </a:p>
      </dgm:t>
    </dgm:pt>
    <dgm:pt modelId="{E5FB4F24-E1FE-4AF2-9F3C-D7216680061D}" type="pres">
      <dgm:prSet presAssocID="{38128AC7-ACAC-40F1-BB04-216A4A5F1F23}" presName="diagram" presStyleCnt="0">
        <dgm:presLayoutVars>
          <dgm:dir/>
        </dgm:presLayoutVars>
      </dgm:prSet>
      <dgm:spPr/>
    </dgm:pt>
    <dgm:pt modelId="{F8C7AC3C-9167-4E66-BAAA-48FAF6CC36B3}" type="pres">
      <dgm:prSet presAssocID="{4D43AEF5-2F43-4416-9144-67B8C278FD6D}" presName="composite" presStyleCnt="0"/>
      <dgm:spPr/>
    </dgm:pt>
    <dgm:pt modelId="{E1D0C429-0232-4CDF-B790-4B10D51CFAC9}" type="pres">
      <dgm:prSet presAssocID="{4D43AEF5-2F43-4416-9144-67B8C278FD6D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5C1CBFD-3FAB-4080-A046-57CEA6CFB2BC}" type="pres">
      <dgm:prSet presAssocID="{4D43AEF5-2F43-4416-9144-67B8C278FD6D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FE9CDF0-7513-4ED7-92B8-151AEF536AB8}" type="presOf" srcId="{4D43AEF5-2F43-4416-9144-67B8C278FD6D}" destId="{F5C1CBFD-3FAB-4080-A046-57CEA6CFB2BC}" srcOrd="0" destOrd="0" presId="urn:microsoft.com/office/officeart/2008/layout/BendingPictureCaption"/>
    <dgm:cxn modelId="{27217C8F-4D7D-4AE8-8059-06A91A40B8D6}" type="presOf" srcId="{38128AC7-ACAC-40F1-BB04-216A4A5F1F23}" destId="{E5FB4F24-E1FE-4AF2-9F3C-D7216680061D}" srcOrd="0" destOrd="0" presId="urn:microsoft.com/office/officeart/2008/layout/BendingPictureCaption"/>
    <dgm:cxn modelId="{FB79B5B3-477A-4351-B01C-6836980FAC00}" srcId="{38128AC7-ACAC-40F1-BB04-216A4A5F1F23}" destId="{4D43AEF5-2F43-4416-9144-67B8C278FD6D}" srcOrd="0" destOrd="0" parTransId="{A69D8AE4-14B4-4F17-8A35-4A6DC0A16E03}" sibTransId="{96B146D6-72AE-4C25-8587-AAF2AA7E4D2E}"/>
    <dgm:cxn modelId="{202857CD-36C9-47D5-BB59-6BDB309D6DE3}" type="presParOf" srcId="{E5FB4F24-E1FE-4AF2-9F3C-D7216680061D}" destId="{F8C7AC3C-9167-4E66-BAAA-48FAF6CC36B3}" srcOrd="0" destOrd="0" presId="urn:microsoft.com/office/officeart/2008/layout/BendingPictureCaption"/>
    <dgm:cxn modelId="{7F74D2A5-8A3D-477A-8975-CBCC9455B4E8}" type="presParOf" srcId="{F8C7AC3C-9167-4E66-BAAA-48FAF6CC36B3}" destId="{E1D0C429-0232-4CDF-B790-4B10D51CFAC9}" srcOrd="0" destOrd="0" presId="urn:microsoft.com/office/officeart/2008/layout/BendingPictureCaption"/>
    <dgm:cxn modelId="{D3A5D1C7-449D-41AC-861E-00FC4BA1667A}" type="presParOf" srcId="{F8C7AC3C-9167-4E66-BAAA-48FAF6CC36B3}" destId="{F5C1CBFD-3FAB-4080-A046-57CEA6CFB2BC}" srcOrd="1" destOrd="0" presId="urn:microsoft.com/office/officeart/2008/layout/BendingPictureCaption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57455-6179-4AE6-AC72-20320F6E520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C8A5C757-93BB-4C4F-8748-426A5266BAF6}">
      <dgm:prSet phldrT="[Текст]" phldr="1"/>
      <dgm:spPr/>
      <dgm:t>
        <a:bodyPr/>
        <a:lstStyle/>
        <a:p>
          <a:endParaRPr lang="uk-UA" dirty="0"/>
        </a:p>
      </dgm:t>
    </dgm:pt>
    <dgm:pt modelId="{C991F18F-E8F9-4461-A5DA-8915865CA4CD}" type="sibTrans" cxnId="{3E08B606-24E1-475D-8F3B-41C9D969C51B}">
      <dgm:prSet/>
      <dgm:spPr/>
      <dgm:t>
        <a:bodyPr/>
        <a:lstStyle/>
        <a:p>
          <a:endParaRPr lang="uk-UA"/>
        </a:p>
      </dgm:t>
    </dgm:pt>
    <dgm:pt modelId="{6962935D-1FB5-419D-8166-D3F41FD3F7E7}" type="parTrans" cxnId="{3E08B606-24E1-475D-8F3B-41C9D969C51B}">
      <dgm:prSet/>
      <dgm:spPr/>
      <dgm:t>
        <a:bodyPr/>
        <a:lstStyle/>
        <a:p>
          <a:endParaRPr lang="uk-UA"/>
        </a:p>
      </dgm:t>
    </dgm:pt>
    <dgm:pt modelId="{C549DA4B-1114-475C-903A-AB750BCA6431}" type="pres">
      <dgm:prSet presAssocID="{DFC57455-6179-4AE6-AC72-20320F6E5205}" presName="diagram" presStyleCnt="0">
        <dgm:presLayoutVars>
          <dgm:dir/>
        </dgm:presLayoutVars>
      </dgm:prSet>
      <dgm:spPr/>
    </dgm:pt>
    <dgm:pt modelId="{D3F95454-FCAD-458C-9A67-5B1400A5E3F6}" type="pres">
      <dgm:prSet presAssocID="{C8A5C757-93BB-4C4F-8748-426A5266BAF6}" presName="composite" presStyleCnt="0"/>
      <dgm:spPr/>
    </dgm:pt>
    <dgm:pt modelId="{3BE79C49-D3D7-4C5F-AA57-BF1F073DE525}" type="pres">
      <dgm:prSet presAssocID="{C8A5C757-93BB-4C4F-8748-426A5266BAF6}" presName="Image" presStyleLbl="bgShp" presStyleIdx="0" presStyleCnt="1" custLinFactNeighborX="-360" custLinFactNeighborY="20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D1018196-1C67-44A4-B300-903B6E94B59A}" type="pres">
      <dgm:prSet presAssocID="{C8A5C757-93BB-4C4F-8748-426A5266BAF6}" presName="Parent" presStyleLbl="node0" presStyleIdx="0" presStyleCnt="1" custFlipVert="1" custFlipHor="0" custScaleX="10731" custScaleY="26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08B606-24E1-475D-8F3B-41C9D969C51B}" srcId="{DFC57455-6179-4AE6-AC72-20320F6E5205}" destId="{C8A5C757-93BB-4C4F-8748-426A5266BAF6}" srcOrd="0" destOrd="0" parTransId="{6962935D-1FB5-419D-8166-D3F41FD3F7E7}" sibTransId="{C991F18F-E8F9-4461-A5DA-8915865CA4CD}"/>
    <dgm:cxn modelId="{7433029F-9608-44BA-B8B1-D4616F821354}" type="presOf" srcId="{C8A5C757-93BB-4C4F-8748-426A5266BAF6}" destId="{D1018196-1C67-44A4-B300-903B6E94B59A}" srcOrd="0" destOrd="0" presId="urn:microsoft.com/office/officeart/2008/layout/BendingPictureCaption"/>
    <dgm:cxn modelId="{BF74DEFA-BB52-4F97-8D3F-11E54952394A}" type="presOf" srcId="{DFC57455-6179-4AE6-AC72-20320F6E5205}" destId="{C549DA4B-1114-475C-903A-AB750BCA6431}" srcOrd="0" destOrd="0" presId="urn:microsoft.com/office/officeart/2008/layout/BendingPictureCaption"/>
    <dgm:cxn modelId="{6A6A4C59-6E86-485E-A4AB-135F70E4D595}" type="presParOf" srcId="{C549DA4B-1114-475C-903A-AB750BCA6431}" destId="{D3F95454-FCAD-458C-9A67-5B1400A5E3F6}" srcOrd="0" destOrd="0" presId="urn:microsoft.com/office/officeart/2008/layout/BendingPictureCaption"/>
    <dgm:cxn modelId="{00EFBFFC-E566-47C4-8E20-31EA8B333DD9}" type="presParOf" srcId="{D3F95454-FCAD-458C-9A67-5B1400A5E3F6}" destId="{3BE79C49-D3D7-4C5F-AA57-BF1F073DE525}" srcOrd="0" destOrd="0" presId="urn:microsoft.com/office/officeart/2008/layout/BendingPictureCaption"/>
    <dgm:cxn modelId="{9DE12019-9F3A-428B-85A9-C5BC4EF0339B}" type="presParOf" srcId="{D3F95454-FCAD-458C-9A67-5B1400A5E3F6}" destId="{D1018196-1C67-44A4-B300-903B6E94B59A}" srcOrd="1" destOrd="0" presId="urn:microsoft.com/office/officeart/2008/layout/BendingPictureCaption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787F42-FAD3-4026-A95B-03138CBD7AA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B3E897C-FD94-4346-B7D3-80C9B2B2E7AC}">
      <dgm:prSet phldrT="[Текст]"/>
      <dgm:spPr/>
      <dgm:t>
        <a:bodyPr/>
        <a:lstStyle/>
        <a:p>
          <a:r>
            <a:rPr lang="uk-UA" dirty="0" smtClean="0"/>
            <a:t>Автомагістраль «</a:t>
          </a:r>
          <a:r>
            <a:rPr lang="uk-UA" dirty="0" err="1" smtClean="0"/>
            <a:t>Маріні</a:t>
          </a:r>
          <a:r>
            <a:rPr lang="uk-UA" dirty="0" smtClean="0"/>
            <a:t>»</a:t>
          </a:r>
          <a:endParaRPr lang="uk-UA" dirty="0"/>
        </a:p>
      </dgm:t>
    </dgm:pt>
    <dgm:pt modelId="{71633A18-635D-4E9A-85FC-90DC7C10E22A}" type="parTrans" cxnId="{60387881-3D92-4418-9169-3B3BE0D01B7C}">
      <dgm:prSet/>
      <dgm:spPr/>
      <dgm:t>
        <a:bodyPr/>
        <a:lstStyle/>
        <a:p>
          <a:endParaRPr lang="uk-UA"/>
        </a:p>
      </dgm:t>
    </dgm:pt>
    <dgm:pt modelId="{8EB1E38B-37A6-41FA-B5C8-4818FE9E22B3}" type="sibTrans" cxnId="{60387881-3D92-4418-9169-3B3BE0D01B7C}">
      <dgm:prSet/>
      <dgm:spPr/>
      <dgm:t>
        <a:bodyPr/>
        <a:lstStyle/>
        <a:p>
          <a:endParaRPr lang="uk-UA"/>
        </a:p>
      </dgm:t>
    </dgm:pt>
    <dgm:pt modelId="{F11EE791-ED62-4081-B7E4-109FAD274D99}" type="pres">
      <dgm:prSet presAssocID="{DD787F42-FAD3-4026-A95B-03138CBD7AA9}" presName="diagram" presStyleCnt="0">
        <dgm:presLayoutVars>
          <dgm:dir/>
        </dgm:presLayoutVars>
      </dgm:prSet>
      <dgm:spPr/>
    </dgm:pt>
    <dgm:pt modelId="{F2D924D4-A33B-4E20-8FFF-6268C7E75C49}" type="pres">
      <dgm:prSet presAssocID="{BB3E897C-FD94-4346-B7D3-80C9B2B2E7AC}" presName="composite" presStyleCnt="0"/>
      <dgm:spPr/>
    </dgm:pt>
    <dgm:pt modelId="{73327590-CCCC-43E7-85BB-4B9038F8BE64}" type="pres">
      <dgm:prSet presAssocID="{BB3E897C-FD94-4346-B7D3-80C9B2B2E7AC}" presName="Image" presStyleLbl="bgShp" presStyleIdx="0" presStyleCnt="1" custScaleY="93985" custLinFactNeighborX="60798" custLinFactNeighborY="-6683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326F87FF-FC89-4C2E-AD9A-2E678A36223D}" type="pres">
      <dgm:prSet presAssocID="{BB3E897C-FD94-4346-B7D3-80C9B2B2E7AC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A2701B-37B5-4ABF-9F41-F52F4EAAB820}" type="presOf" srcId="{DD787F42-FAD3-4026-A95B-03138CBD7AA9}" destId="{F11EE791-ED62-4081-B7E4-109FAD274D99}" srcOrd="0" destOrd="0" presId="urn:microsoft.com/office/officeart/2008/layout/BendingPictureCaption"/>
    <dgm:cxn modelId="{C743496D-472E-4ABF-B515-814A5089FB14}" type="presOf" srcId="{BB3E897C-FD94-4346-B7D3-80C9B2B2E7AC}" destId="{326F87FF-FC89-4C2E-AD9A-2E678A36223D}" srcOrd="0" destOrd="0" presId="urn:microsoft.com/office/officeart/2008/layout/BendingPictureCaption"/>
    <dgm:cxn modelId="{60387881-3D92-4418-9169-3B3BE0D01B7C}" srcId="{DD787F42-FAD3-4026-A95B-03138CBD7AA9}" destId="{BB3E897C-FD94-4346-B7D3-80C9B2B2E7AC}" srcOrd="0" destOrd="0" parTransId="{71633A18-635D-4E9A-85FC-90DC7C10E22A}" sibTransId="{8EB1E38B-37A6-41FA-B5C8-4818FE9E22B3}"/>
    <dgm:cxn modelId="{B3FBD583-9666-4146-9B9C-1AD73815F543}" type="presParOf" srcId="{F11EE791-ED62-4081-B7E4-109FAD274D99}" destId="{F2D924D4-A33B-4E20-8FFF-6268C7E75C49}" srcOrd="0" destOrd="0" presId="urn:microsoft.com/office/officeart/2008/layout/BendingPictureCaption"/>
    <dgm:cxn modelId="{923902BA-5211-4EFE-A663-25D8CA689FE6}" type="presParOf" srcId="{F2D924D4-A33B-4E20-8FFF-6268C7E75C49}" destId="{73327590-CCCC-43E7-85BB-4B9038F8BE64}" srcOrd="0" destOrd="0" presId="urn:microsoft.com/office/officeart/2008/layout/BendingPictureCaption"/>
    <dgm:cxn modelId="{E47BB0DD-8FDD-4E84-B1E4-B087BFD08CED}" type="presParOf" srcId="{F2D924D4-A33B-4E20-8FFF-6268C7E75C49}" destId="{326F87FF-FC89-4C2E-AD9A-2E678A36223D}" srcOrd="1" destOrd="0" presId="urn:microsoft.com/office/officeart/2008/layout/BendingPictureCaption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D6A891-D42F-483A-9DC0-74B1C10F499B}" type="doc">
      <dgm:prSet loTypeId="urn:microsoft.com/office/officeart/2008/layout/CaptionedPictures" loCatId="picture" qsTypeId="urn:microsoft.com/office/officeart/2005/8/quickstyle/simple5" qsCatId="simple" csTypeId="urn:microsoft.com/office/officeart/2005/8/colors/accent1_2" csCatId="accent1" phldr="1"/>
      <dgm:spPr/>
    </dgm:pt>
    <dgm:pt modelId="{CA15F9F4-1C9F-48C8-B805-CCA13C7C2FAC}" type="pres">
      <dgm:prSet presAssocID="{EED6A891-D42F-483A-9DC0-74B1C10F499B}" presName="Name0" presStyleCnt="0">
        <dgm:presLayoutVars>
          <dgm:chMax/>
          <dgm:chPref/>
          <dgm:dir/>
        </dgm:presLayoutVars>
      </dgm:prSet>
      <dgm:spPr/>
    </dgm:pt>
  </dgm:ptLst>
  <dgm:cxnLst>
    <dgm:cxn modelId="{405571E0-F89B-4BFF-B213-F7CA8FC26D05}" type="presOf" srcId="{EED6A891-D42F-483A-9DC0-74B1C10F499B}" destId="{CA15F9F4-1C9F-48C8-B805-CCA13C7C2FAC}" srcOrd="0" destOrd="0" presId="urn:microsoft.com/office/officeart/2008/layout/CaptionedPictures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DAF4B3-5050-499D-9EA1-E7D7C4A47EC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D215CDD1-AAE4-49CB-B393-0830A5753FBD}">
      <dgm:prSet phldrT="[Текст]"/>
      <dgm:spPr/>
      <dgm:t>
        <a:bodyPr/>
        <a:lstStyle/>
        <a:p>
          <a:r>
            <a:rPr lang="uk-UA" dirty="0" smtClean="0"/>
            <a:t>Меблева фабрика «</a:t>
          </a:r>
          <a:r>
            <a:rPr lang="uk-UA" dirty="0" err="1" smtClean="0"/>
            <a:t>Софро</a:t>
          </a:r>
          <a:r>
            <a:rPr lang="uk-UA" dirty="0" smtClean="0"/>
            <a:t>»</a:t>
          </a:r>
          <a:endParaRPr lang="uk-UA" dirty="0"/>
        </a:p>
      </dgm:t>
    </dgm:pt>
    <dgm:pt modelId="{4AF9258A-2023-4B46-BF06-A5FE7A609201}" type="parTrans" cxnId="{4029F521-BFC2-440F-9C45-65CF5D33E600}">
      <dgm:prSet/>
      <dgm:spPr/>
      <dgm:t>
        <a:bodyPr/>
        <a:lstStyle/>
        <a:p>
          <a:endParaRPr lang="uk-UA"/>
        </a:p>
      </dgm:t>
    </dgm:pt>
    <dgm:pt modelId="{830516B9-4158-4425-B563-025DD6E10F35}" type="sibTrans" cxnId="{4029F521-BFC2-440F-9C45-65CF5D33E600}">
      <dgm:prSet/>
      <dgm:spPr/>
      <dgm:t>
        <a:bodyPr/>
        <a:lstStyle/>
        <a:p>
          <a:endParaRPr lang="uk-UA"/>
        </a:p>
      </dgm:t>
    </dgm:pt>
    <dgm:pt modelId="{B4373A2B-16CD-4967-9D76-2FA2F629C0D5}" type="pres">
      <dgm:prSet presAssocID="{1BDAF4B3-5050-499D-9EA1-E7D7C4A47EC9}" presName="diagram" presStyleCnt="0">
        <dgm:presLayoutVars>
          <dgm:dir/>
        </dgm:presLayoutVars>
      </dgm:prSet>
      <dgm:spPr/>
    </dgm:pt>
    <dgm:pt modelId="{2F4D5F76-324D-473F-840C-7FFFF62AA316}" type="pres">
      <dgm:prSet presAssocID="{D215CDD1-AAE4-49CB-B393-0830A5753FBD}" presName="composite" presStyleCnt="0"/>
      <dgm:spPr/>
    </dgm:pt>
    <dgm:pt modelId="{4B6BEB77-A294-48DD-B59F-FDE34B6DFD85}" type="pres">
      <dgm:prSet presAssocID="{D215CDD1-AAE4-49CB-B393-0830A5753FBD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9DAFC51-0139-4631-9A5E-DE664842ECC7}" type="pres">
      <dgm:prSet presAssocID="{D215CDD1-AAE4-49CB-B393-0830A5753FBD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94C1910-088D-4C60-9C8E-BBC5D29996ED}" type="presOf" srcId="{D215CDD1-AAE4-49CB-B393-0830A5753FBD}" destId="{A9DAFC51-0139-4631-9A5E-DE664842ECC7}" srcOrd="0" destOrd="0" presId="urn:microsoft.com/office/officeart/2008/layout/BendingPictureCaption"/>
    <dgm:cxn modelId="{4029F521-BFC2-440F-9C45-65CF5D33E600}" srcId="{1BDAF4B3-5050-499D-9EA1-E7D7C4A47EC9}" destId="{D215CDD1-AAE4-49CB-B393-0830A5753FBD}" srcOrd="0" destOrd="0" parTransId="{4AF9258A-2023-4B46-BF06-A5FE7A609201}" sibTransId="{830516B9-4158-4425-B563-025DD6E10F35}"/>
    <dgm:cxn modelId="{3A276080-AF88-47E4-85E1-D4686BA70709}" type="presOf" srcId="{1BDAF4B3-5050-499D-9EA1-E7D7C4A47EC9}" destId="{B4373A2B-16CD-4967-9D76-2FA2F629C0D5}" srcOrd="0" destOrd="0" presId="urn:microsoft.com/office/officeart/2008/layout/BendingPictureCaption"/>
    <dgm:cxn modelId="{6ECC5413-264A-44B3-8391-423B62ED9023}" type="presParOf" srcId="{B4373A2B-16CD-4967-9D76-2FA2F629C0D5}" destId="{2F4D5F76-324D-473F-840C-7FFFF62AA316}" srcOrd="0" destOrd="0" presId="urn:microsoft.com/office/officeart/2008/layout/BendingPictureCaption"/>
    <dgm:cxn modelId="{FF86D5F0-5D6B-4CC0-8930-1FC12113F301}" type="presParOf" srcId="{2F4D5F76-324D-473F-840C-7FFFF62AA316}" destId="{4B6BEB77-A294-48DD-B59F-FDE34B6DFD85}" srcOrd="0" destOrd="0" presId="urn:microsoft.com/office/officeart/2008/layout/BendingPictureCaption"/>
    <dgm:cxn modelId="{2A3E8792-7FDA-41C8-99C3-4837CD9D188D}" type="presParOf" srcId="{2F4D5F76-324D-473F-840C-7FFFF62AA316}" destId="{A9DAFC51-0139-4631-9A5E-DE664842ECC7}" srcOrd="1" destOrd="0" presId="urn:microsoft.com/office/officeart/2008/layout/BendingPictureCaption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5218D2-F57F-4E83-8C7A-4E1615D143F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5A0392F-501D-463F-ADEF-BB00EB93E039}">
      <dgm:prSet phldrT="[Текст]"/>
      <dgm:spPr/>
      <dgm:t>
        <a:bodyPr/>
        <a:lstStyle/>
        <a:p>
          <a:r>
            <a:rPr lang="uk-UA" dirty="0" smtClean="0"/>
            <a:t>Агрофірма «Західний Буг»</a:t>
          </a:r>
          <a:endParaRPr lang="uk-UA" dirty="0"/>
        </a:p>
      </dgm:t>
    </dgm:pt>
    <dgm:pt modelId="{5FF708B5-A3C2-47E0-9D0A-37BE84D922DC}" type="parTrans" cxnId="{45E325BA-056F-437A-8DDD-0D371BCE48B4}">
      <dgm:prSet/>
      <dgm:spPr/>
      <dgm:t>
        <a:bodyPr/>
        <a:lstStyle/>
        <a:p>
          <a:endParaRPr lang="uk-UA"/>
        </a:p>
      </dgm:t>
    </dgm:pt>
    <dgm:pt modelId="{867CCB92-3AF4-4F97-A168-D853E3662BB4}" type="sibTrans" cxnId="{45E325BA-056F-437A-8DDD-0D371BCE48B4}">
      <dgm:prSet/>
      <dgm:spPr/>
      <dgm:t>
        <a:bodyPr/>
        <a:lstStyle/>
        <a:p>
          <a:endParaRPr lang="uk-UA"/>
        </a:p>
      </dgm:t>
    </dgm:pt>
    <dgm:pt modelId="{471B9FA3-1D95-4C84-8F62-C4017E926396}" type="pres">
      <dgm:prSet presAssocID="{F25218D2-F57F-4E83-8C7A-4E1615D143F3}" presName="diagram" presStyleCnt="0">
        <dgm:presLayoutVars>
          <dgm:dir/>
        </dgm:presLayoutVars>
      </dgm:prSet>
      <dgm:spPr/>
    </dgm:pt>
    <dgm:pt modelId="{28AE7441-E860-45AA-B4AF-F25E6B7204E0}" type="pres">
      <dgm:prSet presAssocID="{B5A0392F-501D-463F-ADEF-BB00EB93E039}" presName="composite" presStyleCnt="0"/>
      <dgm:spPr/>
    </dgm:pt>
    <dgm:pt modelId="{90ABABFE-B0E7-4741-AA44-926241497C00}" type="pres">
      <dgm:prSet presAssocID="{B5A0392F-501D-463F-ADEF-BB00EB93E039}" presName="Image" presStyleLbl="bgShp" presStyleIdx="0" presStyleCnt="1" custLinFactX="-100000" custLinFactY="-90534" custLinFactNeighborX="-124658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5E602D0-8A00-4D56-9D0C-D8FC353BC9B3}" type="pres">
      <dgm:prSet presAssocID="{B5A0392F-501D-463F-ADEF-BB00EB93E03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AB9C291-D168-48E8-8897-76A3A12A8AA0}" type="presOf" srcId="{F25218D2-F57F-4E83-8C7A-4E1615D143F3}" destId="{471B9FA3-1D95-4C84-8F62-C4017E926396}" srcOrd="0" destOrd="0" presId="urn:microsoft.com/office/officeart/2008/layout/BendingPictureCaption"/>
    <dgm:cxn modelId="{45E325BA-056F-437A-8DDD-0D371BCE48B4}" srcId="{F25218D2-F57F-4E83-8C7A-4E1615D143F3}" destId="{B5A0392F-501D-463F-ADEF-BB00EB93E039}" srcOrd="0" destOrd="0" parTransId="{5FF708B5-A3C2-47E0-9D0A-37BE84D922DC}" sibTransId="{867CCB92-3AF4-4F97-A168-D853E3662BB4}"/>
    <dgm:cxn modelId="{87893DEB-32D4-4644-9FD1-1B9EF5F790F1}" type="presOf" srcId="{B5A0392F-501D-463F-ADEF-BB00EB93E039}" destId="{35E602D0-8A00-4D56-9D0C-D8FC353BC9B3}" srcOrd="0" destOrd="0" presId="urn:microsoft.com/office/officeart/2008/layout/BendingPictureCaption"/>
    <dgm:cxn modelId="{541FF173-5415-46A1-BB1F-8B893BDF9683}" type="presParOf" srcId="{471B9FA3-1D95-4C84-8F62-C4017E926396}" destId="{28AE7441-E860-45AA-B4AF-F25E6B7204E0}" srcOrd="0" destOrd="0" presId="urn:microsoft.com/office/officeart/2008/layout/BendingPictureCaption"/>
    <dgm:cxn modelId="{C2B8DEAE-6C33-4704-8A6F-3A3333C274FD}" type="presParOf" srcId="{28AE7441-E860-45AA-B4AF-F25E6B7204E0}" destId="{90ABABFE-B0E7-4741-AA44-926241497C00}" srcOrd="0" destOrd="0" presId="urn:microsoft.com/office/officeart/2008/layout/BendingPictureCaption"/>
    <dgm:cxn modelId="{DDDC4A90-1D2E-4846-8A49-0F40B34C8EFE}" type="presParOf" srcId="{28AE7441-E860-45AA-B4AF-F25E6B7204E0}" destId="{35E602D0-8A00-4D56-9D0C-D8FC353BC9B3}" srcOrd="1" destOrd="0" presId="urn:microsoft.com/office/officeart/2008/layout/BendingPictureCaption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13B794-E744-4F2C-9599-A34A93AF8FA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AF60739-C9C5-4483-8423-E2699567F559}">
      <dgm:prSet phldrT="[Текст]"/>
      <dgm:spPr/>
      <dgm:t>
        <a:bodyPr/>
        <a:lstStyle/>
        <a:p>
          <a:r>
            <a:rPr lang="uk-UA" dirty="0" smtClean="0"/>
            <a:t>Датський текстиль</a:t>
          </a:r>
          <a:endParaRPr lang="uk-UA" dirty="0"/>
        </a:p>
      </dgm:t>
    </dgm:pt>
    <dgm:pt modelId="{9D8B9CB8-8E8F-4B07-BF8E-957429AD0D9C}" type="parTrans" cxnId="{27D84978-6DEE-4E69-8395-66E37BACE639}">
      <dgm:prSet/>
      <dgm:spPr/>
      <dgm:t>
        <a:bodyPr/>
        <a:lstStyle/>
        <a:p>
          <a:endParaRPr lang="uk-UA"/>
        </a:p>
      </dgm:t>
    </dgm:pt>
    <dgm:pt modelId="{C2602CEB-617A-401E-89E1-001CF609C600}" type="sibTrans" cxnId="{27D84978-6DEE-4E69-8395-66E37BACE639}">
      <dgm:prSet/>
      <dgm:spPr/>
      <dgm:t>
        <a:bodyPr/>
        <a:lstStyle/>
        <a:p>
          <a:endParaRPr lang="uk-UA"/>
        </a:p>
      </dgm:t>
    </dgm:pt>
    <dgm:pt modelId="{41EE0FF9-80D0-4C26-9A6D-B75BDAE7C0F6}" type="pres">
      <dgm:prSet presAssocID="{6213B794-E744-4F2C-9599-A34A93AF8FAC}" presName="diagram" presStyleCnt="0">
        <dgm:presLayoutVars>
          <dgm:dir/>
        </dgm:presLayoutVars>
      </dgm:prSet>
      <dgm:spPr/>
    </dgm:pt>
    <dgm:pt modelId="{99206EC7-5887-4DE6-9805-98376D5EA7D6}" type="pres">
      <dgm:prSet presAssocID="{8AF60739-C9C5-4483-8423-E2699567F559}" presName="composite" presStyleCnt="0"/>
      <dgm:spPr/>
    </dgm:pt>
    <dgm:pt modelId="{71D8D34C-E87C-476A-B476-3ACDABCE6E9F}" type="pres">
      <dgm:prSet presAssocID="{8AF60739-C9C5-4483-8423-E2699567F559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5F473CB-2AFC-494E-A2C3-10ED162A92A2}" type="pres">
      <dgm:prSet presAssocID="{8AF60739-C9C5-4483-8423-E2699567F55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D84978-6DEE-4E69-8395-66E37BACE639}" srcId="{6213B794-E744-4F2C-9599-A34A93AF8FAC}" destId="{8AF60739-C9C5-4483-8423-E2699567F559}" srcOrd="0" destOrd="0" parTransId="{9D8B9CB8-8E8F-4B07-BF8E-957429AD0D9C}" sibTransId="{C2602CEB-617A-401E-89E1-001CF609C600}"/>
    <dgm:cxn modelId="{17EDBB35-C82D-4BF9-8D2B-4A2ED04E20E5}" type="presOf" srcId="{8AF60739-C9C5-4483-8423-E2699567F559}" destId="{85F473CB-2AFC-494E-A2C3-10ED162A92A2}" srcOrd="0" destOrd="0" presId="urn:microsoft.com/office/officeart/2008/layout/BendingPictureCaption"/>
    <dgm:cxn modelId="{FB86B873-1A08-4B4C-B3D5-7A34BEDCDE13}" type="presOf" srcId="{6213B794-E744-4F2C-9599-A34A93AF8FAC}" destId="{41EE0FF9-80D0-4C26-9A6D-B75BDAE7C0F6}" srcOrd="0" destOrd="0" presId="urn:microsoft.com/office/officeart/2008/layout/BendingPictureCaption"/>
    <dgm:cxn modelId="{1727545F-6F7A-4255-970E-9DF197D4E423}" type="presParOf" srcId="{41EE0FF9-80D0-4C26-9A6D-B75BDAE7C0F6}" destId="{99206EC7-5887-4DE6-9805-98376D5EA7D6}" srcOrd="0" destOrd="0" presId="urn:microsoft.com/office/officeart/2008/layout/BendingPictureCaption"/>
    <dgm:cxn modelId="{9C246B81-DCA8-47FA-8861-516611C3A733}" type="presParOf" srcId="{99206EC7-5887-4DE6-9805-98376D5EA7D6}" destId="{71D8D34C-E87C-476A-B476-3ACDABCE6E9F}" srcOrd="0" destOrd="0" presId="urn:microsoft.com/office/officeart/2008/layout/BendingPictureCaption"/>
    <dgm:cxn modelId="{3A8E1855-64E2-4D49-919C-C6F36F45C67D}" type="presParOf" srcId="{99206EC7-5887-4DE6-9805-98376D5EA7D6}" destId="{85F473CB-2AFC-494E-A2C3-10ED162A92A2}" srcOrd="1" destOrd="0" presId="urn:microsoft.com/office/officeart/2008/layout/BendingPictureCaption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F4E081-8096-48E9-9595-84DE868F563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9BF9141B-9F58-4BCA-BC77-3FA469EB22CC}">
      <dgm:prSet phldrT="[Текст]"/>
      <dgm:spPr/>
      <dgm:t>
        <a:bodyPr/>
        <a:lstStyle/>
        <a:p>
          <a:r>
            <a:rPr lang="uk-UA" dirty="0" err="1" smtClean="0"/>
            <a:t>сміттєзвалище</a:t>
          </a:r>
          <a:endParaRPr lang="uk-UA" dirty="0"/>
        </a:p>
      </dgm:t>
    </dgm:pt>
    <dgm:pt modelId="{52DBBCA4-35A1-4828-A458-956664FA7F93}" type="parTrans" cxnId="{2C3EBFB8-DF86-48FC-9D0D-35F3EF1B6AE4}">
      <dgm:prSet/>
      <dgm:spPr/>
      <dgm:t>
        <a:bodyPr/>
        <a:lstStyle/>
        <a:p>
          <a:endParaRPr lang="uk-UA"/>
        </a:p>
      </dgm:t>
    </dgm:pt>
    <dgm:pt modelId="{DDC97330-A4E9-4F05-AA81-8B3851C8B7E9}" type="sibTrans" cxnId="{2C3EBFB8-DF86-48FC-9D0D-35F3EF1B6AE4}">
      <dgm:prSet/>
      <dgm:spPr/>
      <dgm:t>
        <a:bodyPr/>
        <a:lstStyle/>
        <a:p>
          <a:endParaRPr lang="uk-UA"/>
        </a:p>
      </dgm:t>
    </dgm:pt>
    <dgm:pt modelId="{FF68F60B-4EAD-4AEB-A22A-65AA263D91AA}" type="pres">
      <dgm:prSet presAssocID="{88F4E081-8096-48E9-9595-84DE868F563B}" presName="diagram" presStyleCnt="0">
        <dgm:presLayoutVars>
          <dgm:dir/>
        </dgm:presLayoutVars>
      </dgm:prSet>
      <dgm:spPr/>
    </dgm:pt>
    <dgm:pt modelId="{E9E5264F-5EC5-4D86-A1E5-728EAC963C42}" type="pres">
      <dgm:prSet presAssocID="{9BF9141B-9F58-4BCA-BC77-3FA469EB22CC}" presName="composite" presStyleCnt="0"/>
      <dgm:spPr/>
    </dgm:pt>
    <dgm:pt modelId="{B648C158-7EA5-43ED-AAE5-46DA306F3BB0}" type="pres">
      <dgm:prSet presAssocID="{9BF9141B-9F58-4BCA-BC77-3FA469EB22CC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004ED49-D00E-4BBC-BBB2-C1754DADCD09}" type="pres">
      <dgm:prSet presAssocID="{9BF9141B-9F58-4BCA-BC77-3FA469EB22CC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8FD06EF-1584-418D-AEEB-5B7F00E11C18}" type="presOf" srcId="{9BF9141B-9F58-4BCA-BC77-3FA469EB22CC}" destId="{C004ED49-D00E-4BBC-BBB2-C1754DADCD09}" srcOrd="0" destOrd="0" presId="urn:microsoft.com/office/officeart/2008/layout/BendingPictureCaption"/>
    <dgm:cxn modelId="{2C3EBFB8-DF86-48FC-9D0D-35F3EF1B6AE4}" srcId="{88F4E081-8096-48E9-9595-84DE868F563B}" destId="{9BF9141B-9F58-4BCA-BC77-3FA469EB22CC}" srcOrd="0" destOrd="0" parTransId="{52DBBCA4-35A1-4828-A458-956664FA7F93}" sibTransId="{DDC97330-A4E9-4F05-AA81-8B3851C8B7E9}"/>
    <dgm:cxn modelId="{E2436504-C062-4FE6-B528-67D692CBB4B8}" type="presOf" srcId="{88F4E081-8096-48E9-9595-84DE868F563B}" destId="{FF68F60B-4EAD-4AEB-A22A-65AA263D91AA}" srcOrd="0" destOrd="0" presId="urn:microsoft.com/office/officeart/2008/layout/BendingPictureCaption"/>
    <dgm:cxn modelId="{C3E0E28A-7001-4BD1-8023-DD7831F4D34E}" type="presParOf" srcId="{FF68F60B-4EAD-4AEB-A22A-65AA263D91AA}" destId="{E9E5264F-5EC5-4D86-A1E5-728EAC963C42}" srcOrd="0" destOrd="0" presId="urn:microsoft.com/office/officeart/2008/layout/BendingPictureCaption"/>
    <dgm:cxn modelId="{80352DE8-C3FD-4E87-8DCB-52E16A926607}" type="presParOf" srcId="{E9E5264F-5EC5-4D86-A1E5-728EAC963C42}" destId="{B648C158-7EA5-43ED-AAE5-46DA306F3BB0}" srcOrd="0" destOrd="0" presId="urn:microsoft.com/office/officeart/2008/layout/BendingPictureCaption"/>
    <dgm:cxn modelId="{F71BC36B-8137-4A2C-941F-756D624351CF}" type="presParOf" srcId="{E9E5264F-5EC5-4D86-A1E5-728EAC963C42}" destId="{C004ED49-D00E-4BBC-BBB2-C1754DADCD09}" srcOrd="1" destOrd="0" presId="urn:microsoft.com/office/officeart/2008/layout/BendingPictureCaption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F8E005-2265-4F18-B40B-AC9C8470AD7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DFDDE03-525C-4A5C-A06A-9A4E9CD834B9}">
      <dgm:prSet phldrT="[Текст]"/>
      <dgm:spPr/>
      <dgm:t>
        <a:bodyPr/>
        <a:lstStyle/>
        <a:p>
          <a:r>
            <a:rPr lang="uk-UA" dirty="0" smtClean="0"/>
            <a:t>Ват </a:t>
          </a:r>
          <a:r>
            <a:rPr lang="uk-UA" dirty="0" err="1" smtClean="0"/>
            <a:t>сзумб</a:t>
          </a:r>
          <a:endParaRPr lang="uk-UA" dirty="0"/>
        </a:p>
      </dgm:t>
    </dgm:pt>
    <dgm:pt modelId="{296FF244-0268-4375-90E0-725AC2EDA175}" type="parTrans" cxnId="{E7A10836-1EF0-423D-BEFE-0467E92E02AF}">
      <dgm:prSet/>
      <dgm:spPr/>
      <dgm:t>
        <a:bodyPr/>
        <a:lstStyle/>
        <a:p>
          <a:endParaRPr lang="uk-UA"/>
        </a:p>
      </dgm:t>
    </dgm:pt>
    <dgm:pt modelId="{F701B779-7D1D-4640-BFFB-DFF14B5A9909}" type="sibTrans" cxnId="{E7A10836-1EF0-423D-BEFE-0467E92E02AF}">
      <dgm:prSet/>
      <dgm:spPr/>
      <dgm:t>
        <a:bodyPr/>
        <a:lstStyle/>
        <a:p>
          <a:endParaRPr lang="uk-UA"/>
        </a:p>
      </dgm:t>
    </dgm:pt>
    <dgm:pt modelId="{38AD1349-FFE7-4F17-8CD7-9A4972CEF15E}" type="pres">
      <dgm:prSet presAssocID="{26F8E005-2265-4F18-B40B-AC9C8470AD7F}" presName="diagram" presStyleCnt="0">
        <dgm:presLayoutVars>
          <dgm:dir/>
        </dgm:presLayoutVars>
      </dgm:prSet>
      <dgm:spPr/>
    </dgm:pt>
    <dgm:pt modelId="{E82AD222-F19B-4F25-AB3E-A40EB3E7620D}" type="pres">
      <dgm:prSet presAssocID="{BDFDDE03-525C-4A5C-A06A-9A4E9CD834B9}" presName="composite" presStyleCnt="0"/>
      <dgm:spPr/>
    </dgm:pt>
    <dgm:pt modelId="{53790865-5C7F-4A4D-A985-788EE8E93003}" type="pres">
      <dgm:prSet presAssocID="{BDFDDE03-525C-4A5C-A06A-9A4E9CD834B9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F0380ECE-A8D7-449B-AEFC-848E1A7A40E9}" type="pres">
      <dgm:prSet presAssocID="{BDFDDE03-525C-4A5C-A06A-9A4E9CD834B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0DAB296-BFE9-41F9-B4F5-FB5787630F3F}" type="presOf" srcId="{BDFDDE03-525C-4A5C-A06A-9A4E9CD834B9}" destId="{F0380ECE-A8D7-449B-AEFC-848E1A7A40E9}" srcOrd="0" destOrd="0" presId="urn:microsoft.com/office/officeart/2008/layout/BendingPictureCaption"/>
    <dgm:cxn modelId="{09E87AC3-6C13-4397-BB6A-8B58C92428F4}" type="presOf" srcId="{26F8E005-2265-4F18-B40B-AC9C8470AD7F}" destId="{38AD1349-FFE7-4F17-8CD7-9A4972CEF15E}" srcOrd="0" destOrd="0" presId="urn:microsoft.com/office/officeart/2008/layout/BendingPictureCaption"/>
    <dgm:cxn modelId="{E7A10836-1EF0-423D-BEFE-0467E92E02AF}" srcId="{26F8E005-2265-4F18-B40B-AC9C8470AD7F}" destId="{BDFDDE03-525C-4A5C-A06A-9A4E9CD834B9}" srcOrd="0" destOrd="0" parTransId="{296FF244-0268-4375-90E0-725AC2EDA175}" sibTransId="{F701B779-7D1D-4640-BFFB-DFF14B5A9909}"/>
    <dgm:cxn modelId="{7650474B-63EF-4E87-9EA8-4647AA225279}" type="presParOf" srcId="{38AD1349-FFE7-4F17-8CD7-9A4972CEF15E}" destId="{E82AD222-F19B-4F25-AB3E-A40EB3E7620D}" srcOrd="0" destOrd="0" presId="urn:microsoft.com/office/officeart/2008/layout/BendingPictureCaption"/>
    <dgm:cxn modelId="{07D09280-54B3-4E60-9A4A-B5F492F1025F}" type="presParOf" srcId="{E82AD222-F19B-4F25-AB3E-A40EB3E7620D}" destId="{53790865-5C7F-4A4D-A985-788EE8E93003}" srcOrd="0" destOrd="0" presId="urn:microsoft.com/office/officeart/2008/layout/BendingPictureCaption"/>
    <dgm:cxn modelId="{C9FE88E1-244F-4C19-A277-11143EB1E2BA}" type="presParOf" srcId="{E82AD222-F19B-4F25-AB3E-A40EB3E7620D}" destId="{F0380ECE-A8D7-449B-AEFC-848E1A7A40E9}" srcOrd="1" destOrd="0" presId="urn:microsoft.com/office/officeart/2008/layout/BendingPictureCaption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0.01333</cdr:x>
      <cdr:y>0</cdr:y>
    </cdr:from>
    <cdr:to>
      <cdr:x>0.344</cdr:x>
      <cdr:y>0.13101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0"/>
          <a:ext cx="177165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</cdr:x>
      <cdr:y>0.0655</cdr:y>
    </cdr:from>
    <cdr:to>
      <cdr:x>0.17067</cdr:x>
      <cdr:y>0.34498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b="1" dirty="0" smtClean="0">
              <a:solidFill>
                <a:schemeClr val="bg1">
                  <a:lumMod val="50000"/>
                </a:schemeClr>
              </a:solidFill>
            </a:rPr>
            <a:t>Проективне покриття (%) за видами лишайників</a:t>
          </a:r>
          <a:endParaRPr lang="uk-UA" sz="18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1D43EF-A5C4-417E-828F-484E3FE2AA7C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D52D7A-E498-4C2C-8F44-E10DD69D2D4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3.xml"/><Relationship Id="rId18" Type="http://schemas.openxmlformats.org/officeDocument/2006/relationships/image" Target="../media/image22.jpeg"/><Relationship Id="rId26" Type="http://schemas.openxmlformats.org/officeDocument/2006/relationships/diagramColors" Target="../diagrams/colors6.xml"/><Relationship Id="rId39" Type="http://schemas.openxmlformats.org/officeDocument/2006/relationships/diagramData" Target="../diagrams/data10.xml"/><Relationship Id="rId21" Type="http://schemas.openxmlformats.org/officeDocument/2006/relationships/diagramQuickStyle" Target="../diagrams/quickStyle5.xml"/><Relationship Id="rId34" Type="http://schemas.openxmlformats.org/officeDocument/2006/relationships/diagramColors" Target="../diagrams/colors8.xml"/><Relationship Id="rId42" Type="http://schemas.openxmlformats.org/officeDocument/2006/relationships/diagramColors" Target="../diagrams/colors10.xml"/><Relationship Id="rId47" Type="http://schemas.openxmlformats.org/officeDocument/2006/relationships/diagramData" Target="../diagrams/data12.xml"/><Relationship Id="rId50" Type="http://schemas.openxmlformats.org/officeDocument/2006/relationships/diagramColors" Target="../diagrams/colors12.xml"/><Relationship Id="rId55" Type="http://schemas.openxmlformats.org/officeDocument/2006/relationships/diagramData" Target="../diagrams/data14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QuickStyle" Target="../diagrams/quickStyle6.xml"/><Relationship Id="rId33" Type="http://schemas.openxmlformats.org/officeDocument/2006/relationships/diagramQuickStyle" Target="../diagrams/quickStyle8.xml"/><Relationship Id="rId38" Type="http://schemas.openxmlformats.org/officeDocument/2006/relationships/diagramColors" Target="../diagrams/colors9.xml"/><Relationship Id="rId46" Type="http://schemas.openxmlformats.org/officeDocument/2006/relationships/diagramColors" Target="../diagrams/colors11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diagramQuickStyle" Target="../diagrams/quickStyle7.xml"/><Relationship Id="rId41" Type="http://schemas.openxmlformats.org/officeDocument/2006/relationships/diagramQuickStyle" Target="../diagrams/quickStyle10.xml"/><Relationship Id="rId54" Type="http://schemas.openxmlformats.org/officeDocument/2006/relationships/diagramColors" Target="../diagrams/colors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Layout" Target="../diagrams/layout6.xml"/><Relationship Id="rId32" Type="http://schemas.openxmlformats.org/officeDocument/2006/relationships/diagramLayout" Target="../diagrams/layout8.xml"/><Relationship Id="rId37" Type="http://schemas.openxmlformats.org/officeDocument/2006/relationships/diagramQuickStyle" Target="../diagrams/quickStyle9.xml"/><Relationship Id="rId40" Type="http://schemas.openxmlformats.org/officeDocument/2006/relationships/diagramLayout" Target="../diagrams/layout10.xml"/><Relationship Id="rId45" Type="http://schemas.openxmlformats.org/officeDocument/2006/relationships/diagramQuickStyle" Target="../diagrams/quickStyle11.xml"/><Relationship Id="rId53" Type="http://schemas.openxmlformats.org/officeDocument/2006/relationships/diagramQuickStyle" Target="../diagrams/quickStyle13.xml"/><Relationship Id="rId58" Type="http://schemas.openxmlformats.org/officeDocument/2006/relationships/diagramColors" Target="../diagrams/colors14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Data" Target="../diagrams/data6.xml"/><Relationship Id="rId28" Type="http://schemas.openxmlformats.org/officeDocument/2006/relationships/diagramLayout" Target="../diagrams/layout7.xml"/><Relationship Id="rId36" Type="http://schemas.openxmlformats.org/officeDocument/2006/relationships/diagramLayout" Target="../diagrams/layout9.xml"/><Relationship Id="rId49" Type="http://schemas.openxmlformats.org/officeDocument/2006/relationships/diagramQuickStyle" Target="../diagrams/quickStyle12.xml"/><Relationship Id="rId57" Type="http://schemas.openxmlformats.org/officeDocument/2006/relationships/diagramQuickStyle" Target="../diagrams/quickStyle14.xml"/><Relationship Id="rId10" Type="http://schemas.openxmlformats.org/officeDocument/2006/relationships/diagramData" Target="../diagrams/data3.xml"/><Relationship Id="rId19" Type="http://schemas.openxmlformats.org/officeDocument/2006/relationships/diagramData" Target="../diagrams/data5.xml"/><Relationship Id="rId31" Type="http://schemas.openxmlformats.org/officeDocument/2006/relationships/diagramData" Target="../diagrams/data8.xml"/><Relationship Id="rId44" Type="http://schemas.openxmlformats.org/officeDocument/2006/relationships/diagramLayout" Target="../diagrams/layout11.xml"/><Relationship Id="rId52" Type="http://schemas.openxmlformats.org/officeDocument/2006/relationships/diagramLayout" Target="../diagrams/layout1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Data" Target="../diagrams/data9.xml"/><Relationship Id="rId43" Type="http://schemas.openxmlformats.org/officeDocument/2006/relationships/diagramData" Target="../diagrams/data11.xml"/><Relationship Id="rId48" Type="http://schemas.openxmlformats.org/officeDocument/2006/relationships/diagramLayout" Target="../diagrams/layout12.xml"/><Relationship Id="rId56" Type="http://schemas.openxmlformats.org/officeDocument/2006/relationships/diagramLayout" Target="../diagrams/layout14.xml"/><Relationship Id="rId8" Type="http://schemas.openxmlformats.org/officeDocument/2006/relationships/diagramQuickStyle" Target="../diagrams/quickStyle2.xml"/><Relationship Id="rId51" Type="http://schemas.openxmlformats.org/officeDocument/2006/relationships/diagramData" Target="../diagrams/data13.xml"/><Relationship Id="rId3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 науково-дослідної роботи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6400800" cy="1357322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Оцінка забруднення атмосферного повітря</a:t>
            </a:r>
          </a:p>
          <a:p>
            <a:pPr algn="ctr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 Сокаль</a:t>
            </a:r>
          </a:p>
          <a:p>
            <a:pPr algn="l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методами </a:t>
            </a:r>
            <a:r>
              <a:rPr lang="uk-UA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ліхеноіндикації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6" y="3286124"/>
            <a:ext cx="35715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Виконала учениця 9 класу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 Ірина</a:t>
            </a:r>
          </a:p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Сокальського ліцею №1</a:t>
            </a:r>
          </a:p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ім. Олега Романіва</a:t>
            </a:r>
          </a:p>
          <a:p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Науковий керівник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 Мирослава Богданівна</a:t>
            </a:r>
          </a:p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 географії </a:t>
            </a: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ЛОР</a:t>
            </a: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Сокальської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санаторної школи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ім. Т. Г. Шевченка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5" name="Рисунок 4" descr="IMG_20191212_102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000636"/>
            <a:ext cx="2082506" cy="1857364"/>
          </a:xfrm>
          <a:prstGeom prst="rect">
            <a:avLst/>
          </a:prstGeom>
        </p:spPr>
      </p:pic>
      <p:pic>
        <p:nvPicPr>
          <p:cNvPr id="6" name="Рисунок 5" descr="IMG_20200116_083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143380"/>
            <a:ext cx="2185963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6936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з </a:t>
            </a:r>
            <a:r>
              <a:rPr lang="uk-UA" sz="2000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середнім</a:t>
            </a:r>
            <a:r>
              <a:rPr lang="uk-UA" sz="2000" b="1" u="sng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рівнем забруднення атмосферного повітря</a:t>
            </a:r>
            <a:endParaRPr lang="uk-UA" sz="2000" b="1" u="sng" dirty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6672b3645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935696"/>
            <a:ext cx="3697302" cy="2311184"/>
          </a:xfrm>
          <a:prstGeom prst="rect">
            <a:avLst/>
          </a:prstGeom>
        </p:spPr>
      </p:pic>
      <p:pic>
        <p:nvPicPr>
          <p:cNvPr id="33794" name="Picture 2" descr="Результат пошуку зображень за запитом &quot;міський парк сокал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33650"/>
            <a:ext cx="3000364" cy="2591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357298"/>
            <a:ext cx="375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Центральна і північна частина міста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250030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Міський парк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786322"/>
            <a:ext cx="4988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Обмеженість руху автотранспорту та відсутність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промислових виробництв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940075880"/>
              </p:ext>
            </p:extLst>
          </p:nvPr>
        </p:nvGraphicFramePr>
        <p:xfrm>
          <a:off x="2159187" y="5733256"/>
          <a:ext cx="1117302" cy="74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864089814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447035096"/>
              </p:ext>
            </p:extLst>
          </p:nvPr>
        </p:nvGraphicFramePr>
        <p:xfrm>
          <a:off x="3491880" y="3573016"/>
          <a:ext cx="504056" cy="84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564214289"/>
              </p:ext>
            </p:extLst>
          </p:nvPr>
        </p:nvGraphicFramePr>
        <p:xfrm>
          <a:off x="3923928" y="3717032"/>
          <a:ext cx="1045084" cy="69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02" y="5049742"/>
            <a:ext cx="408213" cy="2991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30337" y="459433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»</a:t>
            </a:r>
            <a:endParaRPr lang="uk-UA" sz="1100" dirty="0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397783121"/>
              </p:ext>
            </p:extLst>
          </p:nvPr>
        </p:nvGraphicFramePr>
        <p:xfrm>
          <a:off x="2987824" y="4945764"/>
          <a:ext cx="641790" cy="42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3784750822"/>
              </p:ext>
            </p:extLst>
          </p:nvPr>
        </p:nvGraphicFramePr>
        <p:xfrm>
          <a:off x="3607212" y="4594338"/>
          <a:ext cx="460732" cy="39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4151482950"/>
              </p:ext>
            </p:extLst>
          </p:nvPr>
        </p:nvGraphicFramePr>
        <p:xfrm>
          <a:off x="6228185" y="3163523"/>
          <a:ext cx="374424" cy="27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3406694300"/>
              </p:ext>
            </p:extLst>
          </p:nvPr>
        </p:nvGraphicFramePr>
        <p:xfrm>
          <a:off x="6446612" y="2879847"/>
          <a:ext cx="517795" cy="28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3199406898"/>
              </p:ext>
            </p:extLst>
          </p:nvPr>
        </p:nvGraphicFramePr>
        <p:xfrm>
          <a:off x="6446612" y="1439149"/>
          <a:ext cx="429644" cy="42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1375970129"/>
              </p:ext>
            </p:extLst>
          </p:nvPr>
        </p:nvGraphicFramePr>
        <p:xfrm>
          <a:off x="3851921" y="5096301"/>
          <a:ext cx="432048" cy="32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3252587933"/>
              </p:ext>
            </p:extLst>
          </p:nvPr>
        </p:nvGraphicFramePr>
        <p:xfrm>
          <a:off x="3059832" y="4149080"/>
          <a:ext cx="469086" cy="31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248333515"/>
              </p:ext>
            </p:extLst>
          </p:nvPr>
        </p:nvGraphicFramePr>
        <p:xfrm>
          <a:off x="2915816" y="3429000"/>
          <a:ext cx="562744" cy="77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="" xmlns:p14="http://schemas.microsoft.com/office/powerpoint/2010/main" val="2278395290"/>
              </p:ext>
            </p:extLst>
          </p:nvPr>
        </p:nvGraphicFramePr>
        <p:xfrm>
          <a:off x="2987824" y="4487901"/>
          <a:ext cx="404242" cy="40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1" r:lo="rId52" r:qs="rId53" r:cs="rId54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19347174"/>
              </p:ext>
            </p:extLst>
          </p:nvPr>
        </p:nvGraphicFramePr>
        <p:xfrm>
          <a:off x="6439674" y="3428998"/>
          <a:ext cx="490661" cy="28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27585" y="161078"/>
            <a:ext cx="727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Основні джерела забруднення атмосфери міста </a:t>
            </a:r>
            <a:r>
              <a:rPr lang="uk-UA" sz="2800" b="1" dirty="0" err="1" smtClean="0">
                <a:solidFill>
                  <a:srgbClr val="FF0000"/>
                </a:solidFill>
              </a:rPr>
              <a:t>Сокаль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6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115_125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142984"/>
            <a:ext cx="3766896" cy="5297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9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Ліхеноіндикаційна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картосхема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“Ступінь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забруднення атмосферного повітря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 місті Сокаль 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Територію міста Сокаль ми можемо віднести до так званої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території боротьби»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оскільки  кущистих лишайників ми не зустрічали в жодній досліджуваній зоні, а покривна площа накипних переважала над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листкуватими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28728" y="1785926"/>
          <a:ext cx="614366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Використовуючи шкалу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полеотолерантності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Х.Х.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Трасса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 дізнались,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85723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більшість лишайників ,які ми зустріли в місті Сокаль, відносяться до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середньостійких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 стійких до забруднення атмосфери.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0110_094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1643074" cy="1768099"/>
          </a:xfrm>
          <a:prstGeom prst="rect">
            <a:avLst/>
          </a:prstGeom>
        </p:spPr>
      </p:pic>
      <p:pic>
        <p:nvPicPr>
          <p:cNvPr id="7" name="Рисунок 6" descr="IMG_20191203_101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72008"/>
            <a:ext cx="1836974" cy="1714488"/>
          </a:xfrm>
          <a:prstGeom prst="rect">
            <a:avLst/>
          </a:prstGeom>
        </p:spPr>
      </p:pic>
      <p:pic>
        <p:nvPicPr>
          <p:cNvPr id="8" name="Рисунок 7" descr="IMG_20191212_105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429132"/>
            <a:ext cx="2063762" cy="1857388"/>
          </a:xfrm>
          <a:prstGeom prst="rect">
            <a:avLst/>
          </a:prstGeom>
        </p:spPr>
      </p:pic>
      <p:pic>
        <p:nvPicPr>
          <p:cNvPr id="9" name="Рисунок 8" descr="IMG_20191203_1013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572008"/>
            <a:ext cx="1948516" cy="1714512"/>
          </a:xfrm>
          <a:prstGeom prst="rect">
            <a:avLst/>
          </a:prstGeom>
        </p:spPr>
      </p:pic>
      <p:pic>
        <p:nvPicPr>
          <p:cNvPr id="10" name="Рисунок 9" descr="IMG_20191224_1051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2143116"/>
            <a:ext cx="1928829" cy="1928825"/>
          </a:xfrm>
          <a:prstGeom prst="rect">
            <a:avLst/>
          </a:prstGeom>
        </p:spPr>
      </p:pic>
      <p:pic>
        <p:nvPicPr>
          <p:cNvPr id="11" name="Рисунок 10" descr="IMG_20191212_1116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2428868"/>
            <a:ext cx="1714512" cy="17621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2976" y="1500174"/>
            <a:ext cx="2105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стійкі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071942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>
                    <a:lumMod val="50000"/>
                  </a:schemeClr>
                </a:solidFill>
              </a:rPr>
              <a:t>лепрарія</a:t>
            </a:r>
            <a:endParaRPr lang="uk-U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4071942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>
                    <a:lumMod val="50000"/>
                  </a:schemeClr>
                </a:solidFill>
              </a:rPr>
              <a:t>канделярія</a:t>
            </a:r>
            <a:endParaRPr lang="uk-U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6215082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леканора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621508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ксанторія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1571612"/>
            <a:ext cx="3325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середньостійкі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6286520"/>
            <a:ext cx="107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паргелія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400050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</a:rPr>
              <a:t>гіпогімнія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878" y="1285860"/>
            <a:ext cx="850112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числили індекс відносної чистоти атмосферного повітря в місті Сокаль;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0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sz="2400" baseline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Склали </a:t>
            </a:r>
            <a:r>
              <a:rPr lang="uk-UA" sz="2400" baseline="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ліхеноіндикаційну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картосхему </a:t>
            </a:r>
            <a:r>
              <a:rPr lang="uk-UA" sz="2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ізотоксичних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зон   забруднення;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Виявили джерела забруднення;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Визначили покривну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площу різних видів лишайників на території нашого населеного пункту;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0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sz="2400" baseline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Ідентифікували певні види лишайників;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85728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91204_160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857760"/>
            <a:ext cx="2857534" cy="20002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214290"/>
            <a:ext cx="8286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науково-дослідної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изначити рівень забрудненості</a:t>
            </a:r>
          </a:p>
          <a:p>
            <a:pPr algn="ctr"/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атмосферного повітря</a:t>
            </a:r>
          </a:p>
          <a:p>
            <a:pPr algn="ctr"/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місті Сокаль методами </a:t>
            </a:r>
            <a:r>
              <a:rPr lang="uk-UA" sz="28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ліхеноіндикації</a:t>
            </a:r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357430"/>
            <a:ext cx="7437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єкт дослідження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екологічний стан нижнього стану атмосфери в м. Сокаль.</a:t>
            </a:r>
          </a:p>
          <a:p>
            <a:pPr>
              <a:buNone/>
            </a:pP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дослідження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ліхеноіндикація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атмосферного повітря міста Сокаль.</a:t>
            </a:r>
            <a:endParaRPr lang="uk-UA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00110_094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072074"/>
            <a:ext cx="2285980" cy="1571612"/>
          </a:xfrm>
          <a:prstGeom prst="rect">
            <a:avLst/>
          </a:prstGeom>
        </p:spPr>
      </p:pic>
      <p:pic>
        <p:nvPicPr>
          <p:cNvPr id="8" name="Рисунок 7" descr="IMG_20191212_10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143512"/>
            <a:ext cx="114299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91212_102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2143140" cy="3000396"/>
          </a:xfrm>
          <a:prstGeom prst="snip1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43174" y="285728"/>
            <a:ext cx="2531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928670"/>
            <a:ext cx="5931432" cy="5785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Проаналізувати в літературних та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джерелах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 </a:t>
            </a:r>
            <a:r>
              <a:rPr lang="uk-UA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лехіноіндикацї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AutoNum type="arabicPeriod"/>
            </a:pP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Оцінити екологічний стан атмосфери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м. Сокаль, використовуючи 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шкалу Х.Х.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Трасса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шкалу Браун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Бланке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Обчислити показник відносної чистоти</a:t>
            </a:r>
          </a:p>
          <a:p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повітря ;</a:t>
            </a:r>
          </a:p>
          <a:p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Проаналізувати рівень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забруднення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атмосферного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повітря в м. Сокаль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виявити джерела забруднення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Побудувати </a:t>
            </a:r>
            <a:r>
              <a:rPr lang="uk-UA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ліхеноіндикаційну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оціночну 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схему-карту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території, що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досліджувалась.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Актуальність:</a:t>
            </a:r>
          </a:p>
          <a:p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714356"/>
            <a:ext cx="711209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Чистота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атмосферного повітря в приземних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шарах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пряме відношення до здоров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людей.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 бути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дорожче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життя і здоров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-Сокальський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 і м.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Сокаль, в тому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числі,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відносяться до одних з найбільш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забруднених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регіонів Львівщини, низька якість повітря 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негативно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впливає на якість життя людей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-Ліхеноіндикація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дозволяє визначити рівень 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 атмосфери без значних економічних за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трат.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7" y="4071942"/>
            <a:ext cx="25717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Новизна: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1538" y="4714884"/>
            <a:ext cx="8358246" cy="1590163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-180918" tIns="25392" rIns="9144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цього часу не проводились наукові дослідження екологічного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aseline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тану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атмосферного повітря у місті Сокаль методами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іхеноіндикації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Отже,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ми займалися проблемою, яка зовсім не висвітлена в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aseline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ауковій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літетатурі</a:t>
            </a:r>
            <a:r>
              <a:rPr lang="uk-UA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000108"/>
            <a:ext cx="7414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 кожен 918-й мешканець під ризиком смерті від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атмосфери. </a:t>
            </a:r>
            <a:endParaRPr lang="uk-UA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науковцями  забруднюючих речовин  в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атмосферне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повітря  у Львівській області за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2009-2016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рр. свідчить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,що у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Сокальському районі одна найбільша питома вага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викидів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забруднюючих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 в повітря ,після </a:t>
            </a:r>
            <a:r>
              <a:rPr lang="uk-UA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Камянко-Бузького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району.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olv_2018_6(1)__8_00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2786058"/>
            <a:ext cx="6286544" cy="3643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 забруднення атмосферного повітря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здоровя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людей і природу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15958" r="14893"/>
          <a:stretch>
            <a:fillRect/>
          </a:stretch>
        </p:blipFill>
        <p:spPr bwMode="auto">
          <a:xfrm>
            <a:off x="5500694" y="1357298"/>
            <a:ext cx="3429024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85786" y="357166"/>
            <a:ext cx="6862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 забруднення</a:t>
            </a:r>
          </a:p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атмосферного повітря в місті Сокаль 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357298"/>
            <a:ext cx="7156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дослідженні ми користувались пасивними методами і також </a:t>
            </a:r>
          </a:p>
          <a:p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икористали метод картування.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Місто Сокаль ми поділили  на 11 районів дослідження вибравши промислові і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селітебні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райони нашого населеного пункту.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процесі роботи нами було досліджено 107 дерев.</a:t>
            </a:r>
          </a:p>
          <a:p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IMG_20191203_101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5143512"/>
            <a:ext cx="2000246" cy="1571612"/>
          </a:xfrm>
          <a:prstGeom prst="rect">
            <a:avLst/>
          </a:prstGeom>
        </p:spPr>
      </p:pic>
      <p:pic>
        <p:nvPicPr>
          <p:cNvPr id="7" name="Рисунок 6" descr="IMG_20191212_104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429000"/>
            <a:ext cx="1643056" cy="1643050"/>
          </a:xfrm>
          <a:prstGeom prst="rect">
            <a:avLst/>
          </a:prstGeom>
        </p:spPr>
      </p:pic>
      <p:pic>
        <p:nvPicPr>
          <p:cNvPr id="10" name="Рисунок 9" descr="IMG_20200116_084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214686"/>
            <a:ext cx="25717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1969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Використовуючи метод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“рамки”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кожногго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дерева ми визначали 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 видів і ступінь покриття накипних,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листкуватих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кущових 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лишайників, а також загальну площу покриття.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Користуючись шкалою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“трапляння-покриття”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надаємо бал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кожного досліджуваного району  і за формулою визначаємо</a:t>
            </a:r>
          </a:p>
          <a:p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показник відносної чистоти повітря.</a:t>
            </a:r>
            <a:endParaRPr lang="uk-UA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Camera\IMG_20191129_1015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175114"/>
            <a:ext cx="2705100" cy="26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3071809"/>
          <a:ext cx="5929354" cy="3786191"/>
        </p:xfrm>
        <a:graphic>
          <a:graphicData uri="http://schemas.openxmlformats.org/drawingml/2006/table">
            <a:tbl>
              <a:tblPr/>
              <a:tblGrid>
                <a:gridCol w="1027922"/>
                <a:gridCol w="1108834"/>
                <a:gridCol w="1108834"/>
                <a:gridCol w="1341882"/>
                <a:gridCol w="1341882"/>
              </a:tblGrid>
              <a:tr h="684807">
                <a:tc rowSpan="2"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Умовний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 оцінки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Частота зустрічальності </a:t>
                      </a:r>
                      <a:r>
                        <a:rPr lang="uk-UA" sz="13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uk-UA" sz="13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виду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Ступінь покриття </a:t>
                      </a:r>
                      <a:r>
                        <a:rPr lang="uk-UA" sz="13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3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виду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0455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Значення,%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оцінка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Значення,%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оцінка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807"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1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0-5,0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Дуже рідко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0-5,0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Дуже низький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04"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2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5,1-20,0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рідко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5,1-20,0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низький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04"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3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20,1-40,0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рідко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20,1-40,0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04"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4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40,1-60,0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часто</a:t>
                      </a:r>
                      <a:endParaRPr lang="uk-UA" sz="100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40,1-60,0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високий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807"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5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60,1-100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Дуже часто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60,1-100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Дуже високий</a:t>
                      </a:r>
                      <a:endParaRPr lang="uk-UA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68" marR="63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2643182"/>
            <a:ext cx="6709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Оцінка частоти зустрічальності й ступеня покриття лишайниками за п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200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ятибальною</a:t>
            </a:r>
            <a:r>
              <a:rPr lang="uk-UA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шкалою.</a:t>
            </a:r>
            <a:endParaRPr lang="uk-UA" sz="1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2214554"/>
            <a:ext cx="114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Таблиця </a:t>
            </a:r>
            <a:endParaRPr lang="uk-UA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26431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Формула: </a:t>
            </a:r>
            <a:endParaRPr lang="uk-UA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3143248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Q=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(Н+2Л+3К)/30</a:t>
            </a:r>
            <a:endParaRPr lang="uk-UA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57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 ліхенологічних досліджень міста Сокаль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643050"/>
          <a:ext cx="6262711" cy="3220101"/>
        </p:xfrm>
        <a:graphic>
          <a:graphicData uri="http://schemas.openxmlformats.org/drawingml/2006/table">
            <a:tbl>
              <a:tblPr/>
              <a:tblGrid>
                <a:gridCol w="1169226"/>
                <a:gridCol w="642116"/>
                <a:gridCol w="402521"/>
                <a:gridCol w="536695"/>
                <a:gridCol w="450439"/>
                <a:gridCol w="469608"/>
                <a:gridCol w="376325"/>
                <a:gridCol w="452995"/>
                <a:gridCol w="363546"/>
                <a:gridCol w="373770"/>
                <a:gridCol w="536695"/>
                <a:gridCol w="488775"/>
              </a:tblGrid>
              <a:tr h="659261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Показник відносної чистоти атмосфери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</a:t>
                      </a:r>
                      <a:endParaRPr lang="uk-UA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0,42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0,31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0,38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0.41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0,38</a:t>
                      </a:r>
                      <a:endParaRPr lang="uk-UA" sz="105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072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Оцінка забруднення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середнє</a:t>
                      </a:r>
                      <a:endParaRPr lang="uk-UA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середнє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середнє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сильне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сильне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середнє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сильне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середнє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сильне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сильне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сильне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937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Приблизна концентрація sо</a:t>
                      </a:r>
                      <a:r>
                        <a:rPr lang="uk-UA" sz="1050" baseline="-25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0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в зоні забруднення мг/м3 (ГДК= 0,005)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Від</a:t>
                      </a:r>
                      <a:r>
                        <a:rPr lang="uk-UA" sz="105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0,05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 0,2</a:t>
                      </a:r>
                      <a:endParaRPr lang="uk-UA" sz="105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Від 0,05 до 0.2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Від 0,05 до 0.2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Біля 0,3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Біля 0,3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Від 0,05 до 0.2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Біля 0,3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Від 0,05 до 0.2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Біля 0,3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Біля 0,3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Біля 0,3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071546"/>
          <a:ext cx="6286544" cy="457107"/>
        </p:xfrm>
        <a:graphic>
          <a:graphicData uri="http://schemas.openxmlformats.org/drawingml/2006/table">
            <a:tbl>
              <a:tblPr/>
              <a:tblGrid>
                <a:gridCol w="1173676"/>
                <a:gridCol w="644559"/>
                <a:gridCol w="404053"/>
                <a:gridCol w="538737"/>
                <a:gridCol w="452154"/>
                <a:gridCol w="471395"/>
                <a:gridCol w="377757"/>
                <a:gridCol w="454719"/>
                <a:gridCol w="364930"/>
                <a:gridCol w="375192"/>
                <a:gridCol w="538737"/>
                <a:gridCol w="490635"/>
              </a:tblGrid>
              <a:tr h="457107">
                <a:tc>
                  <a:txBody>
                    <a:bodyPr/>
                    <a:lstStyle/>
                    <a:p>
                      <a:pPr marL="615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Показник/зона*</a:t>
                      </a:r>
                      <a:endParaRPr lang="uk-UA" sz="11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1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2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3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№4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5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№6</a:t>
                      </a:r>
                      <a:endParaRPr lang="uk-UA" sz="11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7 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№8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№9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№10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№11</a:t>
                      </a:r>
                    </a:p>
                  </a:txBody>
                  <a:tcPr marL="67167" marR="67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4857760"/>
            <a:ext cx="49292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Примітка*</a:t>
            </a:r>
          </a:p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Зони : №1-Міський парк;               №2-Парк поблизу  училища;</a:t>
            </a:r>
          </a:p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№3-ВУл.Шептицького 1-100;        №4-Вул. Шептицького 100-200; </a:t>
            </a:r>
          </a:p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№5-вул. Я. Мудрого;                     №6-вул.св. Петра і Павла;</a:t>
            </a:r>
          </a:p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№7-вул. Чайківського;                  №8-вул. Стуса;</a:t>
            </a:r>
          </a:p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№9-вул. Шашкевича;                   №10- вул. </a:t>
            </a:r>
            <a:r>
              <a:rPr lang="uk-UA" sz="1000" dirty="0" err="1" smtClean="0">
                <a:solidFill>
                  <a:schemeClr val="bg1">
                    <a:lumMod val="50000"/>
                  </a:schemeClr>
                </a:solidFill>
              </a:rPr>
              <a:t>Тартаківська</a:t>
            </a:r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uk-UA" sz="1000" dirty="0" smtClean="0">
                <a:solidFill>
                  <a:schemeClr val="bg1">
                    <a:lumMod val="50000"/>
                  </a:schemeClr>
                </a:solidFill>
              </a:rPr>
              <a:t>№11- вул.. Українська</a:t>
            </a:r>
            <a:endParaRPr lang="uk-UA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 descr="IMG_20191129_155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4357694"/>
            <a:ext cx="1875230" cy="2500306"/>
          </a:xfrm>
          <a:prstGeom prst="rect">
            <a:avLst/>
          </a:prstGeom>
        </p:spPr>
      </p:pic>
      <p:pic>
        <p:nvPicPr>
          <p:cNvPr id="8" name="Рисунок 7" descr="IMG_20191212_105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1643050"/>
            <a:ext cx="1714494" cy="2285992"/>
          </a:xfrm>
          <a:prstGeom prst="rect">
            <a:avLst/>
          </a:prstGeom>
        </p:spPr>
      </p:pic>
      <p:pic>
        <p:nvPicPr>
          <p:cNvPr id="9" name="Рисунок 8" descr="IMG_20191212_111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5000637"/>
            <a:ext cx="1393022" cy="185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388" y="428604"/>
            <a:ext cx="101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таблиця</a:t>
            </a:r>
            <a:endParaRPr lang="uk-UA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42918"/>
            <a:ext cx="9346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4625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Ізотоксичні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зони забруднення атмосферного повітря в м. Сокаль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324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u="sng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з </a:t>
            </a:r>
            <a:r>
              <a:rPr lang="uk-UA" sz="2000" b="1" i="1" u="sng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досить високим </a:t>
            </a:r>
            <a:r>
              <a:rPr lang="uk-UA" sz="2000" b="1" u="sng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забрудненням  розташована на периферії міста</a:t>
            </a:r>
            <a:endParaRPr lang="uk-UA" sz="2000" b="1" u="sng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Результат пошуку зображень за запитом &quot;сокал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 descr="06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3116"/>
            <a:ext cx="3508914" cy="1957388"/>
          </a:xfrm>
          <a:prstGeom prst="rect">
            <a:avLst/>
          </a:prstGeom>
        </p:spPr>
      </p:pic>
      <p:pic>
        <p:nvPicPr>
          <p:cNvPr id="6" name="Рисунок 5" descr="p8160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357694"/>
            <a:ext cx="3371633" cy="2326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2214554"/>
            <a:ext cx="4206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Промисловий район поблизу заводу </a:t>
            </a:r>
          </a:p>
          <a:p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“Датський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текстиль”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 вулиці по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близу: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вул. Стуса, вул. Шашкевича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429132"/>
            <a:ext cx="4659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Південні околиці міста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Сокаля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Вулю Св. Петра і Павла, вул. Українська,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Вул. Шептицького 100-200, вул. Миру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 автотранспорту та промислових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Потужностей смт.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Жвирки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002676"/>
      </a:dk1>
      <a:lt1>
        <a:srgbClr val="72A0FF"/>
      </a:lt1>
      <a:dk2>
        <a:srgbClr val="B4E9FE"/>
      </a:dk2>
      <a:lt2>
        <a:srgbClr val="E2EC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660</TotalTime>
  <Words>936</Words>
  <Application>Microsoft Office PowerPoint</Application>
  <PresentationFormat>Экран (4:3)</PresentationFormat>
  <Paragraphs>232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Тема науково-дослідної роботи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науково-дослідної роботи</dc:title>
  <dc:creator>Admin</dc:creator>
  <cp:lastModifiedBy>Admin</cp:lastModifiedBy>
  <cp:revision>62</cp:revision>
  <dcterms:created xsi:type="dcterms:W3CDTF">2020-01-07T15:39:54Z</dcterms:created>
  <dcterms:modified xsi:type="dcterms:W3CDTF">2020-04-01T10:32:20Z</dcterms:modified>
</cp:coreProperties>
</file>