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279" r:id="rId3"/>
    <p:sldId id="258" r:id="rId4"/>
    <p:sldId id="259" r:id="rId5"/>
    <p:sldId id="260" r:id="rId6"/>
    <p:sldId id="297" r:id="rId7"/>
    <p:sldId id="292" r:id="rId8"/>
    <p:sldId id="290" r:id="rId9"/>
    <p:sldId id="291" r:id="rId10"/>
    <p:sldId id="293" r:id="rId11"/>
    <p:sldId id="296" r:id="rId12"/>
    <p:sldId id="298" r:id="rId13"/>
    <p:sldId id="294" r:id="rId14"/>
    <p:sldId id="301" r:id="rId15"/>
    <p:sldId id="28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CC1FD-D715-49A6-889B-C9D520529491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9937E-4FCB-4926-8753-74281C45E2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650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E35E-C2EB-4842-B2FC-3296191DE8AF}" type="datetime1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9A22-64FB-457A-A8CD-9B6F7989A7E9}" type="datetime1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66DA-15CB-4876-8FB7-FAA490422EED}" type="datetime1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0778-F85F-45FE-B092-C0B2912A9436}" type="datetime1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C023-9DDF-4A25-A114-6D935591891C}" type="datetime1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933A-0E8F-4A14-869F-1448A08D112B}" type="datetime1">
              <a:rPr lang="ru-RU" smtClean="0"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7FD7-71FC-4FA5-B52E-6F1D02EEB8B3}" type="datetime1">
              <a:rPr lang="ru-RU" smtClean="0"/>
              <a:t>12.04.2020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5D7F-E2D5-40C5-B4F1-9FAB11184B94}" type="datetime1">
              <a:rPr lang="ru-RU" smtClean="0"/>
              <a:t>12.04.2020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5F6F-9616-4960-A293-68B0ED547D30}" type="datetime1">
              <a:rPr lang="ru-RU" smtClean="0"/>
              <a:t>12.04.2020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22EB-0E51-430F-8B39-3AC579557123}" type="datetime1">
              <a:rPr lang="ru-RU" smtClean="0"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2E91-75F7-4438-81D0-25F20845DCEB}" type="datetime1">
              <a:rPr lang="ru-RU" smtClean="0"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AC12B5-77EF-49D7-A8D9-BF7238D62777}" type="datetime1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76EF66-1314-41A4-AEE3-14F9391EEB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2276872"/>
            <a:ext cx="4222252" cy="4176464"/>
          </a:xfrm>
        </p:spPr>
        <p:txBody>
          <a:bodyPr>
            <a:normAutofit fontScale="40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Роботу </a:t>
            </a:r>
            <a:r>
              <a:rPr lang="uk-UA" sz="4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виконала:</a:t>
            </a:r>
            <a:endParaRPr lang="ru-RU" sz="45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Барбуца</a:t>
            </a:r>
            <a:r>
              <a:rPr lang="uk-UA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Аліна Дмитрівна,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учениця 9</a:t>
            </a:r>
            <a:r>
              <a:rPr lang="uk-UA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-А </a:t>
            </a:r>
            <a:r>
              <a:rPr lang="uk-UA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класу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Конотопської ЗОШ </a:t>
            </a:r>
            <a:r>
              <a:rPr lang="uk-UA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І-ІІІ  </a:t>
            </a:r>
            <a:r>
              <a:rPr lang="uk-UA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ступенів </a:t>
            </a:r>
            <a:r>
              <a:rPr lang="uk-UA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№10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Конотопської міської ради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Сумської області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Науковий керівник</a:t>
            </a:r>
            <a:r>
              <a:rPr lang="uk-UA" sz="4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Олексенко</a:t>
            </a:r>
            <a:r>
              <a:rPr lang="uk-UA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Тетяна Миколаївна,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педагог-організатор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Конотопської </a:t>
            </a:r>
            <a:r>
              <a:rPr lang="uk-UA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ЗОШ І-ІІІ ступенів №10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Конотопської міської ради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Сумської області</a:t>
            </a:r>
            <a:endParaRPr lang="ru-RU" sz="4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004444" cy="2448272"/>
          </a:xfrm>
        </p:spPr>
        <p:txBody>
          <a:bodyPr>
            <a:normAutofit/>
          </a:bodyPr>
          <a:lstStyle/>
          <a:p>
            <a:pPr marL="0" indent="0" algn="ctr" defTabSz="0">
              <a:buNone/>
            </a:pPr>
            <a:r>
              <a:rPr lang="uk-UA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ТЕЛЕБАЧЕННЯ У МІСТІ КОТОНОП </a:t>
            </a:r>
            <a:br>
              <a:rPr lang="uk-UA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ХХ-ХХІ </a:t>
            </a:r>
            <a:r>
              <a:rPr lang="uk-UA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СТОЛІТТІ</a:t>
            </a:r>
            <a:endParaRPr lang="ru-RU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10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6840760" cy="6080676"/>
          </a:xfrm>
        </p:spPr>
      </p:pic>
    </p:spTree>
    <p:extLst>
      <p:ext uri="{BB962C8B-B14F-4D97-AF65-F5344CB8AC3E}">
        <p14:creationId xmlns:p14="http://schemas.microsoft.com/office/powerpoint/2010/main" val="23031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11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8" t="1537" r="11873" b="3493"/>
          <a:stretch/>
        </p:blipFill>
        <p:spPr>
          <a:xfrm>
            <a:off x="755576" y="1700808"/>
            <a:ext cx="7670282" cy="4320480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76672"/>
            <a:ext cx="8784976" cy="16561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Конотопської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студії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телебачення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, 1991 р.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12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9" t="28367" r="17570" b="28252"/>
          <a:stretch/>
        </p:blipFill>
        <p:spPr>
          <a:xfrm>
            <a:off x="539552" y="1556792"/>
            <a:ext cx="7976357" cy="4824536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76672"/>
            <a:ext cx="8784976" cy="16561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Будівля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Конотопської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студії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телебачення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13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6632"/>
            <a:ext cx="6552728" cy="6552728"/>
          </a:xfrm>
        </p:spPr>
      </p:pic>
    </p:spTree>
    <p:extLst>
      <p:ext uri="{BB962C8B-B14F-4D97-AF65-F5344CB8AC3E}">
        <p14:creationId xmlns:p14="http://schemas.microsoft.com/office/powerpoint/2010/main" val="238321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14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7" name="Picture 3" descr="DSCF37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3962400" cy="2971800"/>
          </a:xfrm>
          <a:prstGeom prst="rect">
            <a:avLst/>
          </a:prstGeom>
          <a:noFill/>
          <a:ln w="254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408622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Місце для вмісту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7594" y="260648"/>
            <a:ext cx="8784976" cy="16561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Зйомка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телепередач у </a:t>
            </a:r>
            <a:r>
              <a:rPr lang="ru-RU" sz="3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студії</a:t>
            </a:r>
            <a:endParaRPr lang="ru-RU" sz="36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«Ми плюс Кон-такт»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>
          <a:xfrm>
            <a:off x="7164288" y="6165304"/>
            <a:ext cx="1828800" cy="365125"/>
          </a:xfrm>
        </p:spPr>
        <p:txBody>
          <a:bodyPr/>
          <a:lstStyle/>
          <a:p>
            <a:fld id="{2676EF66-1314-41A4-AEE3-14F9391EEB33}" type="slidenum">
              <a:rPr lang="ru-RU" smtClean="0"/>
              <a:t>15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9024" y="2132855"/>
            <a:ext cx="8784976" cy="16561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6561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Робота над проектом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828800" cy="365125"/>
          </a:xfrm>
        </p:spPr>
        <p:txBody>
          <a:bodyPr/>
          <a:lstStyle/>
          <a:p>
            <a:fld id="{2676EF66-1314-41A4-AEE3-14F9391EEB33}" type="slidenum">
              <a:rPr lang="ru-RU" smtClean="0"/>
              <a:t>2</a:t>
            </a:fld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5" t="15914" r="11612" b="12473"/>
          <a:stretch/>
        </p:blipFill>
        <p:spPr>
          <a:xfrm>
            <a:off x="973394" y="1196752"/>
            <a:ext cx="7108722" cy="491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55576" y="1412776"/>
            <a:ext cx="7560840" cy="3450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роботи: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 розвиток телебачення у місті Конотоп у ХХ-ХХІ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олітті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7092280" y="6237312"/>
            <a:ext cx="1828800" cy="365125"/>
          </a:xfrm>
        </p:spPr>
        <p:txBody>
          <a:bodyPr/>
          <a:lstStyle/>
          <a:p>
            <a:fld id="{2676EF66-1314-41A4-AEE3-14F9391EEB33}" type="slidenum">
              <a:rPr lang="ru-RU" smtClean="0"/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1052736"/>
            <a:ext cx="7920880" cy="4299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Завдання: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тенденції в розвитку конотопського телебачення як засобу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 комунікації;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систематизувати матеріал про розвиток телебачення у м. Конотоп.</a:t>
            </a:r>
          </a:p>
          <a:p>
            <a:pPr marL="45720" indent="0">
              <a:buNone/>
            </a:pPr>
            <a:endParaRPr lang="ru-RU" sz="2800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6948264" y="6165304"/>
            <a:ext cx="1828800" cy="365125"/>
          </a:xfrm>
        </p:spPr>
        <p:txBody>
          <a:bodyPr/>
          <a:lstStyle/>
          <a:p>
            <a:fld id="{2676EF66-1314-41A4-AEE3-14F9391EEB33}" type="slidenum">
              <a:rPr lang="ru-RU" smtClean="0"/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928671"/>
            <a:ext cx="8229600" cy="3940490"/>
          </a:xfrm>
        </p:spPr>
        <p:txBody>
          <a:bodyPr/>
          <a:lstStyle/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дослідження: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телебачення як засіб масової комунікації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дослідження: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розвиток телебачення міста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Конотоп</a:t>
            </a:r>
            <a:endParaRPr lang="ru-RU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7452320" y="6165304"/>
            <a:ext cx="1828800" cy="365125"/>
          </a:xfrm>
        </p:spPr>
        <p:txBody>
          <a:bodyPr/>
          <a:lstStyle/>
          <a:p>
            <a:fld id="{2676EF66-1314-41A4-AEE3-14F9391EEB33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7" t="30152" r="34509" b="34205"/>
          <a:stretch/>
        </p:blipFill>
        <p:spPr>
          <a:xfrm>
            <a:off x="2771800" y="1268760"/>
            <a:ext cx="3317446" cy="5313062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76672"/>
            <a:ext cx="8784976" cy="16561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Перша </a:t>
            </a:r>
            <a:r>
              <a:rPr lang="ru-RU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телевізійна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вежа в м. Конотоп, 1960 р.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9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7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6984776" cy="4833635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76672"/>
            <a:ext cx="8784976" cy="16561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Запис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телепередачі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сцені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культури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8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4326" r="2572" b="22395"/>
          <a:stretch/>
        </p:blipFill>
        <p:spPr>
          <a:xfrm>
            <a:off x="877331" y="1779373"/>
            <a:ext cx="7871254" cy="3904736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476672"/>
            <a:ext cx="8784976" cy="16561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Перший телеоператор </a:t>
            </a:r>
            <a:r>
              <a:rPr lang="ru-RU" sz="3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Конотопської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телестудії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Володимир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Голобурда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5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F66-1314-41A4-AEE3-14F9391EEB33}" type="slidenum">
              <a:rPr lang="ru-RU" smtClean="0"/>
              <a:t>9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t="6765" r="2773" b="22327"/>
          <a:stretch/>
        </p:blipFill>
        <p:spPr>
          <a:xfrm>
            <a:off x="899592" y="1700808"/>
            <a:ext cx="7216346" cy="4391073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260648"/>
            <a:ext cx="8784976" cy="16561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Конотопському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телебаченні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виступають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артисти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філармонії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, 1965 р.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вітряний потік">
  <a:themeElements>
    <a:clrScheme name="Повітряний поті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вітряний поті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вітряний поті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837</TotalTime>
  <Words>156</Words>
  <Application>Microsoft Office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Повітряний потік</vt:lpstr>
      <vt:lpstr>РОЗВИТОК ТЕЛЕБАЧЕННЯ У МІСТІ КОТОНОП  У ХХ-ХХІ СТОЛІТТІ</vt:lpstr>
      <vt:lpstr>Робота над проектом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ЕТНОГРАФІЧНЕ  ЗНАЧЕННЯ ЖІНОЧОГО ГОЛОВНОГО УБОРУ ЯК ЕЛЕМЕНТА УКРАЇНСЬКОГО ТРАДИЦІЙНОГО ОДЯГУ</dc:title>
  <dc:creator>Директор</dc:creator>
  <cp:lastModifiedBy>Користувач Windows</cp:lastModifiedBy>
  <cp:revision>69</cp:revision>
  <dcterms:created xsi:type="dcterms:W3CDTF">2015-12-09T15:23:44Z</dcterms:created>
  <dcterms:modified xsi:type="dcterms:W3CDTF">2020-04-12T11:19:59Z</dcterms:modified>
</cp:coreProperties>
</file>